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304" r:id="rId2"/>
    <p:sldId id="305" r:id="rId3"/>
    <p:sldId id="259" r:id="rId4"/>
    <p:sldId id="264" r:id="rId5"/>
    <p:sldId id="307" r:id="rId6"/>
    <p:sldId id="308" r:id="rId7"/>
    <p:sldId id="276" r:id="rId8"/>
    <p:sldId id="315" r:id="rId9"/>
    <p:sldId id="318" r:id="rId10"/>
    <p:sldId id="316" r:id="rId11"/>
    <p:sldId id="284" r:id="rId12"/>
    <p:sldId id="311" r:id="rId13"/>
    <p:sldId id="312" r:id="rId14"/>
    <p:sldId id="314" r:id="rId15"/>
    <p:sldId id="313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Montagu Slab" panose="020B0604020202020204" charset="0"/>
      <p:regular r:id="rId27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32B"/>
    <a:srgbClr val="010101"/>
    <a:srgbClr val="1F252F"/>
    <a:srgbClr val="93CBDB"/>
    <a:srgbClr val="2F202D"/>
    <a:srgbClr val="F3A4A9"/>
    <a:srgbClr val="8354A3"/>
    <a:srgbClr val="95BC40"/>
    <a:srgbClr val="FFFFFF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24" y="96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679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95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6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flat-mental-health-instagram-stories_1622373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s://bit.ly/3A1uf1Q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www.videvo.net/?utm_source=slidesgo_template&amp;utm_medium=referral-link&amp;utm_campaign=sg_resources&amp;utm_content=videvo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flat-mental-health-instagram-stories_1622373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4.gif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11" Type="http://schemas.openxmlformats.org/officeDocument/2006/relationships/image" Target="../media/image17.png"/><Relationship Id="rId5" Type="http://schemas.openxmlformats.org/officeDocument/2006/relationships/image" Target="../media/image11.gif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79075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200" dirty="0">
                <a:solidFill>
                  <a:schemeClr val="dk1"/>
                </a:solidFill>
              </a:rPr>
              <a:t>ANTHONY DOS SANTOS PEREIRA</a:t>
            </a:r>
            <a:endParaRPr sz="3500" dirty="0">
              <a:solidFill>
                <a:schemeClr val="accent1"/>
              </a:solidFill>
            </a:endParaRPr>
          </a:p>
        </p:txBody>
      </p:sp>
      <p:grpSp>
        <p:nvGrpSpPr>
          <p:cNvPr id="738" name="Google Shape;738;p33"/>
          <p:cNvGrpSpPr/>
          <p:nvPr/>
        </p:nvGrpSpPr>
        <p:grpSpPr>
          <a:xfrm>
            <a:off x="522766" y="880375"/>
            <a:ext cx="1942284" cy="1512312"/>
            <a:chOff x="141766" y="880375"/>
            <a:chExt cx="1942284" cy="1512312"/>
          </a:xfrm>
        </p:grpSpPr>
        <p:grpSp>
          <p:nvGrpSpPr>
            <p:cNvPr id="739" name="Google Shape;739;p33"/>
            <p:cNvGrpSpPr/>
            <p:nvPr/>
          </p:nvGrpSpPr>
          <p:grpSpPr>
            <a:xfrm>
              <a:off x="141766" y="2091675"/>
              <a:ext cx="325500" cy="301012"/>
              <a:chOff x="1180671" y="4287406"/>
              <a:chExt cx="191010" cy="176650"/>
            </a:xfrm>
          </p:grpSpPr>
          <p:sp>
            <p:nvSpPr>
              <p:cNvPr id="740" name="Google Shape;740;p33"/>
              <p:cNvSpPr/>
              <p:nvPr/>
            </p:nvSpPr>
            <p:spPr>
              <a:xfrm>
                <a:off x="1180671" y="4287406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1253338" y="4365186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33"/>
            <p:cNvGrpSpPr/>
            <p:nvPr/>
          </p:nvGrpSpPr>
          <p:grpSpPr>
            <a:xfrm flipH="1">
              <a:off x="1690378" y="880375"/>
              <a:ext cx="393672" cy="364059"/>
              <a:chOff x="1364924" y="4072835"/>
              <a:chExt cx="191010" cy="176650"/>
            </a:xfrm>
          </p:grpSpPr>
          <p:sp>
            <p:nvSpPr>
              <p:cNvPr id="743" name="Google Shape;743;p3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oogle Shape;49;p15">
            <a:extLst>
              <a:ext uri="{FF2B5EF4-FFF2-40B4-BE49-F238E27FC236}">
                <a16:creationId xmlns:a16="http://schemas.microsoft.com/office/drawing/2014/main" id="{E70C3865-1241-CB2C-A35F-0607A1BADEED}"/>
              </a:ext>
            </a:extLst>
          </p:cNvPr>
          <p:cNvGrpSpPr/>
          <p:nvPr/>
        </p:nvGrpSpPr>
        <p:grpSpPr>
          <a:xfrm>
            <a:off x="-1336043" y="-683325"/>
            <a:ext cx="8467003" cy="2548513"/>
            <a:chOff x="-2247491" y="212781"/>
            <a:chExt cx="14727782" cy="4432969"/>
          </a:xfrm>
        </p:grpSpPr>
        <p:sp>
          <p:nvSpPr>
            <p:cNvPr id="46" name="Google Shape;50;p15">
              <a:extLst>
                <a:ext uri="{FF2B5EF4-FFF2-40B4-BE49-F238E27FC236}">
                  <a16:creationId xmlns:a16="http://schemas.microsoft.com/office/drawing/2014/main" id="{4A2748F7-F044-B291-BF49-43FD1A605786}"/>
                </a:ext>
              </a:extLst>
            </p:cNvPr>
            <p:cNvSpPr/>
            <p:nvPr/>
          </p:nvSpPr>
          <p:spPr>
            <a:xfrm>
              <a:off x="5993150" y="3346800"/>
              <a:ext cx="505825" cy="505800"/>
            </a:xfrm>
            <a:custGeom>
              <a:avLst/>
              <a:gdLst/>
              <a:ahLst/>
              <a:cxnLst/>
              <a:rect l="l" t="t" r="r" b="b"/>
              <a:pathLst>
                <a:path w="20233" h="20232" extrusionOk="0">
                  <a:moveTo>
                    <a:pt x="10124" y="1"/>
                  </a:moveTo>
                  <a:lnTo>
                    <a:pt x="9604" y="16"/>
                  </a:lnTo>
                  <a:lnTo>
                    <a:pt x="9083" y="47"/>
                  </a:lnTo>
                  <a:lnTo>
                    <a:pt x="8577" y="108"/>
                  </a:lnTo>
                  <a:lnTo>
                    <a:pt x="8087" y="200"/>
                  </a:lnTo>
                  <a:lnTo>
                    <a:pt x="7597" y="322"/>
                  </a:lnTo>
                  <a:lnTo>
                    <a:pt x="7107" y="460"/>
                  </a:lnTo>
                  <a:lnTo>
                    <a:pt x="6648" y="613"/>
                  </a:lnTo>
                  <a:lnTo>
                    <a:pt x="6188" y="797"/>
                  </a:lnTo>
                  <a:lnTo>
                    <a:pt x="5729" y="996"/>
                  </a:lnTo>
                  <a:lnTo>
                    <a:pt x="5300" y="1226"/>
                  </a:lnTo>
                  <a:lnTo>
                    <a:pt x="4871" y="1456"/>
                  </a:lnTo>
                  <a:lnTo>
                    <a:pt x="4473" y="1731"/>
                  </a:lnTo>
                  <a:lnTo>
                    <a:pt x="4075" y="2007"/>
                  </a:lnTo>
                  <a:lnTo>
                    <a:pt x="3692" y="2313"/>
                  </a:lnTo>
                  <a:lnTo>
                    <a:pt x="3324" y="2619"/>
                  </a:lnTo>
                  <a:lnTo>
                    <a:pt x="2972" y="2956"/>
                  </a:lnTo>
                  <a:lnTo>
                    <a:pt x="2635" y="3309"/>
                  </a:lnTo>
                  <a:lnTo>
                    <a:pt x="2314" y="3676"/>
                  </a:lnTo>
                  <a:lnTo>
                    <a:pt x="2023" y="4059"/>
                  </a:lnTo>
                  <a:lnTo>
                    <a:pt x="1732" y="4457"/>
                  </a:lnTo>
                  <a:lnTo>
                    <a:pt x="1471" y="4871"/>
                  </a:lnTo>
                  <a:lnTo>
                    <a:pt x="1226" y="5300"/>
                  </a:lnTo>
                  <a:lnTo>
                    <a:pt x="996" y="5728"/>
                  </a:lnTo>
                  <a:lnTo>
                    <a:pt x="797" y="6173"/>
                  </a:lnTo>
                  <a:lnTo>
                    <a:pt x="614" y="6632"/>
                  </a:lnTo>
                  <a:lnTo>
                    <a:pt x="460" y="7107"/>
                  </a:lnTo>
                  <a:lnTo>
                    <a:pt x="323" y="7582"/>
                  </a:lnTo>
                  <a:lnTo>
                    <a:pt x="215" y="8072"/>
                  </a:lnTo>
                  <a:lnTo>
                    <a:pt x="123" y="8577"/>
                  </a:lnTo>
                  <a:lnTo>
                    <a:pt x="62" y="9082"/>
                  </a:lnTo>
                  <a:lnTo>
                    <a:pt x="16" y="9588"/>
                  </a:lnTo>
                  <a:lnTo>
                    <a:pt x="1" y="10109"/>
                  </a:lnTo>
                  <a:lnTo>
                    <a:pt x="16" y="10629"/>
                  </a:lnTo>
                  <a:lnTo>
                    <a:pt x="62" y="11150"/>
                  </a:lnTo>
                  <a:lnTo>
                    <a:pt x="123" y="11655"/>
                  </a:lnTo>
                  <a:lnTo>
                    <a:pt x="215" y="12145"/>
                  </a:lnTo>
                  <a:lnTo>
                    <a:pt x="323" y="12636"/>
                  </a:lnTo>
                  <a:lnTo>
                    <a:pt x="460" y="13126"/>
                  </a:lnTo>
                  <a:lnTo>
                    <a:pt x="614" y="13585"/>
                  </a:lnTo>
                  <a:lnTo>
                    <a:pt x="797" y="14044"/>
                  </a:lnTo>
                  <a:lnTo>
                    <a:pt x="996" y="14504"/>
                  </a:lnTo>
                  <a:lnTo>
                    <a:pt x="1226" y="14933"/>
                  </a:lnTo>
                  <a:lnTo>
                    <a:pt x="1471" y="15362"/>
                  </a:lnTo>
                  <a:lnTo>
                    <a:pt x="1732" y="15775"/>
                  </a:lnTo>
                  <a:lnTo>
                    <a:pt x="2023" y="16158"/>
                  </a:lnTo>
                  <a:lnTo>
                    <a:pt x="2314" y="16541"/>
                  </a:lnTo>
                  <a:lnTo>
                    <a:pt x="2635" y="16908"/>
                  </a:lnTo>
                  <a:lnTo>
                    <a:pt x="2972" y="17261"/>
                  </a:lnTo>
                  <a:lnTo>
                    <a:pt x="3324" y="17598"/>
                  </a:lnTo>
                  <a:lnTo>
                    <a:pt x="3692" y="17919"/>
                  </a:lnTo>
                  <a:lnTo>
                    <a:pt x="4075" y="18225"/>
                  </a:lnTo>
                  <a:lnTo>
                    <a:pt x="4473" y="18501"/>
                  </a:lnTo>
                  <a:lnTo>
                    <a:pt x="4871" y="18762"/>
                  </a:lnTo>
                  <a:lnTo>
                    <a:pt x="5300" y="19007"/>
                  </a:lnTo>
                  <a:lnTo>
                    <a:pt x="5729" y="19236"/>
                  </a:lnTo>
                  <a:lnTo>
                    <a:pt x="6188" y="19435"/>
                  </a:lnTo>
                  <a:lnTo>
                    <a:pt x="6648" y="19619"/>
                  </a:lnTo>
                  <a:lnTo>
                    <a:pt x="7107" y="19772"/>
                  </a:lnTo>
                  <a:lnTo>
                    <a:pt x="7597" y="19910"/>
                  </a:lnTo>
                  <a:lnTo>
                    <a:pt x="8087" y="20017"/>
                  </a:lnTo>
                  <a:lnTo>
                    <a:pt x="8577" y="20109"/>
                  </a:lnTo>
                  <a:lnTo>
                    <a:pt x="9083" y="20171"/>
                  </a:lnTo>
                  <a:lnTo>
                    <a:pt x="9604" y="20216"/>
                  </a:lnTo>
                  <a:lnTo>
                    <a:pt x="10124" y="20232"/>
                  </a:lnTo>
                  <a:lnTo>
                    <a:pt x="10645" y="20216"/>
                  </a:lnTo>
                  <a:lnTo>
                    <a:pt x="11150" y="20171"/>
                  </a:lnTo>
                  <a:lnTo>
                    <a:pt x="11656" y="20109"/>
                  </a:lnTo>
                  <a:lnTo>
                    <a:pt x="12161" y="20017"/>
                  </a:lnTo>
                  <a:lnTo>
                    <a:pt x="12651" y="19910"/>
                  </a:lnTo>
                  <a:lnTo>
                    <a:pt x="13126" y="19772"/>
                  </a:lnTo>
                  <a:lnTo>
                    <a:pt x="13601" y="19619"/>
                  </a:lnTo>
                  <a:lnTo>
                    <a:pt x="14060" y="19435"/>
                  </a:lnTo>
                  <a:lnTo>
                    <a:pt x="14504" y="19236"/>
                  </a:lnTo>
                  <a:lnTo>
                    <a:pt x="14949" y="19007"/>
                  </a:lnTo>
                  <a:lnTo>
                    <a:pt x="15362" y="18762"/>
                  </a:lnTo>
                  <a:lnTo>
                    <a:pt x="15776" y="18501"/>
                  </a:lnTo>
                  <a:lnTo>
                    <a:pt x="16174" y="18225"/>
                  </a:lnTo>
                  <a:lnTo>
                    <a:pt x="16557" y="17919"/>
                  </a:lnTo>
                  <a:lnTo>
                    <a:pt x="16924" y="17598"/>
                  </a:lnTo>
                  <a:lnTo>
                    <a:pt x="17276" y="17261"/>
                  </a:lnTo>
                  <a:lnTo>
                    <a:pt x="17613" y="16908"/>
                  </a:lnTo>
                  <a:lnTo>
                    <a:pt x="17920" y="16541"/>
                  </a:lnTo>
                  <a:lnTo>
                    <a:pt x="18226" y="16158"/>
                  </a:lnTo>
                  <a:lnTo>
                    <a:pt x="18502" y="15775"/>
                  </a:lnTo>
                  <a:lnTo>
                    <a:pt x="18777" y="15362"/>
                  </a:lnTo>
                  <a:lnTo>
                    <a:pt x="19007" y="14933"/>
                  </a:lnTo>
                  <a:lnTo>
                    <a:pt x="19237" y="14504"/>
                  </a:lnTo>
                  <a:lnTo>
                    <a:pt x="19436" y="14044"/>
                  </a:lnTo>
                  <a:lnTo>
                    <a:pt x="19620" y="13585"/>
                  </a:lnTo>
                  <a:lnTo>
                    <a:pt x="19788" y="13126"/>
                  </a:lnTo>
                  <a:lnTo>
                    <a:pt x="19911" y="12636"/>
                  </a:lnTo>
                  <a:lnTo>
                    <a:pt x="20033" y="12145"/>
                  </a:lnTo>
                  <a:lnTo>
                    <a:pt x="20125" y="11655"/>
                  </a:lnTo>
                  <a:lnTo>
                    <a:pt x="20186" y="11150"/>
                  </a:lnTo>
                  <a:lnTo>
                    <a:pt x="20217" y="10629"/>
                  </a:lnTo>
                  <a:lnTo>
                    <a:pt x="20232" y="10109"/>
                  </a:lnTo>
                  <a:lnTo>
                    <a:pt x="20217" y="9588"/>
                  </a:lnTo>
                  <a:lnTo>
                    <a:pt x="20186" y="9082"/>
                  </a:lnTo>
                  <a:lnTo>
                    <a:pt x="20125" y="8577"/>
                  </a:lnTo>
                  <a:lnTo>
                    <a:pt x="20033" y="8072"/>
                  </a:lnTo>
                  <a:lnTo>
                    <a:pt x="19911" y="7582"/>
                  </a:lnTo>
                  <a:lnTo>
                    <a:pt x="19788" y="7107"/>
                  </a:lnTo>
                  <a:lnTo>
                    <a:pt x="19620" y="6632"/>
                  </a:lnTo>
                  <a:lnTo>
                    <a:pt x="19436" y="6173"/>
                  </a:lnTo>
                  <a:lnTo>
                    <a:pt x="19237" y="5728"/>
                  </a:lnTo>
                  <a:lnTo>
                    <a:pt x="19007" y="5300"/>
                  </a:lnTo>
                  <a:lnTo>
                    <a:pt x="18777" y="4871"/>
                  </a:lnTo>
                  <a:lnTo>
                    <a:pt x="18502" y="4457"/>
                  </a:lnTo>
                  <a:lnTo>
                    <a:pt x="18226" y="4059"/>
                  </a:lnTo>
                  <a:lnTo>
                    <a:pt x="17920" y="3676"/>
                  </a:lnTo>
                  <a:lnTo>
                    <a:pt x="17613" y="3309"/>
                  </a:lnTo>
                  <a:lnTo>
                    <a:pt x="17276" y="2956"/>
                  </a:lnTo>
                  <a:lnTo>
                    <a:pt x="16924" y="2619"/>
                  </a:lnTo>
                  <a:lnTo>
                    <a:pt x="16557" y="2313"/>
                  </a:lnTo>
                  <a:lnTo>
                    <a:pt x="16174" y="2007"/>
                  </a:lnTo>
                  <a:lnTo>
                    <a:pt x="15776" y="1731"/>
                  </a:lnTo>
                  <a:lnTo>
                    <a:pt x="15362" y="1456"/>
                  </a:lnTo>
                  <a:lnTo>
                    <a:pt x="14949" y="1226"/>
                  </a:lnTo>
                  <a:lnTo>
                    <a:pt x="14504" y="996"/>
                  </a:lnTo>
                  <a:lnTo>
                    <a:pt x="14060" y="797"/>
                  </a:lnTo>
                  <a:lnTo>
                    <a:pt x="13601" y="613"/>
                  </a:lnTo>
                  <a:lnTo>
                    <a:pt x="13126" y="460"/>
                  </a:lnTo>
                  <a:lnTo>
                    <a:pt x="12651" y="322"/>
                  </a:lnTo>
                  <a:lnTo>
                    <a:pt x="12161" y="200"/>
                  </a:lnTo>
                  <a:lnTo>
                    <a:pt x="11656" y="108"/>
                  </a:lnTo>
                  <a:lnTo>
                    <a:pt x="11150" y="47"/>
                  </a:lnTo>
                  <a:lnTo>
                    <a:pt x="10645" y="16"/>
                  </a:lnTo>
                  <a:lnTo>
                    <a:pt x="101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;p15">
              <a:extLst>
                <a:ext uri="{FF2B5EF4-FFF2-40B4-BE49-F238E27FC236}">
                  <a16:creationId xmlns:a16="http://schemas.microsoft.com/office/drawing/2014/main" id="{18BC4C97-7EF9-2009-E817-19D10E82E0D9}"/>
                </a:ext>
              </a:extLst>
            </p:cNvPr>
            <p:cNvSpPr/>
            <p:nvPr/>
          </p:nvSpPr>
          <p:spPr>
            <a:xfrm>
              <a:off x="6879150" y="3986200"/>
              <a:ext cx="290250" cy="290250"/>
            </a:xfrm>
            <a:custGeom>
              <a:avLst/>
              <a:gdLst/>
              <a:ahLst/>
              <a:cxnLst/>
              <a:rect l="l" t="t" r="r" b="b"/>
              <a:pathLst>
                <a:path w="11610" h="11610" extrusionOk="0">
                  <a:moveTo>
                    <a:pt x="5514" y="1"/>
                  </a:moveTo>
                  <a:lnTo>
                    <a:pt x="5207" y="31"/>
                  </a:lnTo>
                  <a:lnTo>
                    <a:pt x="4916" y="62"/>
                  </a:lnTo>
                  <a:lnTo>
                    <a:pt x="4641" y="123"/>
                  </a:lnTo>
                  <a:lnTo>
                    <a:pt x="4350" y="184"/>
                  </a:lnTo>
                  <a:lnTo>
                    <a:pt x="4074" y="261"/>
                  </a:lnTo>
                  <a:lnTo>
                    <a:pt x="3814" y="353"/>
                  </a:lnTo>
                  <a:lnTo>
                    <a:pt x="3553" y="460"/>
                  </a:lnTo>
                  <a:lnTo>
                    <a:pt x="3293" y="567"/>
                  </a:lnTo>
                  <a:lnTo>
                    <a:pt x="3033" y="705"/>
                  </a:lnTo>
                  <a:lnTo>
                    <a:pt x="2803" y="843"/>
                  </a:lnTo>
                  <a:lnTo>
                    <a:pt x="2558" y="996"/>
                  </a:lnTo>
                  <a:lnTo>
                    <a:pt x="2328" y="1149"/>
                  </a:lnTo>
                  <a:lnTo>
                    <a:pt x="2114" y="1318"/>
                  </a:lnTo>
                  <a:lnTo>
                    <a:pt x="1899" y="1502"/>
                  </a:lnTo>
                  <a:lnTo>
                    <a:pt x="1700" y="1701"/>
                  </a:lnTo>
                  <a:lnTo>
                    <a:pt x="1516" y="1900"/>
                  </a:lnTo>
                  <a:lnTo>
                    <a:pt x="1333" y="2114"/>
                  </a:lnTo>
                  <a:lnTo>
                    <a:pt x="1149" y="2329"/>
                  </a:lnTo>
                  <a:lnTo>
                    <a:pt x="996" y="2558"/>
                  </a:lnTo>
                  <a:lnTo>
                    <a:pt x="843" y="2788"/>
                  </a:lnTo>
                  <a:lnTo>
                    <a:pt x="705" y="3033"/>
                  </a:lnTo>
                  <a:lnTo>
                    <a:pt x="582" y="3293"/>
                  </a:lnTo>
                  <a:lnTo>
                    <a:pt x="460" y="3538"/>
                  </a:lnTo>
                  <a:lnTo>
                    <a:pt x="352" y="3814"/>
                  </a:lnTo>
                  <a:lnTo>
                    <a:pt x="261" y="4075"/>
                  </a:lnTo>
                  <a:lnTo>
                    <a:pt x="184" y="4350"/>
                  </a:lnTo>
                  <a:lnTo>
                    <a:pt x="123" y="4626"/>
                  </a:lnTo>
                  <a:lnTo>
                    <a:pt x="77" y="4917"/>
                  </a:lnTo>
                  <a:lnTo>
                    <a:pt x="31" y="5208"/>
                  </a:lnTo>
                  <a:lnTo>
                    <a:pt x="16" y="5499"/>
                  </a:lnTo>
                  <a:lnTo>
                    <a:pt x="0" y="5805"/>
                  </a:lnTo>
                  <a:lnTo>
                    <a:pt x="16" y="6096"/>
                  </a:lnTo>
                  <a:lnTo>
                    <a:pt x="31" y="6402"/>
                  </a:lnTo>
                  <a:lnTo>
                    <a:pt x="77" y="6678"/>
                  </a:lnTo>
                  <a:lnTo>
                    <a:pt x="123" y="6969"/>
                  </a:lnTo>
                  <a:lnTo>
                    <a:pt x="184" y="7245"/>
                  </a:lnTo>
                  <a:lnTo>
                    <a:pt x="261" y="7520"/>
                  </a:lnTo>
                  <a:lnTo>
                    <a:pt x="352" y="7796"/>
                  </a:lnTo>
                  <a:lnTo>
                    <a:pt x="460" y="8056"/>
                  </a:lnTo>
                  <a:lnTo>
                    <a:pt x="582" y="8317"/>
                  </a:lnTo>
                  <a:lnTo>
                    <a:pt x="705" y="8562"/>
                  </a:lnTo>
                  <a:lnTo>
                    <a:pt x="843" y="8807"/>
                  </a:lnTo>
                  <a:lnTo>
                    <a:pt x="996" y="9052"/>
                  </a:lnTo>
                  <a:lnTo>
                    <a:pt x="1149" y="9266"/>
                  </a:lnTo>
                  <a:lnTo>
                    <a:pt x="1333" y="9496"/>
                  </a:lnTo>
                  <a:lnTo>
                    <a:pt x="1516" y="9710"/>
                  </a:lnTo>
                  <a:lnTo>
                    <a:pt x="1700" y="9910"/>
                  </a:lnTo>
                  <a:lnTo>
                    <a:pt x="1899" y="10093"/>
                  </a:lnTo>
                  <a:lnTo>
                    <a:pt x="2114" y="10277"/>
                  </a:lnTo>
                  <a:lnTo>
                    <a:pt x="2328" y="10446"/>
                  </a:lnTo>
                  <a:lnTo>
                    <a:pt x="2558" y="10614"/>
                  </a:lnTo>
                  <a:lnTo>
                    <a:pt x="2803" y="10767"/>
                  </a:lnTo>
                  <a:lnTo>
                    <a:pt x="3033" y="10905"/>
                  </a:lnTo>
                  <a:lnTo>
                    <a:pt x="3293" y="11028"/>
                  </a:lnTo>
                  <a:lnTo>
                    <a:pt x="3553" y="11150"/>
                  </a:lnTo>
                  <a:lnTo>
                    <a:pt x="3814" y="11257"/>
                  </a:lnTo>
                  <a:lnTo>
                    <a:pt x="4074" y="11349"/>
                  </a:lnTo>
                  <a:lnTo>
                    <a:pt x="4350" y="11426"/>
                  </a:lnTo>
                  <a:lnTo>
                    <a:pt x="4641" y="11487"/>
                  </a:lnTo>
                  <a:lnTo>
                    <a:pt x="4916" y="11533"/>
                  </a:lnTo>
                  <a:lnTo>
                    <a:pt x="5207" y="11579"/>
                  </a:lnTo>
                  <a:lnTo>
                    <a:pt x="5514" y="11594"/>
                  </a:lnTo>
                  <a:lnTo>
                    <a:pt x="5805" y="11609"/>
                  </a:lnTo>
                  <a:lnTo>
                    <a:pt x="6111" y="11594"/>
                  </a:lnTo>
                  <a:lnTo>
                    <a:pt x="6402" y="11579"/>
                  </a:lnTo>
                  <a:lnTo>
                    <a:pt x="6693" y="11533"/>
                  </a:lnTo>
                  <a:lnTo>
                    <a:pt x="6969" y="11487"/>
                  </a:lnTo>
                  <a:lnTo>
                    <a:pt x="7260" y="11426"/>
                  </a:lnTo>
                  <a:lnTo>
                    <a:pt x="7535" y="11349"/>
                  </a:lnTo>
                  <a:lnTo>
                    <a:pt x="7796" y="11257"/>
                  </a:lnTo>
                  <a:lnTo>
                    <a:pt x="8071" y="11150"/>
                  </a:lnTo>
                  <a:lnTo>
                    <a:pt x="8316" y="11028"/>
                  </a:lnTo>
                  <a:lnTo>
                    <a:pt x="8577" y="10905"/>
                  </a:lnTo>
                  <a:lnTo>
                    <a:pt x="8822" y="10767"/>
                  </a:lnTo>
                  <a:lnTo>
                    <a:pt x="9051" y="10614"/>
                  </a:lnTo>
                  <a:lnTo>
                    <a:pt x="9281" y="10446"/>
                  </a:lnTo>
                  <a:lnTo>
                    <a:pt x="9496" y="10277"/>
                  </a:lnTo>
                  <a:lnTo>
                    <a:pt x="9710" y="10093"/>
                  </a:lnTo>
                  <a:lnTo>
                    <a:pt x="9909" y="9910"/>
                  </a:lnTo>
                  <a:lnTo>
                    <a:pt x="10108" y="9710"/>
                  </a:lnTo>
                  <a:lnTo>
                    <a:pt x="10277" y="9496"/>
                  </a:lnTo>
                  <a:lnTo>
                    <a:pt x="10460" y="9266"/>
                  </a:lnTo>
                  <a:lnTo>
                    <a:pt x="10614" y="9052"/>
                  </a:lnTo>
                  <a:lnTo>
                    <a:pt x="10767" y="8807"/>
                  </a:lnTo>
                  <a:lnTo>
                    <a:pt x="10905" y="8562"/>
                  </a:lnTo>
                  <a:lnTo>
                    <a:pt x="11042" y="8317"/>
                  </a:lnTo>
                  <a:lnTo>
                    <a:pt x="11150" y="8056"/>
                  </a:lnTo>
                  <a:lnTo>
                    <a:pt x="11257" y="7796"/>
                  </a:lnTo>
                  <a:lnTo>
                    <a:pt x="11349" y="7520"/>
                  </a:lnTo>
                  <a:lnTo>
                    <a:pt x="11425" y="7245"/>
                  </a:lnTo>
                  <a:lnTo>
                    <a:pt x="11487" y="6969"/>
                  </a:lnTo>
                  <a:lnTo>
                    <a:pt x="11548" y="6678"/>
                  </a:lnTo>
                  <a:lnTo>
                    <a:pt x="11578" y="6402"/>
                  </a:lnTo>
                  <a:lnTo>
                    <a:pt x="11594" y="6096"/>
                  </a:lnTo>
                  <a:lnTo>
                    <a:pt x="11609" y="5805"/>
                  </a:lnTo>
                  <a:lnTo>
                    <a:pt x="11594" y="5499"/>
                  </a:lnTo>
                  <a:lnTo>
                    <a:pt x="11578" y="5208"/>
                  </a:lnTo>
                  <a:lnTo>
                    <a:pt x="11548" y="4917"/>
                  </a:lnTo>
                  <a:lnTo>
                    <a:pt x="11487" y="4626"/>
                  </a:lnTo>
                  <a:lnTo>
                    <a:pt x="11425" y="4350"/>
                  </a:lnTo>
                  <a:lnTo>
                    <a:pt x="11349" y="4075"/>
                  </a:lnTo>
                  <a:lnTo>
                    <a:pt x="11257" y="3814"/>
                  </a:lnTo>
                  <a:lnTo>
                    <a:pt x="11150" y="3538"/>
                  </a:lnTo>
                  <a:lnTo>
                    <a:pt x="11042" y="3293"/>
                  </a:lnTo>
                  <a:lnTo>
                    <a:pt x="10905" y="3033"/>
                  </a:lnTo>
                  <a:lnTo>
                    <a:pt x="10767" y="2788"/>
                  </a:lnTo>
                  <a:lnTo>
                    <a:pt x="10614" y="2558"/>
                  </a:lnTo>
                  <a:lnTo>
                    <a:pt x="10460" y="2329"/>
                  </a:lnTo>
                  <a:lnTo>
                    <a:pt x="10277" y="2114"/>
                  </a:lnTo>
                  <a:lnTo>
                    <a:pt x="10108" y="1900"/>
                  </a:lnTo>
                  <a:lnTo>
                    <a:pt x="9909" y="1701"/>
                  </a:lnTo>
                  <a:lnTo>
                    <a:pt x="9710" y="1502"/>
                  </a:lnTo>
                  <a:lnTo>
                    <a:pt x="9496" y="1318"/>
                  </a:lnTo>
                  <a:lnTo>
                    <a:pt x="9281" y="1149"/>
                  </a:lnTo>
                  <a:lnTo>
                    <a:pt x="9051" y="996"/>
                  </a:lnTo>
                  <a:lnTo>
                    <a:pt x="8822" y="843"/>
                  </a:lnTo>
                  <a:lnTo>
                    <a:pt x="8577" y="705"/>
                  </a:lnTo>
                  <a:lnTo>
                    <a:pt x="8316" y="567"/>
                  </a:lnTo>
                  <a:lnTo>
                    <a:pt x="8071" y="460"/>
                  </a:lnTo>
                  <a:lnTo>
                    <a:pt x="7796" y="353"/>
                  </a:lnTo>
                  <a:lnTo>
                    <a:pt x="7535" y="261"/>
                  </a:lnTo>
                  <a:lnTo>
                    <a:pt x="7260" y="184"/>
                  </a:lnTo>
                  <a:lnTo>
                    <a:pt x="6969" y="123"/>
                  </a:lnTo>
                  <a:lnTo>
                    <a:pt x="6693" y="62"/>
                  </a:lnTo>
                  <a:lnTo>
                    <a:pt x="6402" y="31"/>
                  </a:lnTo>
                  <a:lnTo>
                    <a:pt x="61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;p15">
              <a:extLst>
                <a:ext uri="{FF2B5EF4-FFF2-40B4-BE49-F238E27FC236}">
                  <a16:creationId xmlns:a16="http://schemas.microsoft.com/office/drawing/2014/main" id="{9A5153D5-3AE1-E809-7C4D-FA70B5FC932C}"/>
                </a:ext>
              </a:extLst>
            </p:cNvPr>
            <p:cNvSpPr/>
            <p:nvPr/>
          </p:nvSpPr>
          <p:spPr>
            <a:xfrm>
              <a:off x="6793000" y="2471925"/>
              <a:ext cx="215975" cy="215975"/>
            </a:xfrm>
            <a:custGeom>
              <a:avLst/>
              <a:gdLst/>
              <a:ahLst/>
              <a:cxnLst/>
              <a:rect l="l" t="t" r="r" b="b"/>
              <a:pathLst>
                <a:path w="8639" h="8639" extrusionOk="0">
                  <a:moveTo>
                    <a:pt x="4105" y="1"/>
                  </a:moveTo>
                  <a:lnTo>
                    <a:pt x="3875" y="16"/>
                  </a:lnTo>
                  <a:lnTo>
                    <a:pt x="3661" y="47"/>
                  </a:lnTo>
                  <a:lnTo>
                    <a:pt x="3446" y="93"/>
                  </a:lnTo>
                  <a:lnTo>
                    <a:pt x="3247" y="139"/>
                  </a:lnTo>
                  <a:lnTo>
                    <a:pt x="3033" y="200"/>
                  </a:lnTo>
                  <a:lnTo>
                    <a:pt x="2834" y="261"/>
                  </a:lnTo>
                  <a:lnTo>
                    <a:pt x="2635" y="338"/>
                  </a:lnTo>
                  <a:lnTo>
                    <a:pt x="2451" y="430"/>
                  </a:lnTo>
                  <a:lnTo>
                    <a:pt x="2267" y="521"/>
                  </a:lnTo>
                  <a:lnTo>
                    <a:pt x="2083" y="629"/>
                  </a:lnTo>
                  <a:lnTo>
                    <a:pt x="1915" y="736"/>
                  </a:lnTo>
                  <a:lnTo>
                    <a:pt x="1731" y="858"/>
                  </a:lnTo>
                  <a:lnTo>
                    <a:pt x="1578" y="981"/>
                  </a:lnTo>
                  <a:lnTo>
                    <a:pt x="1425" y="1119"/>
                  </a:lnTo>
                  <a:lnTo>
                    <a:pt x="1271" y="1272"/>
                  </a:lnTo>
                  <a:lnTo>
                    <a:pt x="1118" y="1410"/>
                  </a:lnTo>
                  <a:lnTo>
                    <a:pt x="996" y="1578"/>
                  </a:lnTo>
                  <a:lnTo>
                    <a:pt x="858" y="1731"/>
                  </a:lnTo>
                  <a:lnTo>
                    <a:pt x="735" y="1900"/>
                  </a:lnTo>
                  <a:lnTo>
                    <a:pt x="628" y="2084"/>
                  </a:lnTo>
                  <a:lnTo>
                    <a:pt x="521" y="2252"/>
                  </a:lnTo>
                  <a:lnTo>
                    <a:pt x="429" y="2451"/>
                  </a:lnTo>
                  <a:lnTo>
                    <a:pt x="337" y="2635"/>
                  </a:lnTo>
                  <a:lnTo>
                    <a:pt x="261" y="2834"/>
                  </a:lnTo>
                  <a:lnTo>
                    <a:pt x="199" y="3033"/>
                  </a:lnTo>
                  <a:lnTo>
                    <a:pt x="138" y="3232"/>
                  </a:lnTo>
                  <a:lnTo>
                    <a:pt x="92" y="3447"/>
                  </a:lnTo>
                  <a:lnTo>
                    <a:pt x="46" y="3661"/>
                  </a:lnTo>
                  <a:lnTo>
                    <a:pt x="31" y="3875"/>
                  </a:lnTo>
                  <a:lnTo>
                    <a:pt x="16" y="4090"/>
                  </a:lnTo>
                  <a:lnTo>
                    <a:pt x="0" y="4320"/>
                  </a:lnTo>
                  <a:lnTo>
                    <a:pt x="16" y="4534"/>
                  </a:lnTo>
                  <a:lnTo>
                    <a:pt x="31" y="4764"/>
                  </a:lnTo>
                  <a:lnTo>
                    <a:pt x="46" y="4978"/>
                  </a:lnTo>
                  <a:lnTo>
                    <a:pt x="92" y="5193"/>
                  </a:lnTo>
                  <a:lnTo>
                    <a:pt x="138" y="5392"/>
                  </a:lnTo>
                  <a:lnTo>
                    <a:pt x="199" y="5606"/>
                  </a:lnTo>
                  <a:lnTo>
                    <a:pt x="261" y="5805"/>
                  </a:lnTo>
                  <a:lnTo>
                    <a:pt x="337" y="6004"/>
                  </a:lnTo>
                  <a:lnTo>
                    <a:pt x="429" y="6188"/>
                  </a:lnTo>
                  <a:lnTo>
                    <a:pt x="521" y="6372"/>
                  </a:lnTo>
                  <a:lnTo>
                    <a:pt x="628" y="6556"/>
                  </a:lnTo>
                  <a:lnTo>
                    <a:pt x="735" y="6724"/>
                  </a:lnTo>
                  <a:lnTo>
                    <a:pt x="858" y="6893"/>
                  </a:lnTo>
                  <a:lnTo>
                    <a:pt x="996" y="7061"/>
                  </a:lnTo>
                  <a:lnTo>
                    <a:pt x="1118" y="7214"/>
                  </a:lnTo>
                  <a:lnTo>
                    <a:pt x="1271" y="7367"/>
                  </a:lnTo>
                  <a:lnTo>
                    <a:pt x="1425" y="7505"/>
                  </a:lnTo>
                  <a:lnTo>
                    <a:pt x="1578" y="7643"/>
                  </a:lnTo>
                  <a:lnTo>
                    <a:pt x="1731" y="7781"/>
                  </a:lnTo>
                  <a:lnTo>
                    <a:pt x="1915" y="7903"/>
                  </a:lnTo>
                  <a:lnTo>
                    <a:pt x="2083" y="8011"/>
                  </a:lnTo>
                  <a:lnTo>
                    <a:pt x="2267" y="8118"/>
                  </a:lnTo>
                  <a:lnTo>
                    <a:pt x="2451" y="8210"/>
                  </a:lnTo>
                  <a:lnTo>
                    <a:pt x="2635" y="8302"/>
                  </a:lnTo>
                  <a:lnTo>
                    <a:pt x="2834" y="8378"/>
                  </a:lnTo>
                  <a:lnTo>
                    <a:pt x="3033" y="8439"/>
                  </a:lnTo>
                  <a:lnTo>
                    <a:pt x="3247" y="8501"/>
                  </a:lnTo>
                  <a:lnTo>
                    <a:pt x="3446" y="8547"/>
                  </a:lnTo>
                  <a:lnTo>
                    <a:pt x="3661" y="8577"/>
                  </a:lnTo>
                  <a:lnTo>
                    <a:pt x="3875" y="8608"/>
                  </a:lnTo>
                  <a:lnTo>
                    <a:pt x="4105" y="8623"/>
                  </a:lnTo>
                  <a:lnTo>
                    <a:pt x="4319" y="8638"/>
                  </a:lnTo>
                  <a:lnTo>
                    <a:pt x="4549" y="8623"/>
                  </a:lnTo>
                  <a:lnTo>
                    <a:pt x="4763" y="8608"/>
                  </a:lnTo>
                  <a:lnTo>
                    <a:pt x="4978" y="8577"/>
                  </a:lnTo>
                  <a:lnTo>
                    <a:pt x="5192" y="8547"/>
                  </a:lnTo>
                  <a:lnTo>
                    <a:pt x="5407" y="8501"/>
                  </a:lnTo>
                  <a:lnTo>
                    <a:pt x="5606" y="8439"/>
                  </a:lnTo>
                  <a:lnTo>
                    <a:pt x="5805" y="8378"/>
                  </a:lnTo>
                  <a:lnTo>
                    <a:pt x="6004" y="8302"/>
                  </a:lnTo>
                  <a:lnTo>
                    <a:pt x="6188" y="8210"/>
                  </a:lnTo>
                  <a:lnTo>
                    <a:pt x="6371" y="8118"/>
                  </a:lnTo>
                  <a:lnTo>
                    <a:pt x="6555" y="8011"/>
                  </a:lnTo>
                  <a:lnTo>
                    <a:pt x="6739" y="7903"/>
                  </a:lnTo>
                  <a:lnTo>
                    <a:pt x="6907" y="7781"/>
                  </a:lnTo>
                  <a:lnTo>
                    <a:pt x="7061" y="7643"/>
                  </a:lnTo>
                  <a:lnTo>
                    <a:pt x="7229" y="7505"/>
                  </a:lnTo>
                  <a:lnTo>
                    <a:pt x="7367" y="7367"/>
                  </a:lnTo>
                  <a:lnTo>
                    <a:pt x="7520" y="7214"/>
                  </a:lnTo>
                  <a:lnTo>
                    <a:pt x="7658" y="7061"/>
                  </a:lnTo>
                  <a:lnTo>
                    <a:pt x="7780" y="6893"/>
                  </a:lnTo>
                  <a:lnTo>
                    <a:pt x="7903" y="6724"/>
                  </a:lnTo>
                  <a:lnTo>
                    <a:pt x="8010" y="6556"/>
                  </a:lnTo>
                  <a:lnTo>
                    <a:pt x="8117" y="6372"/>
                  </a:lnTo>
                  <a:lnTo>
                    <a:pt x="8209" y="6188"/>
                  </a:lnTo>
                  <a:lnTo>
                    <a:pt x="8301" y="6004"/>
                  </a:lnTo>
                  <a:lnTo>
                    <a:pt x="8378" y="5805"/>
                  </a:lnTo>
                  <a:lnTo>
                    <a:pt x="8439" y="5606"/>
                  </a:lnTo>
                  <a:lnTo>
                    <a:pt x="8500" y="5392"/>
                  </a:lnTo>
                  <a:lnTo>
                    <a:pt x="8546" y="5193"/>
                  </a:lnTo>
                  <a:lnTo>
                    <a:pt x="8592" y="4978"/>
                  </a:lnTo>
                  <a:lnTo>
                    <a:pt x="8623" y="4764"/>
                  </a:lnTo>
                  <a:lnTo>
                    <a:pt x="8638" y="4534"/>
                  </a:lnTo>
                  <a:lnTo>
                    <a:pt x="8638" y="4320"/>
                  </a:lnTo>
                  <a:lnTo>
                    <a:pt x="8638" y="4090"/>
                  </a:lnTo>
                  <a:lnTo>
                    <a:pt x="8623" y="3875"/>
                  </a:lnTo>
                  <a:lnTo>
                    <a:pt x="8592" y="3661"/>
                  </a:lnTo>
                  <a:lnTo>
                    <a:pt x="8546" y="3447"/>
                  </a:lnTo>
                  <a:lnTo>
                    <a:pt x="8500" y="3232"/>
                  </a:lnTo>
                  <a:lnTo>
                    <a:pt x="8439" y="3033"/>
                  </a:lnTo>
                  <a:lnTo>
                    <a:pt x="8378" y="2834"/>
                  </a:lnTo>
                  <a:lnTo>
                    <a:pt x="8301" y="2635"/>
                  </a:lnTo>
                  <a:lnTo>
                    <a:pt x="8209" y="2451"/>
                  </a:lnTo>
                  <a:lnTo>
                    <a:pt x="8117" y="2252"/>
                  </a:lnTo>
                  <a:lnTo>
                    <a:pt x="8010" y="2084"/>
                  </a:lnTo>
                  <a:lnTo>
                    <a:pt x="7903" y="1900"/>
                  </a:lnTo>
                  <a:lnTo>
                    <a:pt x="7780" y="1731"/>
                  </a:lnTo>
                  <a:lnTo>
                    <a:pt x="7658" y="1578"/>
                  </a:lnTo>
                  <a:lnTo>
                    <a:pt x="7520" y="1410"/>
                  </a:lnTo>
                  <a:lnTo>
                    <a:pt x="7367" y="1272"/>
                  </a:lnTo>
                  <a:lnTo>
                    <a:pt x="7229" y="1119"/>
                  </a:lnTo>
                  <a:lnTo>
                    <a:pt x="7061" y="981"/>
                  </a:lnTo>
                  <a:lnTo>
                    <a:pt x="6907" y="858"/>
                  </a:lnTo>
                  <a:lnTo>
                    <a:pt x="6739" y="736"/>
                  </a:lnTo>
                  <a:lnTo>
                    <a:pt x="6555" y="629"/>
                  </a:lnTo>
                  <a:lnTo>
                    <a:pt x="6371" y="521"/>
                  </a:lnTo>
                  <a:lnTo>
                    <a:pt x="6188" y="430"/>
                  </a:lnTo>
                  <a:lnTo>
                    <a:pt x="6004" y="338"/>
                  </a:lnTo>
                  <a:lnTo>
                    <a:pt x="5805" y="261"/>
                  </a:lnTo>
                  <a:lnTo>
                    <a:pt x="5606" y="200"/>
                  </a:lnTo>
                  <a:lnTo>
                    <a:pt x="5407" y="139"/>
                  </a:lnTo>
                  <a:lnTo>
                    <a:pt x="5192" y="93"/>
                  </a:lnTo>
                  <a:lnTo>
                    <a:pt x="4978" y="47"/>
                  </a:lnTo>
                  <a:lnTo>
                    <a:pt x="4763" y="16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;p15">
              <a:extLst>
                <a:ext uri="{FF2B5EF4-FFF2-40B4-BE49-F238E27FC236}">
                  <a16:creationId xmlns:a16="http://schemas.microsoft.com/office/drawing/2014/main" id="{BE4917D9-8103-8FEE-3D02-886706CB8994}"/>
                </a:ext>
              </a:extLst>
            </p:cNvPr>
            <p:cNvSpPr/>
            <p:nvPr/>
          </p:nvSpPr>
          <p:spPr>
            <a:xfrm>
              <a:off x="998500" y="3218550"/>
              <a:ext cx="505825" cy="505800"/>
            </a:xfrm>
            <a:custGeom>
              <a:avLst/>
              <a:gdLst/>
              <a:ahLst/>
              <a:cxnLst/>
              <a:rect l="l" t="t" r="r" b="b"/>
              <a:pathLst>
                <a:path w="20233" h="20232" extrusionOk="0">
                  <a:moveTo>
                    <a:pt x="10124" y="0"/>
                  </a:moveTo>
                  <a:lnTo>
                    <a:pt x="9603" y="15"/>
                  </a:lnTo>
                  <a:lnTo>
                    <a:pt x="9083" y="46"/>
                  </a:lnTo>
                  <a:lnTo>
                    <a:pt x="8577" y="123"/>
                  </a:lnTo>
                  <a:lnTo>
                    <a:pt x="8087" y="199"/>
                  </a:lnTo>
                  <a:lnTo>
                    <a:pt x="7597" y="322"/>
                  </a:lnTo>
                  <a:lnTo>
                    <a:pt x="7107" y="460"/>
                  </a:lnTo>
                  <a:lnTo>
                    <a:pt x="6648" y="613"/>
                  </a:lnTo>
                  <a:lnTo>
                    <a:pt x="6188" y="796"/>
                  </a:lnTo>
                  <a:lnTo>
                    <a:pt x="5729" y="996"/>
                  </a:lnTo>
                  <a:lnTo>
                    <a:pt x="5300" y="1225"/>
                  </a:lnTo>
                  <a:lnTo>
                    <a:pt x="4871" y="1470"/>
                  </a:lnTo>
                  <a:lnTo>
                    <a:pt x="4458" y="1731"/>
                  </a:lnTo>
                  <a:lnTo>
                    <a:pt x="4075" y="2006"/>
                  </a:lnTo>
                  <a:lnTo>
                    <a:pt x="3692" y="2313"/>
                  </a:lnTo>
                  <a:lnTo>
                    <a:pt x="3324" y="2634"/>
                  </a:lnTo>
                  <a:lnTo>
                    <a:pt x="2972" y="2956"/>
                  </a:lnTo>
                  <a:lnTo>
                    <a:pt x="2635" y="3308"/>
                  </a:lnTo>
                  <a:lnTo>
                    <a:pt x="2313" y="3676"/>
                  </a:lnTo>
                  <a:lnTo>
                    <a:pt x="2007" y="4059"/>
                  </a:lnTo>
                  <a:lnTo>
                    <a:pt x="1731" y="4457"/>
                  </a:lnTo>
                  <a:lnTo>
                    <a:pt x="1471" y="4870"/>
                  </a:lnTo>
                  <a:lnTo>
                    <a:pt x="1226" y="5299"/>
                  </a:lnTo>
                  <a:lnTo>
                    <a:pt x="996" y="5728"/>
                  </a:lnTo>
                  <a:lnTo>
                    <a:pt x="797" y="6172"/>
                  </a:lnTo>
                  <a:lnTo>
                    <a:pt x="613" y="6631"/>
                  </a:lnTo>
                  <a:lnTo>
                    <a:pt x="460" y="7106"/>
                  </a:lnTo>
                  <a:lnTo>
                    <a:pt x="323" y="7581"/>
                  </a:lnTo>
                  <a:lnTo>
                    <a:pt x="215" y="8071"/>
                  </a:lnTo>
                  <a:lnTo>
                    <a:pt x="123" y="8576"/>
                  </a:lnTo>
                  <a:lnTo>
                    <a:pt x="62" y="9082"/>
                  </a:lnTo>
                  <a:lnTo>
                    <a:pt x="16" y="9587"/>
                  </a:lnTo>
                  <a:lnTo>
                    <a:pt x="1" y="10108"/>
                  </a:lnTo>
                  <a:lnTo>
                    <a:pt x="16" y="10629"/>
                  </a:lnTo>
                  <a:lnTo>
                    <a:pt x="62" y="11149"/>
                  </a:lnTo>
                  <a:lnTo>
                    <a:pt x="123" y="11655"/>
                  </a:lnTo>
                  <a:lnTo>
                    <a:pt x="215" y="12160"/>
                  </a:lnTo>
                  <a:lnTo>
                    <a:pt x="323" y="12635"/>
                  </a:lnTo>
                  <a:lnTo>
                    <a:pt x="460" y="13125"/>
                  </a:lnTo>
                  <a:lnTo>
                    <a:pt x="613" y="13585"/>
                  </a:lnTo>
                  <a:lnTo>
                    <a:pt x="797" y="14044"/>
                  </a:lnTo>
                  <a:lnTo>
                    <a:pt x="996" y="14503"/>
                  </a:lnTo>
                  <a:lnTo>
                    <a:pt x="1226" y="14932"/>
                  </a:lnTo>
                  <a:lnTo>
                    <a:pt x="1471" y="15361"/>
                  </a:lnTo>
                  <a:lnTo>
                    <a:pt x="1731" y="15775"/>
                  </a:lnTo>
                  <a:lnTo>
                    <a:pt x="2007" y="16173"/>
                  </a:lnTo>
                  <a:lnTo>
                    <a:pt x="2313" y="16556"/>
                  </a:lnTo>
                  <a:lnTo>
                    <a:pt x="2635" y="16908"/>
                  </a:lnTo>
                  <a:lnTo>
                    <a:pt x="2972" y="17260"/>
                  </a:lnTo>
                  <a:lnTo>
                    <a:pt x="3324" y="17597"/>
                  </a:lnTo>
                  <a:lnTo>
                    <a:pt x="3692" y="17919"/>
                  </a:lnTo>
                  <a:lnTo>
                    <a:pt x="4075" y="18225"/>
                  </a:lnTo>
                  <a:lnTo>
                    <a:pt x="4458" y="18501"/>
                  </a:lnTo>
                  <a:lnTo>
                    <a:pt x="4871" y="18761"/>
                  </a:lnTo>
                  <a:lnTo>
                    <a:pt x="5300" y="19006"/>
                  </a:lnTo>
                  <a:lnTo>
                    <a:pt x="5729" y="19236"/>
                  </a:lnTo>
                  <a:lnTo>
                    <a:pt x="6188" y="19435"/>
                  </a:lnTo>
                  <a:lnTo>
                    <a:pt x="6648" y="19619"/>
                  </a:lnTo>
                  <a:lnTo>
                    <a:pt x="7107" y="19772"/>
                  </a:lnTo>
                  <a:lnTo>
                    <a:pt x="7597" y="19910"/>
                  </a:lnTo>
                  <a:lnTo>
                    <a:pt x="8087" y="20017"/>
                  </a:lnTo>
                  <a:lnTo>
                    <a:pt x="8577" y="20109"/>
                  </a:lnTo>
                  <a:lnTo>
                    <a:pt x="9083" y="20170"/>
                  </a:lnTo>
                  <a:lnTo>
                    <a:pt x="9603" y="20216"/>
                  </a:lnTo>
                  <a:lnTo>
                    <a:pt x="10124" y="20231"/>
                  </a:lnTo>
                  <a:lnTo>
                    <a:pt x="10645" y="20216"/>
                  </a:lnTo>
                  <a:lnTo>
                    <a:pt x="11150" y="20170"/>
                  </a:lnTo>
                  <a:lnTo>
                    <a:pt x="11656" y="20109"/>
                  </a:lnTo>
                  <a:lnTo>
                    <a:pt x="12161" y="20017"/>
                  </a:lnTo>
                  <a:lnTo>
                    <a:pt x="12651" y="19910"/>
                  </a:lnTo>
                  <a:lnTo>
                    <a:pt x="13126" y="19772"/>
                  </a:lnTo>
                  <a:lnTo>
                    <a:pt x="13601" y="19619"/>
                  </a:lnTo>
                  <a:lnTo>
                    <a:pt x="14060" y="19435"/>
                  </a:lnTo>
                  <a:lnTo>
                    <a:pt x="14504" y="19236"/>
                  </a:lnTo>
                  <a:lnTo>
                    <a:pt x="14933" y="19006"/>
                  </a:lnTo>
                  <a:lnTo>
                    <a:pt x="15362" y="18761"/>
                  </a:lnTo>
                  <a:lnTo>
                    <a:pt x="15775" y="18501"/>
                  </a:lnTo>
                  <a:lnTo>
                    <a:pt x="16174" y="18225"/>
                  </a:lnTo>
                  <a:lnTo>
                    <a:pt x="16557" y="17919"/>
                  </a:lnTo>
                  <a:lnTo>
                    <a:pt x="16924" y="17597"/>
                  </a:lnTo>
                  <a:lnTo>
                    <a:pt x="17276" y="17260"/>
                  </a:lnTo>
                  <a:lnTo>
                    <a:pt x="17613" y="16908"/>
                  </a:lnTo>
                  <a:lnTo>
                    <a:pt x="17920" y="16556"/>
                  </a:lnTo>
                  <a:lnTo>
                    <a:pt x="18226" y="16173"/>
                  </a:lnTo>
                  <a:lnTo>
                    <a:pt x="18502" y="15775"/>
                  </a:lnTo>
                  <a:lnTo>
                    <a:pt x="18777" y="15361"/>
                  </a:lnTo>
                  <a:lnTo>
                    <a:pt x="19007" y="14932"/>
                  </a:lnTo>
                  <a:lnTo>
                    <a:pt x="19237" y="14503"/>
                  </a:lnTo>
                  <a:lnTo>
                    <a:pt x="19436" y="14044"/>
                  </a:lnTo>
                  <a:lnTo>
                    <a:pt x="19620" y="13585"/>
                  </a:lnTo>
                  <a:lnTo>
                    <a:pt x="19773" y="13125"/>
                  </a:lnTo>
                  <a:lnTo>
                    <a:pt x="19911" y="12635"/>
                  </a:lnTo>
                  <a:lnTo>
                    <a:pt x="20033" y="12160"/>
                  </a:lnTo>
                  <a:lnTo>
                    <a:pt x="20125" y="11655"/>
                  </a:lnTo>
                  <a:lnTo>
                    <a:pt x="20186" y="11149"/>
                  </a:lnTo>
                  <a:lnTo>
                    <a:pt x="20217" y="10629"/>
                  </a:lnTo>
                  <a:lnTo>
                    <a:pt x="20232" y="10108"/>
                  </a:lnTo>
                  <a:lnTo>
                    <a:pt x="20217" y="9587"/>
                  </a:lnTo>
                  <a:lnTo>
                    <a:pt x="20186" y="9082"/>
                  </a:lnTo>
                  <a:lnTo>
                    <a:pt x="20125" y="8576"/>
                  </a:lnTo>
                  <a:lnTo>
                    <a:pt x="20033" y="8071"/>
                  </a:lnTo>
                  <a:lnTo>
                    <a:pt x="19911" y="7581"/>
                  </a:lnTo>
                  <a:lnTo>
                    <a:pt x="19773" y="7106"/>
                  </a:lnTo>
                  <a:lnTo>
                    <a:pt x="19620" y="6631"/>
                  </a:lnTo>
                  <a:lnTo>
                    <a:pt x="19436" y="6172"/>
                  </a:lnTo>
                  <a:lnTo>
                    <a:pt x="19237" y="5728"/>
                  </a:lnTo>
                  <a:lnTo>
                    <a:pt x="19007" y="5299"/>
                  </a:lnTo>
                  <a:lnTo>
                    <a:pt x="18777" y="4870"/>
                  </a:lnTo>
                  <a:lnTo>
                    <a:pt x="18502" y="4457"/>
                  </a:lnTo>
                  <a:lnTo>
                    <a:pt x="18226" y="4059"/>
                  </a:lnTo>
                  <a:lnTo>
                    <a:pt x="17920" y="3676"/>
                  </a:lnTo>
                  <a:lnTo>
                    <a:pt x="17613" y="3308"/>
                  </a:lnTo>
                  <a:lnTo>
                    <a:pt x="17276" y="2956"/>
                  </a:lnTo>
                  <a:lnTo>
                    <a:pt x="16924" y="2634"/>
                  </a:lnTo>
                  <a:lnTo>
                    <a:pt x="16557" y="2313"/>
                  </a:lnTo>
                  <a:lnTo>
                    <a:pt x="16174" y="2006"/>
                  </a:lnTo>
                  <a:lnTo>
                    <a:pt x="15775" y="1731"/>
                  </a:lnTo>
                  <a:lnTo>
                    <a:pt x="15362" y="1470"/>
                  </a:lnTo>
                  <a:lnTo>
                    <a:pt x="14933" y="1225"/>
                  </a:lnTo>
                  <a:lnTo>
                    <a:pt x="14504" y="996"/>
                  </a:lnTo>
                  <a:lnTo>
                    <a:pt x="14060" y="796"/>
                  </a:lnTo>
                  <a:lnTo>
                    <a:pt x="13601" y="613"/>
                  </a:lnTo>
                  <a:lnTo>
                    <a:pt x="13126" y="460"/>
                  </a:lnTo>
                  <a:lnTo>
                    <a:pt x="12651" y="322"/>
                  </a:lnTo>
                  <a:lnTo>
                    <a:pt x="12161" y="199"/>
                  </a:lnTo>
                  <a:lnTo>
                    <a:pt x="11656" y="123"/>
                  </a:lnTo>
                  <a:lnTo>
                    <a:pt x="11150" y="46"/>
                  </a:lnTo>
                  <a:lnTo>
                    <a:pt x="10645" y="15"/>
                  </a:lnTo>
                  <a:lnTo>
                    <a:pt x="10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;p15">
              <a:extLst>
                <a:ext uri="{FF2B5EF4-FFF2-40B4-BE49-F238E27FC236}">
                  <a16:creationId xmlns:a16="http://schemas.microsoft.com/office/drawing/2014/main" id="{9DA3A1D8-742C-E8C1-E9AE-CA068B2E5FEB}"/>
                </a:ext>
              </a:extLst>
            </p:cNvPr>
            <p:cNvSpPr/>
            <p:nvPr/>
          </p:nvSpPr>
          <p:spPr>
            <a:xfrm>
              <a:off x="336900" y="4109500"/>
              <a:ext cx="225925" cy="225900"/>
            </a:xfrm>
            <a:custGeom>
              <a:avLst/>
              <a:gdLst/>
              <a:ahLst/>
              <a:cxnLst/>
              <a:rect l="l" t="t" r="r" b="b"/>
              <a:pathLst>
                <a:path w="9037" h="9036" extrusionOk="0">
                  <a:moveTo>
                    <a:pt x="4289" y="0"/>
                  </a:moveTo>
                  <a:lnTo>
                    <a:pt x="4059" y="15"/>
                  </a:lnTo>
                  <a:lnTo>
                    <a:pt x="3844" y="46"/>
                  </a:lnTo>
                  <a:lnTo>
                    <a:pt x="3615" y="92"/>
                  </a:lnTo>
                  <a:lnTo>
                    <a:pt x="3400" y="138"/>
                  </a:lnTo>
                  <a:lnTo>
                    <a:pt x="3186" y="199"/>
                  </a:lnTo>
                  <a:lnTo>
                    <a:pt x="2971" y="276"/>
                  </a:lnTo>
                  <a:lnTo>
                    <a:pt x="2772" y="352"/>
                  </a:lnTo>
                  <a:lnTo>
                    <a:pt x="2573" y="444"/>
                  </a:lnTo>
                  <a:lnTo>
                    <a:pt x="2374" y="551"/>
                  </a:lnTo>
                  <a:lnTo>
                    <a:pt x="2175" y="659"/>
                  </a:lnTo>
                  <a:lnTo>
                    <a:pt x="2007" y="766"/>
                  </a:lnTo>
                  <a:lnTo>
                    <a:pt x="1823" y="888"/>
                  </a:lnTo>
                  <a:lnTo>
                    <a:pt x="1654" y="1026"/>
                  </a:lnTo>
                  <a:lnTo>
                    <a:pt x="1486" y="1179"/>
                  </a:lnTo>
                  <a:lnTo>
                    <a:pt x="1333" y="1317"/>
                  </a:lnTo>
                  <a:lnTo>
                    <a:pt x="1180" y="1486"/>
                  </a:lnTo>
                  <a:lnTo>
                    <a:pt x="1042" y="1639"/>
                  </a:lnTo>
                  <a:lnTo>
                    <a:pt x="904" y="1807"/>
                  </a:lnTo>
                  <a:lnTo>
                    <a:pt x="781" y="1991"/>
                  </a:lnTo>
                  <a:lnTo>
                    <a:pt x="659" y="2175"/>
                  </a:lnTo>
                  <a:lnTo>
                    <a:pt x="552" y="2359"/>
                  </a:lnTo>
                  <a:lnTo>
                    <a:pt x="460" y="2558"/>
                  </a:lnTo>
                  <a:lnTo>
                    <a:pt x="368" y="2757"/>
                  </a:lnTo>
                  <a:lnTo>
                    <a:pt x="276" y="2956"/>
                  </a:lnTo>
                  <a:lnTo>
                    <a:pt x="215" y="3170"/>
                  </a:lnTo>
                  <a:lnTo>
                    <a:pt x="153" y="3385"/>
                  </a:lnTo>
                  <a:lnTo>
                    <a:pt x="92" y="3599"/>
                  </a:lnTo>
                  <a:lnTo>
                    <a:pt x="62" y="3829"/>
                  </a:lnTo>
                  <a:lnTo>
                    <a:pt x="31" y="4059"/>
                  </a:lnTo>
                  <a:lnTo>
                    <a:pt x="16" y="4288"/>
                  </a:lnTo>
                  <a:lnTo>
                    <a:pt x="0" y="4518"/>
                  </a:lnTo>
                  <a:lnTo>
                    <a:pt x="16" y="4748"/>
                  </a:lnTo>
                  <a:lnTo>
                    <a:pt x="31" y="4978"/>
                  </a:lnTo>
                  <a:lnTo>
                    <a:pt x="62" y="5207"/>
                  </a:lnTo>
                  <a:lnTo>
                    <a:pt x="92" y="5422"/>
                  </a:lnTo>
                  <a:lnTo>
                    <a:pt x="153" y="5651"/>
                  </a:lnTo>
                  <a:lnTo>
                    <a:pt x="215" y="5866"/>
                  </a:lnTo>
                  <a:lnTo>
                    <a:pt x="276" y="6065"/>
                  </a:lnTo>
                  <a:lnTo>
                    <a:pt x="368" y="6279"/>
                  </a:lnTo>
                  <a:lnTo>
                    <a:pt x="460" y="6478"/>
                  </a:lnTo>
                  <a:lnTo>
                    <a:pt x="552" y="6662"/>
                  </a:lnTo>
                  <a:lnTo>
                    <a:pt x="659" y="6861"/>
                  </a:lnTo>
                  <a:lnTo>
                    <a:pt x="781" y="7045"/>
                  </a:lnTo>
                  <a:lnTo>
                    <a:pt x="904" y="7214"/>
                  </a:lnTo>
                  <a:lnTo>
                    <a:pt x="1042" y="7382"/>
                  </a:lnTo>
                  <a:lnTo>
                    <a:pt x="1180" y="7550"/>
                  </a:lnTo>
                  <a:lnTo>
                    <a:pt x="1333" y="7704"/>
                  </a:lnTo>
                  <a:lnTo>
                    <a:pt x="1486" y="7857"/>
                  </a:lnTo>
                  <a:lnTo>
                    <a:pt x="1654" y="7995"/>
                  </a:lnTo>
                  <a:lnTo>
                    <a:pt x="1823" y="8132"/>
                  </a:lnTo>
                  <a:lnTo>
                    <a:pt x="2007" y="8255"/>
                  </a:lnTo>
                  <a:lnTo>
                    <a:pt x="2175" y="8377"/>
                  </a:lnTo>
                  <a:lnTo>
                    <a:pt x="2374" y="8485"/>
                  </a:lnTo>
                  <a:lnTo>
                    <a:pt x="2573" y="8592"/>
                  </a:lnTo>
                  <a:lnTo>
                    <a:pt x="2772" y="8684"/>
                  </a:lnTo>
                  <a:lnTo>
                    <a:pt x="2971" y="8760"/>
                  </a:lnTo>
                  <a:lnTo>
                    <a:pt x="3186" y="8837"/>
                  </a:lnTo>
                  <a:lnTo>
                    <a:pt x="3400" y="8883"/>
                  </a:lnTo>
                  <a:lnTo>
                    <a:pt x="3615" y="8944"/>
                  </a:lnTo>
                  <a:lnTo>
                    <a:pt x="3844" y="8975"/>
                  </a:lnTo>
                  <a:lnTo>
                    <a:pt x="4059" y="9005"/>
                  </a:lnTo>
                  <a:lnTo>
                    <a:pt x="4289" y="9021"/>
                  </a:lnTo>
                  <a:lnTo>
                    <a:pt x="4518" y="9036"/>
                  </a:lnTo>
                  <a:lnTo>
                    <a:pt x="4763" y="9021"/>
                  </a:lnTo>
                  <a:lnTo>
                    <a:pt x="4993" y="9005"/>
                  </a:lnTo>
                  <a:lnTo>
                    <a:pt x="5207" y="8975"/>
                  </a:lnTo>
                  <a:lnTo>
                    <a:pt x="5437" y="8944"/>
                  </a:lnTo>
                  <a:lnTo>
                    <a:pt x="5652" y="8883"/>
                  </a:lnTo>
                  <a:lnTo>
                    <a:pt x="5866" y="8837"/>
                  </a:lnTo>
                  <a:lnTo>
                    <a:pt x="6080" y="8760"/>
                  </a:lnTo>
                  <a:lnTo>
                    <a:pt x="6280" y="8684"/>
                  </a:lnTo>
                  <a:lnTo>
                    <a:pt x="6479" y="8592"/>
                  </a:lnTo>
                  <a:lnTo>
                    <a:pt x="6678" y="8485"/>
                  </a:lnTo>
                  <a:lnTo>
                    <a:pt x="6861" y="8377"/>
                  </a:lnTo>
                  <a:lnTo>
                    <a:pt x="7045" y="8255"/>
                  </a:lnTo>
                  <a:lnTo>
                    <a:pt x="7229" y="8132"/>
                  </a:lnTo>
                  <a:lnTo>
                    <a:pt x="7398" y="7995"/>
                  </a:lnTo>
                  <a:lnTo>
                    <a:pt x="7566" y="7857"/>
                  </a:lnTo>
                  <a:lnTo>
                    <a:pt x="7719" y="7704"/>
                  </a:lnTo>
                  <a:lnTo>
                    <a:pt x="7872" y="7550"/>
                  </a:lnTo>
                  <a:lnTo>
                    <a:pt x="8010" y="7382"/>
                  </a:lnTo>
                  <a:lnTo>
                    <a:pt x="8148" y="7214"/>
                  </a:lnTo>
                  <a:lnTo>
                    <a:pt x="8270" y="7045"/>
                  </a:lnTo>
                  <a:lnTo>
                    <a:pt x="8393" y="6861"/>
                  </a:lnTo>
                  <a:lnTo>
                    <a:pt x="8500" y="6662"/>
                  </a:lnTo>
                  <a:lnTo>
                    <a:pt x="8592" y="6478"/>
                  </a:lnTo>
                  <a:lnTo>
                    <a:pt x="8684" y="6279"/>
                  </a:lnTo>
                  <a:lnTo>
                    <a:pt x="8761" y="6065"/>
                  </a:lnTo>
                  <a:lnTo>
                    <a:pt x="8837" y="5866"/>
                  </a:lnTo>
                  <a:lnTo>
                    <a:pt x="8898" y="5651"/>
                  </a:lnTo>
                  <a:lnTo>
                    <a:pt x="8944" y="5422"/>
                  </a:lnTo>
                  <a:lnTo>
                    <a:pt x="8990" y="5207"/>
                  </a:lnTo>
                  <a:lnTo>
                    <a:pt x="9021" y="4978"/>
                  </a:lnTo>
                  <a:lnTo>
                    <a:pt x="9036" y="4748"/>
                  </a:lnTo>
                  <a:lnTo>
                    <a:pt x="9036" y="4518"/>
                  </a:lnTo>
                  <a:lnTo>
                    <a:pt x="9036" y="4288"/>
                  </a:lnTo>
                  <a:lnTo>
                    <a:pt x="9021" y="4059"/>
                  </a:lnTo>
                  <a:lnTo>
                    <a:pt x="8990" y="3829"/>
                  </a:lnTo>
                  <a:lnTo>
                    <a:pt x="8944" y="3599"/>
                  </a:lnTo>
                  <a:lnTo>
                    <a:pt x="8898" y="3385"/>
                  </a:lnTo>
                  <a:lnTo>
                    <a:pt x="8837" y="3170"/>
                  </a:lnTo>
                  <a:lnTo>
                    <a:pt x="8761" y="2956"/>
                  </a:lnTo>
                  <a:lnTo>
                    <a:pt x="8684" y="2757"/>
                  </a:lnTo>
                  <a:lnTo>
                    <a:pt x="8592" y="2558"/>
                  </a:lnTo>
                  <a:lnTo>
                    <a:pt x="8500" y="2359"/>
                  </a:lnTo>
                  <a:lnTo>
                    <a:pt x="8393" y="2175"/>
                  </a:lnTo>
                  <a:lnTo>
                    <a:pt x="8270" y="1991"/>
                  </a:lnTo>
                  <a:lnTo>
                    <a:pt x="8148" y="1807"/>
                  </a:lnTo>
                  <a:lnTo>
                    <a:pt x="8010" y="1639"/>
                  </a:lnTo>
                  <a:lnTo>
                    <a:pt x="7872" y="1486"/>
                  </a:lnTo>
                  <a:lnTo>
                    <a:pt x="7719" y="1317"/>
                  </a:lnTo>
                  <a:lnTo>
                    <a:pt x="7566" y="1179"/>
                  </a:lnTo>
                  <a:lnTo>
                    <a:pt x="7398" y="1026"/>
                  </a:lnTo>
                  <a:lnTo>
                    <a:pt x="7229" y="888"/>
                  </a:lnTo>
                  <a:lnTo>
                    <a:pt x="7045" y="766"/>
                  </a:lnTo>
                  <a:lnTo>
                    <a:pt x="6861" y="659"/>
                  </a:lnTo>
                  <a:lnTo>
                    <a:pt x="6678" y="551"/>
                  </a:lnTo>
                  <a:lnTo>
                    <a:pt x="6479" y="444"/>
                  </a:lnTo>
                  <a:lnTo>
                    <a:pt x="6280" y="352"/>
                  </a:lnTo>
                  <a:lnTo>
                    <a:pt x="6080" y="276"/>
                  </a:lnTo>
                  <a:lnTo>
                    <a:pt x="5866" y="199"/>
                  </a:lnTo>
                  <a:lnTo>
                    <a:pt x="5652" y="138"/>
                  </a:lnTo>
                  <a:lnTo>
                    <a:pt x="5437" y="92"/>
                  </a:lnTo>
                  <a:lnTo>
                    <a:pt x="5207" y="46"/>
                  </a:lnTo>
                  <a:lnTo>
                    <a:pt x="4993" y="15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;p15">
              <a:extLst>
                <a:ext uri="{FF2B5EF4-FFF2-40B4-BE49-F238E27FC236}">
                  <a16:creationId xmlns:a16="http://schemas.microsoft.com/office/drawing/2014/main" id="{5248A4CD-D454-44C4-4275-909CBF9858D0}"/>
                </a:ext>
              </a:extLst>
            </p:cNvPr>
            <p:cNvSpPr/>
            <p:nvPr/>
          </p:nvSpPr>
          <p:spPr>
            <a:xfrm>
              <a:off x="475125" y="2400725"/>
              <a:ext cx="267650" cy="267650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085" y="0"/>
                  </a:moveTo>
                  <a:lnTo>
                    <a:pt x="4809" y="31"/>
                  </a:lnTo>
                  <a:lnTo>
                    <a:pt x="4533" y="61"/>
                  </a:lnTo>
                  <a:lnTo>
                    <a:pt x="4273" y="107"/>
                  </a:lnTo>
                  <a:lnTo>
                    <a:pt x="4013" y="169"/>
                  </a:lnTo>
                  <a:lnTo>
                    <a:pt x="3768" y="245"/>
                  </a:lnTo>
                  <a:lnTo>
                    <a:pt x="3507" y="322"/>
                  </a:lnTo>
                  <a:lnTo>
                    <a:pt x="3278" y="414"/>
                  </a:lnTo>
                  <a:lnTo>
                    <a:pt x="3032" y="521"/>
                  </a:lnTo>
                  <a:lnTo>
                    <a:pt x="2803" y="643"/>
                  </a:lnTo>
                  <a:lnTo>
                    <a:pt x="2573" y="781"/>
                  </a:lnTo>
                  <a:lnTo>
                    <a:pt x="2359" y="919"/>
                  </a:lnTo>
                  <a:lnTo>
                    <a:pt x="2144" y="1057"/>
                  </a:lnTo>
                  <a:lnTo>
                    <a:pt x="1945" y="1225"/>
                  </a:lnTo>
                  <a:lnTo>
                    <a:pt x="1761" y="1394"/>
                  </a:lnTo>
                  <a:lnTo>
                    <a:pt x="1562" y="1562"/>
                  </a:lnTo>
                  <a:lnTo>
                    <a:pt x="1394" y="1746"/>
                  </a:lnTo>
                  <a:lnTo>
                    <a:pt x="1225" y="1945"/>
                  </a:lnTo>
                  <a:lnTo>
                    <a:pt x="1072" y="2144"/>
                  </a:lnTo>
                  <a:lnTo>
                    <a:pt x="919" y="2359"/>
                  </a:lnTo>
                  <a:lnTo>
                    <a:pt x="781" y="2573"/>
                  </a:lnTo>
                  <a:lnTo>
                    <a:pt x="643" y="2803"/>
                  </a:lnTo>
                  <a:lnTo>
                    <a:pt x="536" y="3033"/>
                  </a:lnTo>
                  <a:lnTo>
                    <a:pt x="429" y="3262"/>
                  </a:lnTo>
                  <a:lnTo>
                    <a:pt x="322" y="3507"/>
                  </a:lnTo>
                  <a:lnTo>
                    <a:pt x="245" y="3768"/>
                  </a:lnTo>
                  <a:lnTo>
                    <a:pt x="169" y="4013"/>
                  </a:lnTo>
                  <a:lnTo>
                    <a:pt x="107" y="4273"/>
                  </a:lnTo>
                  <a:lnTo>
                    <a:pt x="61" y="4533"/>
                  </a:lnTo>
                  <a:lnTo>
                    <a:pt x="31" y="4809"/>
                  </a:lnTo>
                  <a:lnTo>
                    <a:pt x="15" y="5069"/>
                  </a:lnTo>
                  <a:lnTo>
                    <a:pt x="0" y="5345"/>
                  </a:lnTo>
                  <a:lnTo>
                    <a:pt x="15" y="5621"/>
                  </a:lnTo>
                  <a:lnTo>
                    <a:pt x="31" y="5896"/>
                  </a:lnTo>
                  <a:lnTo>
                    <a:pt x="61" y="6172"/>
                  </a:lnTo>
                  <a:lnTo>
                    <a:pt x="107" y="6432"/>
                  </a:lnTo>
                  <a:lnTo>
                    <a:pt x="169" y="6693"/>
                  </a:lnTo>
                  <a:lnTo>
                    <a:pt x="245" y="6938"/>
                  </a:lnTo>
                  <a:lnTo>
                    <a:pt x="322" y="7198"/>
                  </a:lnTo>
                  <a:lnTo>
                    <a:pt x="429" y="7443"/>
                  </a:lnTo>
                  <a:lnTo>
                    <a:pt x="536" y="7673"/>
                  </a:lnTo>
                  <a:lnTo>
                    <a:pt x="643" y="7903"/>
                  </a:lnTo>
                  <a:lnTo>
                    <a:pt x="781" y="8132"/>
                  </a:lnTo>
                  <a:lnTo>
                    <a:pt x="919" y="8347"/>
                  </a:lnTo>
                  <a:lnTo>
                    <a:pt x="1072" y="8561"/>
                  </a:lnTo>
                  <a:lnTo>
                    <a:pt x="1225" y="8760"/>
                  </a:lnTo>
                  <a:lnTo>
                    <a:pt x="1394" y="8944"/>
                  </a:lnTo>
                  <a:lnTo>
                    <a:pt x="1562" y="9143"/>
                  </a:lnTo>
                  <a:lnTo>
                    <a:pt x="1761" y="9312"/>
                  </a:lnTo>
                  <a:lnTo>
                    <a:pt x="1945" y="9480"/>
                  </a:lnTo>
                  <a:lnTo>
                    <a:pt x="2144" y="9649"/>
                  </a:lnTo>
                  <a:lnTo>
                    <a:pt x="2359" y="9786"/>
                  </a:lnTo>
                  <a:lnTo>
                    <a:pt x="2573" y="9924"/>
                  </a:lnTo>
                  <a:lnTo>
                    <a:pt x="2803" y="10062"/>
                  </a:lnTo>
                  <a:lnTo>
                    <a:pt x="3032" y="10185"/>
                  </a:lnTo>
                  <a:lnTo>
                    <a:pt x="3278" y="10292"/>
                  </a:lnTo>
                  <a:lnTo>
                    <a:pt x="3507" y="10384"/>
                  </a:lnTo>
                  <a:lnTo>
                    <a:pt x="3768" y="10460"/>
                  </a:lnTo>
                  <a:lnTo>
                    <a:pt x="4013" y="10537"/>
                  </a:lnTo>
                  <a:lnTo>
                    <a:pt x="4273" y="10598"/>
                  </a:lnTo>
                  <a:lnTo>
                    <a:pt x="4533" y="10644"/>
                  </a:lnTo>
                  <a:lnTo>
                    <a:pt x="4809" y="10675"/>
                  </a:lnTo>
                  <a:lnTo>
                    <a:pt x="5085" y="10705"/>
                  </a:lnTo>
                  <a:lnTo>
                    <a:pt x="5636" y="10705"/>
                  </a:lnTo>
                  <a:lnTo>
                    <a:pt x="5896" y="10675"/>
                  </a:lnTo>
                  <a:lnTo>
                    <a:pt x="6172" y="10644"/>
                  </a:lnTo>
                  <a:lnTo>
                    <a:pt x="6432" y="10598"/>
                  </a:lnTo>
                  <a:lnTo>
                    <a:pt x="6693" y="10537"/>
                  </a:lnTo>
                  <a:lnTo>
                    <a:pt x="6953" y="10460"/>
                  </a:lnTo>
                  <a:lnTo>
                    <a:pt x="7198" y="10384"/>
                  </a:lnTo>
                  <a:lnTo>
                    <a:pt x="7443" y="10292"/>
                  </a:lnTo>
                  <a:lnTo>
                    <a:pt x="7673" y="10185"/>
                  </a:lnTo>
                  <a:lnTo>
                    <a:pt x="7903" y="10062"/>
                  </a:lnTo>
                  <a:lnTo>
                    <a:pt x="8132" y="9924"/>
                  </a:lnTo>
                  <a:lnTo>
                    <a:pt x="8347" y="9786"/>
                  </a:lnTo>
                  <a:lnTo>
                    <a:pt x="8561" y="9649"/>
                  </a:lnTo>
                  <a:lnTo>
                    <a:pt x="8760" y="9480"/>
                  </a:lnTo>
                  <a:lnTo>
                    <a:pt x="8959" y="9312"/>
                  </a:lnTo>
                  <a:lnTo>
                    <a:pt x="9143" y="9143"/>
                  </a:lnTo>
                  <a:lnTo>
                    <a:pt x="9312" y="8944"/>
                  </a:lnTo>
                  <a:lnTo>
                    <a:pt x="9480" y="8760"/>
                  </a:lnTo>
                  <a:lnTo>
                    <a:pt x="9649" y="8561"/>
                  </a:lnTo>
                  <a:lnTo>
                    <a:pt x="9786" y="8347"/>
                  </a:lnTo>
                  <a:lnTo>
                    <a:pt x="9924" y="8132"/>
                  </a:lnTo>
                  <a:lnTo>
                    <a:pt x="10062" y="7903"/>
                  </a:lnTo>
                  <a:lnTo>
                    <a:pt x="10185" y="7673"/>
                  </a:lnTo>
                  <a:lnTo>
                    <a:pt x="10292" y="7443"/>
                  </a:lnTo>
                  <a:lnTo>
                    <a:pt x="10384" y="7198"/>
                  </a:lnTo>
                  <a:lnTo>
                    <a:pt x="10460" y="6938"/>
                  </a:lnTo>
                  <a:lnTo>
                    <a:pt x="10537" y="6693"/>
                  </a:lnTo>
                  <a:lnTo>
                    <a:pt x="10598" y="6432"/>
                  </a:lnTo>
                  <a:lnTo>
                    <a:pt x="10644" y="6172"/>
                  </a:lnTo>
                  <a:lnTo>
                    <a:pt x="10675" y="5896"/>
                  </a:lnTo>
                  <a:lnTo>
                    <a:pt x="10705" y="5621"/>
                  </a:lnTo>
                  <a:lnTo>
                    <a:pt x="10705" y="5345"/>
                  </a:lnTo>
                  <a:lnTo>
                    <a:pt x="10705" y="5069"/>
                  </a:lnTo>
                  <a:lnTo>
                    <a:pt x="10675" y="4809"/>
                  </a:lnTo>
                  <a:lnTo>
                    <a:pt x="10644" y="4533"/>
                  </a:lnTo>
                  <a:lnTo>
                    <a:pt x="10598" y="4273"/>
                  </a:lnTo>
                  <a:lnTo>
                    <a:pt x="10537" y="4013"/>
                  </a:lnTo>
                  <a:lnTo>
                    <a:pt x="10460" y="3768"/>
                  </a:lnTo>
                  <a:lnTo>
                    <a:pt x="10384" y="3507"/>
                  </a:lnTo>
                  <a:lnTo>
                    <a:pt x="10292" y="3262"/>
                  </a:lnTo>
                  <a:lnTo>
                    <a:pt x="10185" y="3033"/>
                  </a:lnTo>
                  <a:lnTo>
                    <a:pt x="10062" y="2803"/>
                  </a:lnTo>
                  <a:lnTo>
                    <a:pt x="9924" y="2573"/>
                  </a:lnTo>
                  <a:lnTo>
                    <a:pt x="9786" y="2359"/>
                  </a:lnTo>
                  <a:lnTo>
                    <a:pt x="9649" y="2144"/>
                  </a:lnTo>
                  <a:lnTo>
                    <a:pt x="9480" y="1945"/>
                  </a:lnTo>
                  <a:lnTo>
                    <a:pt x="9312" y="1746"/>
                  </a:lnTo>
                  <a:lnTo>
                    <a:pt x="9143" y="1562"/>
                  </a:lnTo>
                  <a:lnTo>
                    <a:pt x="8959" y="1394"/>
                  </a:lnTo>
                  <a:lnTo>
                    <a:pt x="8760" y="1225"/>
                  </a:lnTo>
                  <a:lnTo>
                    <a:pt x="8561" y="1057"/>
                  </a:lnTo>
                  <a:lnTo>
                    <a:pt x="8347" y="919"/>
                  </a:lnTo>
                  <a:lnTo>
                    <a:pt x="8132" y="781"/>
                  </a:lnTo>
                  <a:lnTo>
                    <a:pt x="7903" y="643"/>
                  </a:lnTo>
                  <a:lnTo>
                    <a:pt x="7673" y="521"/>
                  </a:lnTo>
                  <a:lnTo>
                    <a:pt x="7443" y="414"/>
                  </a:lnTo>
                  <a:lnTo>
                    <a:pt x="7198" y="322"/>
                  </a:lnTo>
                  <a:lnTo>
                    <a:pt x="6953" y="245"/>
                  </a:lnTo>
                  <a:lnTo>
                    <a:pt x="6693" y="169"/>
                  </a:lnTo>
                  <a:lnTo>
                    <a:pt x="6432" y="107"/>
                  </a:lnTo>
                  <a:lnTo>
                    <a:pt x="6172" y="61"/>
                  </a:lnTo>
                  <a:lnTo>
                    <a:pt x="5896" y="31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;p15">
              <a:extLst>
                <a:ext uri="{FF2B5EF4-FFF2-40B4-BE49-F238E27FC236}">
                  <a16:creationId xmlns:a16="http://schemas.microsoft.com/office/drawing/2014/main" id="{56B42D8C-6078-FC29-88AF-04235A862492}"/>
                </a:ext>
              </a:extLst>
            </p:cNvPr>
            <p:cNvSpPr/>
            <p:nvPr/>
          </p:nvSpPr>
          <p:spPr>
            <a:xfrm>
              <a:off x="242700" y="1379600"/>
              <a:ext cx="7134200" cy="2525075"/>
            </a:xfrm>
            <a:custGeom>
              <a:avLst/>
              <a:gdLst/>
              <a:ahLst/>
              <a:cxnLst/>
              <a:rect l="l" t="t" r="r" b="b"/>
              <a:pathLst>
                <a:path w="285368" h="101003" extrusionOk="0">
                  <a:moveTo>
                    <a:pt x="1" y="0"/>
                  </a:moveTo>
                  <a:lnTo>
                    <a:pt x="552" y="46"/>
                  </a:lnTo>
                  <a:lnTo>
                    <a:pt x="950" y="92"/>
                  </a:lnTo>
                  <a:lnTo>
                    <a:pt x="1425" y="153"/>
                  </a:lnTo>
                  <a:lnTo>
                    <a:pt x="1976" y="260"/>
                  </a:lnTo>
                  <a:lnTo>
                    <a:pt x="2589" y="383"/>
                  </a:lnTo>
                  <a:lnTo>
                    <a:pt x="3263" y="551"/>
                  </a:lnTo>
                  <a:lnTo>
                    <a:pt x="4013" y="766"/>
                  </a:lnTo>
                  <a:lnTo>
                    <a:pt x="4810" y="1026"/>
                  </a:lnTo>
                  <a:lnTo>
                    <a:pt x="5652" y="1332"/>
                  </a:lnTo>
                  <a:lnTo>
                    <a:pt x="6096" y="1501"/>
                  </a:lnTo>
                  <a:lnTo>
                    <a:pt x="6540" y="1685"/>
                  </a:lnTo>
                  <a:lnTo>
                    <a:pt x="7015" y="1899"/>
                  </a:lnTo>
                  <a:lnTo>
                    <a:pt x="7490" y="2113"/>
                  </a:lnTo>
                  <a:lnTo>
                    <a:pt x="7965" y="2343"/>
                  </a:lnTo>
                  <a:lnTo>
                    <a:pt x="8455" y="2604"/>
                  </a:lnTo>
                  <a:lnTo>
                    <a:pt x="8960" y="2864"/>
                  </a:lnTo>
                  <a:lnTo>
                    <a:pt x="9466" y="3155"/>
                  </a:lnTo>
                  <a:lnTo>
                    <a:pt x="9986" y="3461"/>
                  </a:lnTo>
                  <a:lnTo>
                    <a:pt x="10507" y="3783"/>
                  </a:lnTo>
                  <a:lnTo>
                    <a:pt x="11043" y="4135"/>
                  </a:lnTo>
                  <a:lnTo>
                    <a:pt x="11579" y="4503"/>
                  </a:lnTo>
                  <a:lnTo>
                    <a:pt x="12115" y="4885"/>
                  </a:lnTo>
                  <a:lnTo>
                    <a:pt x="12666" y="5299"/>
                  </a:lnTo>
                  <a:lnTo>
                    <a:pt x="13218" y="5728"/>
                  </a:lnTo>
                  <a:lnTo>
                    <a:pt x="13769" y="6172"/>
                  </a:lnTo>
                  <a:lnTo>
                    <a:pt x="14336" y="6647"/>
                  </a:lnTo>
                  <a:lnTo>
                    <a:pt x="14902" y="7152"/>
                  </a:lnTo>
                  <a:lnTo>
                    <a:pt x="15454" y="7673"/>
                  </a:lnTo>
                  <a:lnTo>
                    <a:pt x="16020" y="8224"/>
                  </a:lnTo>
                  <a:lnTo>
                    <a:pt x="16587" y="8791"/>
                  </a:lnTo>
                  <a:lnTo>
                    <a:pt x="17169" y="9388"/>
                  </a:lnTo>
                  <a:lnTo>
                    <a:pt x="17736" y="10016"/>
                  </a:lnTo>
                  <a:lnTo>
                    <a:pt x="18302" y="10675"/>
                  </a:lnTo>
                  <a:lnTo>
                    <a:pt x="18869" y="11348"/>
                  </a:lnTo>
                  <a:lnTo>
                    <a:pt x="19436" y="12068"/>
                  </a:lnTo>
                  <a:lnTo>
                    <a:pt x="19987" y="12803"/>
                  </a:lnTo>
                  <a:lnTo>
                    <a:pt x="20554" y="13569"/>
                  </a:lnTo>
                  <a:lnTo>
                    <a:pt x="21105" y="14365"/>
                  </a:lnTo>
                  <a:lnTo>
                    <a:pt x="21672" y="15193"/>
                  </a:lnTo>
                  <a:lnTo>
                    <a:pt x="22223" y="16050"/>
                  </a:lnTo>
                  <a:lnTo>
                    <a:pt x="22759" y="16954"/>
                  </a:lnTo>
                  <a:lnTo>
                    <a:pt x="23295" y="17873"/>
                  </a:lnTo>
                  <a:lnTo>
                    <a:pt x="23831" y="18837"/>
                  </a:lnTo>
                  <a:lnTo>
                    <a:pt x="24367" y="19818"/>
                  </a:lnTo>
                  <a:lnTo>
                    <a:pt x="24888" y="20844"/>
                  </a:lnTo>
                  <a:lnTo>
                    <a:pt x="25409" y="21916"/>
                  </a:lnTo>
                  <a:lnTo>
                    <a:pt x="25914" y="23003"/>
                  </a:lnTo>
                  <a:lnTo>
                    <a:pt x="26404" y="24136"/>
                  </a:lnTo>
                  <a:lnTo>
                    <a:pt x="26894" y="25300"/>
                  </a:lnTo>
                  <a:lnTo>
                    <a:pt x="27384" y="26464"/>
                  </a:lnTo>
                  <a:lnTo>
                    <a:pt x="27905" y="27567"/>
                  </a:lnTo>
                  <a:lnTo>
                    <a:pt x="28410" y="28608"/>
                  </a:lnTo>
                  <a:lnTo>
                    <a:pt x="28946" y="29589"/>
                  </a:lnTo>
                  <a:lnTo>
                    <a:pt x="29498" y="30538"/>
                  </a:lnTo>
                  <a:lnTo>
                    <a:pt x="30049" y="31426"/>
                  </a:lnTo>
                  <a:lnTo>
                    <a:pt x="30616" y="32269"/>
                  </a:lnTo>
                  <a:lnTo>
                    <a:pt x="31198" y="33065"/>
                  </a:lnTo>
                  <a:lnTo>
                    <a:pt x="31780" y="33816"/>
                  </a:lnTo>
                  <a:lnTo>
                    <a:pt x="32377" y="34520"/>
                  </a:lnTo>
                  <a:lnTo>
                    <a:pt x="32990" y="35194"/>
                  </a:lnTo>
                  <a:lnTo>
                    <a:pt x="33602" y="35837"/>
                  </a:lnTo>
                  <a:lnTo>
                    <a:pt x="34230" y="36434"/>
                  </a:lnTo>
                  <a:lnTo>
                    <a:pt x="34858" y="37001"/>
                  </a:lnTo>
                  <a:lnTo>
                    <a:pt x="35501" y="37537"/>
                  </a:lnTo>
                  <a:lnTo>
                    <a:pt x="36160" y="38043"/>
                  </a:lnTo>
                  <a:lnTo>
                    <a:pt x="36818" y="38517"/>
                  </a:lnTo>
                  <a:lnTo>
                    <a:pt x="37477" y="38977"/>
                  </a:lnTo>
                  <a:lnTo>
                    <a:pt x="38151" y="39406"/>
                  </a:lnTo>
                  <a:lnTo>
                    <a:pt x="38825" y="39819"/>
                  </a:lnTo>
                  <a:lnTo>
                    <a:pt x="39499" y="40202"/>
                  </a:lnTo>
                  <a:lnTo>
                    <a:pt x="40172" y="40585"/>
                  </a:lnTo>
                  <a:lnTo>
                    <a:pt x="40862" y="40937"/>
                  </a:lnTo>
                  <a:lnTo>
                    <a:pt x="41566" y="41289"/>
                  </a:lnTo>
                  <a:lnTo>
                    <a:pt x="42255" y="41626"/>
                  </a:lnTo>
                  <a:lnTo>
                    <a:pt x="42960" y="41963"/>
                  </a:lnTo>
                  <a:lnTo>
                    <a:pt x="44353" y="42591"/>
                  </a:lnTo>
                  <a:lnTo>
                    <a:pt x="45762" y="43234"/>
                  </a:lnTo>
                  <a:lnTo>
                    <a:pt x="47171" y="43862"/>
                  </a:lnTo>
                  <a:lnTo>
                    <a:pt x="48580" y="44521"/>
                  </a:lnTo>
                  <a:lnTo>
                    <a:pt x="49285" y="44873"/>
                  </a:lnTo>
                  <a:lnTo>
                    <a:pt x="49989" y="45225"/>
                  </a:lnTo>
                  <a:lnTo>
                    <a:pt x="50694" y="45593"/>
                  </a:lnTo>
                  <a:lnTo>
                    <a:pt x="51383" y="45976"/>
                  </a:lnTo>
                  <a:lnTo>
                    <a:pt x="52088" y="46374"/>
                  </a:lnTo>
                  <a:lnTo>
                    <a:pt x="52777" y="46803"/>
                  </a:lnTo>
                  <a:lnTo>
                    <a:pt x="53466" y="47247"/>
                  </a:lnTo>
                  <a:lnTo>
                    <a:pt x="54140" y="47722"/>
                  </a:lnTo>
                  <a:lnTo>
                    <a:pt x="54829" y="48212"/>
                  </a:lnTo>
                  <a:lnTo>
                    <a:pt x="55503" y="48732"/>
                  </a:lnTo>
                  <a:lnTo>
                    <a:pt x="56161" y="49284"/>
                  </a:lnTo>
                  <a:lnTo>
                    <a:pt x="56835" y="49881"/>
                  </a:lnTo>
                  <a:lnTo>
                    <a:pt x="57479" y="50494"/>
                  </a:lnTo>
                  <a:lnTo>
                    <a:pt x="58137" y="51152"/>
                  </a:lnTo>
                  <a:lnTo>
                    <a:pt x="58780" y="51841"/>
                  </a:lnTo>
                  <a:lnTo>
                    <a:pt x="59408" y="52592"/>
                  </a:lnTo>
                  <a:lnTo>
                    <a:pt x="60036" y="53358"/>
                  </a:lnTo>
                  <a:lnTo>
                    <a:pt x="60649" y="54185"/>
                  </a:lnTo>
                  <a:lnTo>
                    <a:pt x="61261" y="55058"/>
                  </a:lnTo>
                  <a:lnTo>
                    <a:pt x="61859" y="55976"/>
                  </a:lnTo>
                  <a:lnTo>
                    <a:pt x="62441" y="56941"/>
                  </a:lnTo>
                  <a:lnTo>
                    <a:pt x="63023" y="57967"/>
                  </a:lnTo>
                  <a:lnTo>
                    <a:pt x="63589" y="59039"/>
                  </a:lnTo>
                  <a:lnTo>
                    <a:pt x="64141" y="60173"/>
                  </a:lnTo>
                  <a:lnTo>
                    <a:pt x="64692" y="61367"/>
                  </a:lnTo>
                  <a:lnTo>
                    <a:pt x="65213" y="62623"/>
                  </a:lnTo>
                  <a:lnTo>
                    <a:pt x="65733" y="63940"/>
                  </a:lnTo>
                  <a:lnTo>
                    <a:pt x="66239" y="65319"/>
                  </a:lnTo>
                  <a:lnTo>
                    <a:pt x="66729" y="66774"/>
                  </a:lnTo>
                  <a:lnTo>
                    <a:pt x="67204" y="68290"/>
                  </a:lnTo>
                  <a:lnTo>
                    <a:pt x="67678" y="69821"/>
                  </a:lnTo>
                  <a:lnTo>
                    <a:pt x="68138" y="71291"/>
                  </a:lnTo>
                  <a:lnTo>
                    <a:pt x="68613" y="72731"/>
                  </a:lnTo>
                  <a:lnTo>
                    <a:pt x="69072" y="74109"/>
                  </a:lnTo>
                  <a:lnTo>
                    <a:pt x="69532" y="75457"/>
                  </a:lnTo>
                  <a:lnTo>
                    <a:pt x="69991" y="76744"/>
                  </a:lnTo>
                  <a:lnTo>
                    <a:pt x="70435" y="77999"/>
                  </a:lnTo>
                  <a:lnTo>
                    <a:pt x="70895" y="79209"/>
                  </a:lnTo>
                  <a:lnTo>
                    <a:pt x="71339" y="80373"/>
                  </a:lnTo>
                  <a:lnTo>
                    <a:pt x="71783" y="81491"/>
                  </a:lnTo>
                  <a:lnTo>
                    <a:pt x="72212" y="82563"/>
                  </a:lnTo>
                  <a:lnTo>
                    <a:pt x="72656" y="83605"/>
                  </a:lnTo>
                  <a:lnTo>
                    <a:pt x="73085" y="84616"/>
                  </a:lnTo>
                  <a:lnTo>
                    <a:pt x="73513" y="85565"/>
                  </a:lnTo>
                  <a:lnTo>
                    <a:pt x="73927" y="86499"/>
                  </a:lnTo>
                  <a:lnTo>
                    <a:pt x="74356" y="87372"/>
                  </a:lnTo>
                  <a:lnTo>
                    <a:pt x="74754" y="88230"/>
                  </a:lnTo>
                  <a:lnTo>
                    <a:pt x="75168" y="89042"/>
                  </a:lnTo>
                  <a:lnTo>
                    <a:pt x="75566" y="89823"/>
                  </a:lnTo>
                  <a:lnTo>
                    <a:pt x="75964" y="90558"/>
                  </a:lnTo>
                  <a:lnTo>
                    <a:pt x="76362" y="91262"/>
                  </a:lnTo>
                  <a:lnTo>
                    <a:pt x="76745" y="91936"/>
                  </a:lnTo>
                  <a:lnTo>
                    <a:pt x="77128" y="92595"/>
                  </a:lnTo>
                  <a:lnTo>
                    <a:pt x="77511" y="93207"/>
                  </a:lnTo>
                  <a:lnTo>
                    <a:pt x="77878" y="93789"/>
                  </a:lnTo>
                  <a:lnTo>
                    <a:pt x="78231" y="94341"/>
                  </a:lnTo>
                  <a:lnTo>
                    <a:pt x="78598" y="94861"/>
                  </a:lnTo>
                  <a:lnTo>
                    <a:pt x="78950" y="95351"/>
                  </a:lnTo>
                  <a:lnTo>
                    <a:pt x="79287" y="95826"/>
                  </a:lnTo>
                  <a:lnTo>
                    <a:pt x="79624" y="96270"/>
                  </a:lnTo>
                  <a:lnTo>
                    <a:pt x="79946" y="96684"/>
                  </a:lnTo>
                  <a:lnTo>
                    <a:pt x="80267" y="97067"/>
                  </a:lnTo>
                  <a:lnTo>
                    <a:pt x="80589" y="97434"/>
                  </a:lnTo>
                  <a:lnTo>
                    <a:pt x="80895" y="97786"/>
                  </a:lnTo>
                  <a:lnTo>
                    <a:pt x="81202" y="98108"/>
                  </a:lnTo>
                  <a:lnTo>
                    <a:pt x="81493" y="98399"/>
                  </a:lnTo>
                  <a:lnTo>
                    <a:pt x="81768" y="98675"/>
                  </a:lnTo>
                  <a:lnTo>
                    <a:pt x="82044" y="98935"/>
                  </a:lnTo>
                  <a:lnTo>
                    <a:pt x="82580" y="99395"/>
                  </a:lnTo>
                  <a:lnTo>
                    <a:pt x="83070" y="99777"/>
                  </a:lnTo>
                  <a:lnTo>
                    <a:pt x="83514" y="100099"/>
                  </a:lnTo>
                  <a:lnTo>
                    <a:pt x="83943" y="100344"/>
                  </a:lnTo>
                  <a:lnTo>
                    <a:pt x="84326" y="100558"/>
                  </a:lnTo>
                  <a:lnTo>
                    <a:pt x="84663" y="100712"/>
                  </a:lnTo>
                  <a:lnTo>
                    <a:pt x="84954" y="100834"/>
                  </a:lnTo>
                  <a:lnTo>
                    <a:pt x="85214" y="100911"/>
                  </a:lnTo>
                  <a:lnTo>
                    <a:pt x="85429" y="100957"/>
                  </a:lnTo>
                  <a:lnTo>
                    <a:pt x="85597" y="100987"/>
                  </a:lnTo>
                  <a:lnTo>
                    <a:pt x="85720" y="101003"/>
                  </a:lnTo>
                  <a:lnTo>
                    <a:pt x="199649" y="101003"/>
                  </a:lnTo>
                  <a:lnTo>
                    <a:pt x="199772" y="100987"/>
                  </a:lnTo>
                  <a:lnTo>
                    <a:pt x="199940" y="100957"/>
                  </a:lnTo>
                  <a:lnTo>
                    <a:pt x="200154" y="100911"/>
                  </a:lnTo>
                  <a:lnTo>
                    <a:pt x="200415" y="100834"/>
                  </a:lnTo>
                  <a:lnTo>
                    <a:pt x="200706" y="100712"/>
                  </a:lnTo>
                  <a:lnTo>
                    <a:pt x="201058" y="100558"/>
                  </a:lnTo>
                  <a:lnTo>
                    <a:pt x="201426" y="100344"/>
                  </a:lnTo>
                  <a:lnTo>
                    <a:pt x="201854" y="100099"/>
                  </a:lnTo>
                  <a:lnTo>
                    <a:pt x="202299" y="99777"/>
                  </a:lnTo>
                  <a:lnTo>
                    <a:pt x="202804" y="99395"/>
                  </a:lnTo>
                  <a:lnTo>
                    <a:pt x="203325" y="98935"/>
                  </a:lnTo>
                  <a:lnTo>
                    <a:pt x="203600" y="98675"/>
                  </a:lnTo>
                  <a:lnTo>
                    <a:pt x="203876" y="98399"/>
                  </a:lnTo>
                  <a:lnTo>
                    <a:pt x="204167" y="98108"/>
                  </a:lnTo>
                  <a:lnTo>
                    <a:pt x="204473" y="97786"/>
                  </a:lnTo>
                  <a:lnTo>
                    <a:pt x="204780" y="97434"/>
                  </a:lnTo>
                  <a:lnTo>
                    <a:pt x="205101" y="97067"/>
                  </a:lnTo>
                  <a:lnTo>
                    <a:pt x="205423" y="96684"/>
                  </a:lnTo>
                  <a:lnTo>
                    <a:pt x="205744" y="96270"/>
                  </a:lnTo>
                  <a:lnTo>
                    <a:pt x="206081" y="95826"/>
                  </a:lnTo>
                  <a:lnTo>
                    <a:pt x="206434" y="95351"/>
                  </a:lnTo>
                  <a:lnTo>
                    <a:pt x="206771" y="94861"/>
                  </a:lnTo>
                  <a:lnTo>
                    <a:pt x="207138" y="94341"/>
                  </a:lnTo>
                  <a:lnTo>
                    <a:pt x="207490" y="93789"/>
                  </a:lnTo>
                  <a:lnTo>
                    <a:pt x="207873" y="93207"/>
                  </a:lnTo>
                  <a:lnTo>
                    <a:pt x="208241" y="92595"/>
                  </a:lnTo>
                  <a:lnTo>
                    <a:pt x="208624" y="91936"/>
                  </a:lnTo>
                  <a:lnTo>
                    <a:pt x="209007" y="91262"/>
                  </a:lnTo>
                  <a:lnTo>
                    <a:pt x="209405" y="90558"/>
                  </a:lnTo>
                  <a:lnTo>
                    <a:pt x="209803" y="89823"/>
                  </a:lnTo>
                  <a:lnTo>
                    <a:pt x="210201" y="89042"/>
                  </a:lnTo>
                  <a:lnTo>
                    <a:pt x="210615" y="88230"/>
                  </a:lnTo>
                  <a:lnTo>
                    <a:pt x="211028" y="87372"/>
                  </a:lnTo>
                  <a:lnTo>
                    <a:pt x="211442" y="86499"/>
                  </a:lnTo>
                  <a:lnTo>
                    <a:pt x="211855" y="85565"/>
                  </a:lnTo>
                  <a:lnTo>
                    <a:pt x="212284" y="84616"/>
                  </a:lnTo>
                  <a:lnTo>
                    <a:pt x="212713" y="83605"/>
                  </a:lnTo>
                  <a:lnTo>
                    <a:pt x="213157" y="82563"/>
                  </a:lnTo>
                  <a:lnTo>
                    <a:pt x="213601" y="81491"/>
                  </a:lnTo>
                  <a:lnTo>
                    <a:pt x="214030" y="80373"/>
                  </a:lnTo>
                  <a:lnTo>
                    <a:pt x="214489" y="79209"/>
                  </a:lnTo>
                  <a:lnTo>
                    <a:pt x="214934" y="77999"/>
                  </a:lnTo>
                  <a:lnTo>
                    <a:pt x="215378" y="76744"/>
                  </a:lnTo>
                  <a:lnTo>
                    <a:pt x="215837" y="75457"/>
                  </a:lnTo>
                  <a:lnTo>
                    <a:pt x="216297" y="74109"/>
                  </a:lnTo>
                  <a:lnTo>
                    <a:pt x="216756" y="72731"/>
                  </a:lnTo>
                  <a:lnTo>
                    <a:pt x="217231" y="71291"/>
                  </a:lnTo>
                  <a:lnTo>
                    <a:pt x="217690" y="69821"/>
                  </a:lnTo>
                  <a:lnTo>
                    <a:pt x="218165" y="68290"/>
                  </a:lnTo>
                  <a:lnTo>
                    <a:pt x="218640" y="66774"/>
                  </a:lnTo>
                  <a:lnTo>
                    <a:pt x="219130" y="65319"/>
                  </a:lnTo>
                  <a:lnTo>
                    <a:pt x="219635" y="63940"/>
                  </a:lnTo>
                  <a:lnTo>
                    <a:pt x="220156" y="62623"/>
                  </a:lnTo>
                  <a:lnTo>
                    <a:pt x="220692" y="61367"/>
                  </a:lnTo>
                  <a:lnTo>
                    <a:pt x="221228" y="60173"/>
                  </a:lnTo>
                  <a:lnTo>
                    <a:pt x="221779" y="59039"/>
                  </a:lnTo>
                  <a:lnTo>
                    <a:pt x="222346" y="57967"/>
                  </a:lnTo>
                  <a:lnTo>
                    <a:pt x="222928" y="56941"/>
                  </a:lnTo>
                  <a:lnTo>
                    <a:pt x="223510" y="55976"/>
                  </a:lnTo>
                  <a:lnTo>
                    <a:pt x="224107" y="55058"/>
                  </a:lnTo>
                  <a:lnTo>
                    <a:pt x="224720" y="54185"/>
                  </a:lnTo>
                  <a:lnTo>
                    <a:pt x="225333" y="53358"/>
                  </a:lnTo>
                  <a:lnTo>
                    <a:pt x="225960" y="52592"/>
                  </a:lnTo>
                  <a:lnTo>
                    <a:pt x="226588" y="51841"/>
                  </a:lnTo>
                  <a:lnTo>
                    <a:pt x="227232" y="51152"/>
                  </a:lnTo>
                  <a:lnTo>
                    <a:pt x="227890" y="50494"/>
                  </a:lnTo>
                  <a:lnTo>
                    <a:pt x="228549" y="49881"/>
                  </a:lnTo>
                  <a:lnTo>
                    <a:pt x="229207" y="49284"/>
                  </a:lnTo>
                  <a:lnTo>
                    <a:pt x="229866" y="48732"/>
                  </a:lnTo>
                  <a:lnTo>
                    <a:pt x="230540" y="48212"/>
                  </a:lnTo>
                  <a:lnTo>
                    <a:pt x="231229" y="47722"/>
                  </a:lnTo>
                  <a:lnTo>
                    <a:pt x="231903" y="47247"/>
                  </a:lnTo>
                  <a:lnTo>
                    <a:pt x="232592" y="46803"/>
                  </a:lnTo>
                  <a:lnTo>
                    <a:pt x="233281" y="46374"/>
                  </a:lnTo>
                  <a:lnTo>
                    <a:pt x="233986" y="45976"/>
                  </a:lnTo>
                  <a:lnTo>
                    <a:pt x="234675" y="45593"/>
                  </a:lnTo>
                  <a:lnTo>
                    <a:pt x="235379" y="45225"/>
                  </a:lnTo>
                  <a:lnTo>
                    <a:pt x="236084" y="44873"/>
                  </a:lnTo>
                  <a:lnTo>
                    <a:pt x="236788" y="44521"/>
                  </a:lnTo>
                  <a:lnTo>
                    <a:pt x="238197" y="43862"/>
                  </a:lnTo>
                  <a:lnTo>
                    <a:pt x="239606" y="43234"/>
                  </a:lnTo>
                  <a:lnTo>
                    <a:pt x="241015" y="42591"/>
                  </a:lnTo>
                  <a:lnTo>
                    <a:pt x="242424" y="41963"/>
                  </a:lnTo>
                  <a:lnTo>
                    <a:pt x="243113" y="41626"/>
                  </a:lnTo>
                  <a:lnTo>
                    <a:pt x="243818" y="41289"/>
                  </a:lnTo>
                  <a:lnTo>
                    <a:pt x="244507" y="40937"/>
                  </a:lnTo>
                  <a:lnTo>
                    <a:pt x="245196" y="40585"/>
                  </a:lnTo>
                  <a:lnTo>
                    <a:pt x="245870" y="40202"/>
                  </a:lnTo>
                  <a:lnTo>
                    <a:pt x="246559" y="39819"/>
                  </a:lnTo>
                  <a:lnTo>
                    <a:pt x="247233" y="39406"/>
                  </a:lnTo>
                  <a:lnTo>
                    <a:pt x="247892" y="38977"/>
                  </a:lnTo>
                  <a:lnTo>
                    <a:pt x="248566" y="38517"/>
                  </a:lnTo>
                  <a:lnTo>
                    <a:pt x="249209" y="38043"/>
                  </a:lnTo>
                  <a:lnTo>
                    <a:pt x="249867" y="37537"/>
                  </a:lnTo>
                  <a:lnTo>
                    <a:pt x="250511" y="37001"/>
                  </a:lnTo>
                  <a:lnTo>
                    <a:pt x="251139" y="36434"/>
                  </a:lnTo>
                  <a:lnTo>
                    <a:pt x="251766" y="35837"/>
                  </a:lnTo>
                  <a:lnTo>
                    <a:pt x="252379" y="35194"/>
                  </a:lnTo>
                  <a:lnTo>
                    <a:pt x="252992" y="34520"/>
                  </a:lnTo>
                  <a:lnTo>
                    <a:pt x="253589" y="33816"/>
                  </a:lnTo>
                  <a:lnTo>
                    <a:pt x="254171" y="33065"/>
                  </a:lnTo>
                  <a:lnTo>
                    <a:pt x="254753" y="32269"/>
                  </a:lnTo>
                  <a:lnTo>
                    <a:pt x="255320" y="31426"/>
                  </a:lnTo>
                  <a:lnTo>
                    <a:pt x="255871" y="30538"/>
                  </a:lnTo>
                  <a:lnTo>
                    <a:pt x="256422" y="29589"/>
                  </a:lnTo>
                  <a:lnTo>
                    <a:pt x="256958" y="28608"/>
                  </a:lnTo>
                  <a:lnTo>
                    <a:pt x="257479" y="27567"/>
                  </a:lnTo>
                  <a:lnTo>
                    <a:pt x="257984" y="26464"/>
                  </a:lnTo>
                  <a:lnTo>
                    <a:pt x="258475" y="25300"/>
                  </a:lnTo>
                  <a:lnTo>
                    <a:pt x="258965" y="24136"/>
                  </a:lnTo>
                  <a:lnTo>
                    <a:pt x="259455" y="23003"/>
                  </a:lnTo>
                  <a:lnTo>
                    <a:pt x="259960" y="21916"/>
                  </a:lnTo>
                  <a:lnTo>
                    <a:pt x="260481" y="20844"/>
                  </a:lnTo>
                  <a:lnTo>
                    <a:pt x="261002" y="19818"/>
                  </a:lnTo>
                  <a:lnTo>
                    <a:pt x="261538" y="18837"/>
                  </a:lnTo>
                  <a:lnTo>
                    <a:pt x="262074" y="17873"/>
                  </a:lnTo>
                  <a:lnTo>
                    <a:pt x="262610" y="16954"/>
                  </a:lnTo>
                  <a:lnTo>
                    <a:pt x="263161" y="16050"/>
                  </a:lnTo>
                  <a:lnTo>
                    <a:pt x="263712" y="15193"/>
                  </a:lnTo>
                  <a:lnTo>
                    <a:pt x="264264" y="14365"/>
                  </a:lnTo>
                  <a:lnTo>
                    <a:pt x="264815" y="13569"/>
                  </a:lnTo>
                  <a:lnTo>
                    <a:pt x="265382" y="12803"/>
                  </a:lnTo>
                  <a:lnTo>
                    <a:pt x="265948" y="12068"/>
                  </a:lnTo>
                  <a:lnTo>
                    <a:pt x="266500" y="11348"/>
                  </a:lnTo>
                  <a:lnTo>
                    <a:pt x="267066" y="10675"/>
                  </a:lnTo>
                  <a:lnTo>
                    <a:pt x="267648" y="10016"/>
                  </a:lnTo>
                  <a:lnTo>
                    <a:pt x="268215" y="9388"/>
                  </a:lnTo>
                  <a:lnTo>
                    <a:pt x="268782" y="8791"/>
                  </a:lnTo>
                  <a:lnTo>
                    <a:pt x="269348" y="8224"/>
                  </a:lnTo>
                  <a:lnTo>
                    <a:pt x="269915" y="7673"/>
                  </a:lnTo>
                  <a:lnTo>
                    <a:pt x="270466" y="7152"/>
                  </a:lnTo>
                  <a:lnTo>
                    <a:pt x="271033" y="6647"/>
                  </a:lnTo>
                  <a:lnTo>
                    <a:pt x="271600" y="6172"/>
                  </a:lnTo>
                  <a:lnTo>
                    <a:pt x="272151" y="5728"/>
                  </a:lnTo>
                  <a:lnTo>
                    <a:pt x="272702" y="5299"/>
                  </a:lnTo>
                  <a:lnTo>
                    <a:pt x="273254" y="4885"/>
                  </a:lnTo>
                  <a:lnTo>
                    <a:pt x="273790" y="4503"/>
                  </a:lnTo>
                  <a:lnTo>
                    <a:pt x="274326" y="4135"/>
                  </a:lnTo>
                  <a:lnTo>
                    <a:pt x="274862" y="3783"/>
                  </a:lnTo>
                  <a:lnTo>
                    <a:pt x="275382" y="3461"/>
                  </a:lnTo>
                  <a:lnTo>
                    <a:pt x="275903" y="3155"/>
                  </a:lnTo>
                  <a:lnTo>
                    <a:pt x="276409" y="2864"/>
                  </a:lnTo>
                  <a:lnTo>
                    <a:pt x="276914" y="2604"/>
                  </a:lnTo>
                  <a:lnTo>
                    <a:pt x="277404" y="2343"/>
                  </a:lnTo>
                  <a:lnTo>
                    <a:pt x="277894" y="2113"/>
                  </a:lnTo>
                  <a:lnTo>
                    <a:pt x="278369" y="1899"/>
                  </a:lnTo>
                  <a:lnTo>
                    <a:pt x="278828" y="1685"/>
                  </a:lnTo>
                  <a:lnTo>
                    <a:pt x="279272" y="1501"/>
                  </a:lnTo>
                  <a:lnTo>
                    <a:pt x="279717" y="1332"/>
                  </a:lnTo>
                  <a:lnTo>
                    <a:pt x="280574" y="1026"/>
                  </a:lnTo>
                  <a:lnTo>
                    <a:pt x="281371" y="766"/>
                  </a:lnTo>
                  <a:lnTo>
                    <a:pt x="282106" y="551"/>
                  </a:lnTo>
                  <a:lnTo>
                    <a:pt x="282780" y="383"/>
                  </a:lnTo>
                  <a:lnTo>
                    <a:pt x="283408" y="260"/>
                  </a:lnTo>
                  <a:lnTo>
                    <a:pt x="283944" y="153"/>
                  </a:lnTo>
                  <a:lnTo>
                    <a:pt x="284418" y="92"/>
                  </a:lnTo>
                  <a:lnTo>
                    <a:pt x="284817" y="46"/>
                  </a:lnTo>
                  <a:lnTo>
                    <a:pt x="2853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7;p15">
              <a:extLst>
                <a:ext uri="{FF2B5EF4-FFF2-40B4-BE49-F238E27FC236}">
                  <a16:creationId xmlns:a16="http://schemas.microsoft.com/office/drawing/2014/main" id="{22E059C2-BC95-1145-4FAF-64BDF85BFA9B}"/>
                </a:ext>
              </a:extLst>
            </p:cNvPr>
            <p:cNvSpPr/>
            <p:nvPr/>
          </p:nvSpPr>
          <p:spPr>
            <a:xfrm>
              <a:off x="-1406414" y="1557109"/>
              <a:ext cx="778026" cy="778024"/>
            </a:xfrm>
            <a:custGeom>
              <a:avLst/>
              <a:gdLst/>
              <a:ahLst/>
              <a:cxnLst/>
              <a:rect l="l" t="t" r="r" b="b"/>
              <a:pathLst>
                <a:path w="31121" h="31121" extrusionOk="0">
                  <a:moveTo>
                    <a:pt x="15561" y="1"/>
                  </a:moveTo>
                  <a:lnTo>
                    <a:pt x="15147" y="16"/>
                  </a:lnTo>
                  <a:lnTo>
                    <a:pt x="14749" y="31"/>
                  </a:lnTo>
                  <a:lnTo>
                    <a:pt x="14351" y="46"/>
                  </a:lnTo>
                  <a:lnTo>
                    <a:pt x="13968" y="92"/>
                  </a:lnTo>
                  <a:lnTo>
                    <a:pt x="13570" y="123"/>
                  </a:lnTo>
                  <a:lnTo>
                    <a:pt x="13187" y="184"/>
                  </a:lnTo>
                  <a:lnTo>
                    <a:pt x="12804" y="246"/>
                  </a:lnTo>
                  <a:lnTo>
                    <a:pt x="12421" y="322"/>
                  </a:lnTo>
                  <a:lnTo>
                    <a:pt x="12038" y="399"/>
                  </a:lnTo>
                  <a:lnTo>
                    <a:pt x="11671" y="491"/>
                  </a:lnTo>
                  <a:lnTo>
                    <a:pt x="11303" y="598"/>
                  </a:lnTo>
                  <a:lnTo>
                    <a:pt x="10935" y="705"/>
                  </a:lnTo>
                  <a:lnTo>
                    <a:pt x="10568" y="828"/>
                  </a:lnTo>
                  <a:lnTo>
                    <a:pt x="10200" y="950"/>
                  </a:lnTo>
                  <a:lnTo>
                    <a:pt x="9848" y="1088"/>
                  </a:lnTo>
                  <a:lnTo>
                    <a:pt x="9496" y="1226"/>
                  </a:lnTo>
                  <a:lnTo>
                    <a:pt x="9159" y="1379"/>
                  </a:lnTo>
                  <a:lnTo>
                    <a:pt x="8807" y="1532"/>
                  </a:lnTo>
                  <a:lnTo>
                    <a:pt x="8133" y="1884"/>
                  </a:lnTo>
                  <a:lnTo>
                    <a:pt x="7489" y="2252"/>
                  </a:lnTo>
                  <a:lnTo>
                    <a:pt x="6862" y="2665"/>
                  </a:lnTo>
                  <a:lnTo>
                    <a:pt x="6249" y="3094"/>
                  </a:lnTo>
                  <a:lnTo>
                    <a:pt x="5652" y="3554"/>
                  </a:lnTo>
                  <a:lnTo>
                    <a:pt x="5100" y="4044"/>
                  </a:lnTo>
                  <a:lnTo>
                    <a:pt x="4549" y="4564"/>
                  </a:lnTo>
                  <a:lnTo>
                    <a:pt x="4044" y="5100"/>
                  </a:lnTo>
                  <a:lnTo>
                    <a:pt x="3553" y="5667"/>
                  </a:lnTo>
                  <a:lnTo>
                    <a:pt x="3094" y="6249"/>
                  </a:lnTo>
                  <a:lnTo>
                    <a:pt x="2650" y="6862"/>
                  </a:lnTo>
                  <a:lnTo>
                    <a:pt x="2252" y="7490"/>
                  </a:lnTo>
                  <a:lnTo>
                    <a:pt x="1869" y="8148"/>
                  </a:lnTo>
                  <a:lnTo>
                    <a:pt x="1532" y="8822"/>
                  </a:lnTo>
                  <a:lnTo>
                    <a:pt x="1363" y="9159"/>
                  </a:lnTo>
                  <a:lnTo>
                    <a:pt x="1226" y="9511"/>
                  </a:lnTo>
                  <a:lnTo>
                    <a:pt x="1072" y="9863"/>
                  </a:lnTo>
                  <a:lnTo>
                    <a:pt x="935" y="10216"/>
                  </a:lnTo>
                  <a:lnTo>
                    <a:pt x="812" y="10568"/>
                  </a:lnTo>
                  <a:lnTo>
                    <a:pt x="690" y="10935"/>
                  </a:lnTo>
                  <a:lnTo>
                    <a:pt x="582" y="11303"/>
                  </a:lnTo>
                  <a:lnTo>
                    <a:pt x="490" y="11671"/>
                  </a:lnTo>
                  <a:lnTo>
                    <a:pt x="399" y="12053"/>
                  </a:lnTo>
                  <a:lnTo>
                    <a:pt x="307" y="12436"/>
                  </a:lnTo>
                  <a:lnTo>
                    <a:pt x="245" y="12804"/>
                  </a:lnTo>
                  <a:lnTo>
                    <a:pt x="169" y="13202"/>
                  </a:lnTo>
                  <a:lnTo>
                    <a:pt x="123" y="13585"/>
                  </a:lnTo>
                  <a:lnTo>
                    <a:pt x="77" y="13968"/>
                  </a:lnTo>
                  <a:lnTo>
                    <a:pt x="46" y="14366"/>
                  </a:lnTo>
                  <a:lnTo>
                    <a:pt x="16" y="14764"/>
                  </a:lnTo>
                  <a:lnTo>
                    <a:pt x="0" y="15162"/>
                  </a:lnTo>
                  <a:lnTo>
                    <a:pt x="0" y="15561"/>
                  </a:lnTo>
                  <a:lnTo>
                    <a:pt x="0" y="15959"/>
                  </a:lnTo>
                  <a:lnTo>
                    <a:pt x="16" y="16372"/>
                  </a:lnTo>
                  <a:lnTo>
                    <a:pt x="46" y="16755"/>
                  </a:lnTo>
                  <a:lnTo>
                    <a:pt x="77" y="17153"/>
                  </a:lnTo>
                  <a:lnTo>
                    <a:pt x="123" y="17552"/>
                  </a:lnTo>
                  <a:lnTo>
                    <a:pt x="169" y="17934"/>
                  </a:lnTo>
                  <a:lnTo>
                    <a:pt x="245" y="18317"/>
                  </a:lnTo>
                  <a:lnTo>
                    <a:pt x="307" y="18700"/>
                  </a:lnTo>
                  <a:lnTo>
                    <a:pt x="399" y="19083"/>
                  </a:lnTo>
                  <a:lnTo>
                    <a:pt x="490" y="19451"/>
                  </a:lnTo>
                  <a:lnTo>
                    <a:pt x="582" y="19818"/>
                  </a:lnTo>
                  <a:lnTo>
                    <a:pt x="690" y="20186"/>
                  </a:lnTo>
                  <a:lnTo>
                    <a:pt x="812" y="20553"/>
                  </a:lnTo>
                  <a:lnTo>
                    <a:pt x="935" y="20921"/>
                  </a:lnTo>
                  <a:lnTo>
                    <a:pt x="1072" y="21273"/>
                  </a:lnTo>
                  <a:lnTo>
                    <a:pt x="1226" y="21625"/>
                  </a:lnTo>
                  <a:lnTo>
                    <a:pt x="1363" y="21962"/>
                  </a:lnTo>
                  <a:lnTo>
                    <a:pt x="1532" y="22315"/>
                  </a:lnTo>
                  <a:lnTo>
                    <a:pt x="1869" y="22988"/>
                  </a:lnTo>
                  <a:lnTo>
                    <a:pt x="2252" y="23632"/>
                  </a:lnTo>
                  <a:lnTo>
                    <a:pt x="2650" y="24260"/>
                  </a:lnTo>
                  <a:lnTo>
                    <a:pt x="3094" y="24872"/>
                  </a:lnTo>
                  <a:lnTo>
                    <a:pt x="3553" y="25454"/>
                  </a:lnTo>
                  <a:lnTo>
                    <a:pt x="4044" y="26021"/>
                  </a:lnTo>
                  <a:lnTo>
                    <a:pt x="4549" y="26572"/>
                  </a:lnTo>
                  <a:lnTo>
                    <a:pt x="5100" y="27077"/>
                  </a:lnTo>
                  <a:lnTo>
                    <a:pt x="5652" y="27568"/>
                  </a:lnTo>
                  <a:lnTo>
                    <a:pt x="6249" y="28027"/>
                  </a:lnTo>
                  <a:lnTo>
                    <a:pt x="6862" y="28471"/>
                  </a:lnTo>
                  <a:lnTo>
                    <a:pt x="7489" y="28869"/>
                  </a:lnTo>
                  <a:lnTo>
                    <a:pt x="8133" y="29252"/>
                  </a:lnTo>
                  <a:lnTo>
                    <a:pt x="8807" y="29589"/>
                  </a:lnTo>
                  <a:lnTo>
                    <a:pt x="9159" y="29742"/>
                  </a:lnTo>
                  <a:lnTo>
                    <a:pt x="9496" y="29895"/>
                  </a:lnTo>
                  <a:lnTo>
                    <a:pt x="9848" y="30049"/>
                  </a:lnTo>
                  <a:lnTo>
                    <a:pt x="10200" y="30186"/>
                  </a:lnTo>
                  <a:lnTo>
                    <a:pt x="10568" y="30309"/>
                  </a:lnTo>
                  <a:lnTo>
                    <a:pt x="10935" y="30431"/>
                  </a:lnTo>
                  <a:lnTo>
                    <a:pt x="11303" y="30539"/>
                  </a:lnTo>
                  <a:lnTo>
                    <a:pt x="11671" y="30631"/>
                  </a:lnTo>
                  <a:lnTo>
                    <a:pt x="12038" y="30722"/>
                  </a:lnTo>
                  <a:lnTo>
                    <a:pt x="12421" y="30814"/>
                  </a:lnTo>
                  <a:lnTo>
                    <a:pt x="12804" y="30876"/>
                  </a:lnTo>
                  <a:lnTo>
                    <a:pt x="13187" y="30937"/>
                  </a:lnTo>
                  <a:lnTo>
                    <a:pt x="13570" y="30998"/>
                  </a:lnTo>
                  <a:lnTo>
                    <a:pt x="13968" y="31044"/>
                  </a:lnTo>
                  <a:lnTo>
                    <a:pt x="14351" y="31075"/>
                  </a:lnTo>
                  <a:lnTo>
                    <a:pt x="14749" y="31105"/>
                  </a:lnTo>
                  <a:lnTo>
                    <a:pt x="15147" y="31121"/>
                  </a:lnTo>
                  <a:lnTo>
                    <a:pt x="15959" y="31121"/>
                  </a:lnTo>
                  <a:lnTo>
                    <a:pt x="16357" y="31105"/>
                  </a:lnTo>
                  <a:lnTo>
                    <a:pt x="16755" y="31075"/>
                  </a:lnTo>
                  <a:lnTo>
                    <a:pt x="17153" y="31044"/>
                  </a:lnTo>
                  <a:lnTo>
                    <a:pt x="17536" y="30998"/>
                  </a:lnTo>
                  <a:lnTo>
                    <a:pt x="17919" y="30937"/>
                  </a:lnTo>
                  <a:lnTo>
                    <a:pt x="18302" y="30876"/>
                  </a:lnTo>
                  <a:lnTo>
                    <a:pt x="18685" y="30814"/>
                  </a:lnTo>
                  <a:lnTo>
                    <a:pt x="19068" y="30722"/>
                  </a:lnTo>
                  <a:lnTo>
                    <a:pt x="19451" y="30631"/>
                  </a:lnTo>
                  <a:lnTo>
                    <a:pt x="19818" y="30539"/>
                  </a:lnTo>
                  <a:lnTo>
                    <a:pt x="20186" y="30431"/>
                  </a:lnTo>
                  <a:lnTo>
                    <a:pt x="20538" y="30309"/>
                  </a:lnTo>
                  <a:lnTo>
                    <a:pt x="20906" y="30186"/>
                  </a:lnTo>
                  <a:lnTo>
                    <a:pt x="21258" y="30049"/>
                  </a:lnTo>
                  <a:lnTo>
                    <a:pt x="21610" y="29895"/>
                  </a:lnTo>
                  <a:lnTo>
                    <a:pt x="21962" y="29742"/>
                  </a:lnTo>
                  <a:lnTo>
                    <a:pt x="22299" y="29589"/>
                  </a:lnTo>
                  <a:lnTo>
                    <a:pt x="22973" y="29252"/>
                  </a:lnTo>
                  <a:lnTo>
                    <a:pt x="23616" y="28869"/>
                  </a:lnTo>
                  <a:lnTo>
                    <a:pt x="24260" y="28471"/>
                  </a:lnTo>
                  <a:lnTo>
                    <a:pt x="24857" y="28027"/>
                  </a:lnTo>
                  <a:lnTo>
                    <a:pt x="25454" y="27568"/>
                  </a:lnTo>
                  <a:lnTo>
                    <a:pt x="26021" y="27077"/>
                  </a:lnTo>
                  <a:lnTo>
                    <a:pt x="26557" y="26572"/>
                  </a:lnTo>
                  <a:lnTo>
                    <a:pt x="27078" y="26021"/>
                  </a:lnTo>
                  <a:lnTo>
                    <a:pt x="27568" y="25454"/>
                  </a:lnTo>
                  <a:lnTo>
                    <a:pt x="28027" y="24872"/>
                  </a:lnTo>
                  <a:lnTo>
                    <a:pt x="28456" y="24260"/>
                  </a:lnTo>
                  <a:lnTo>
                    <a:pt x="28854" y="23632"/>
                  </a:lnTo>
                  <a:lnTo>
                    <a:pt x="29237" y="22988"/>
                  </a:lnTo>
                  <a:lnTo>
                    <a:pt x="29574" y="22315"/>
                  </a:lnTo>
                  <a:lnTo>
                    <a:pt x="29742" y="21962"/>
                  </a:lnTo>
                  <a:lnTo>
                    <a:pt x="29896" y="21625"/>
                  </a:lnTo>
                  <a:lnTo>
                    <a:pt x="30033" y="21273"/>
                  </a:lnTo>
                  <a:lnTo>
                    <a:pt x="30171" y="20921"/>
                  </a:lnTo>
                  <a:lnTo>
                    <a:pt x="30294" y="20553"/>
                  </a:lnTo>
                  <a:lnTo>
                    <a:pt x="30416" y="20186"/>
                  </a:lnTo>
                  <a:lnTo>
                    <a:pt x="30523" y="19818"/>
                  </a:lnTo>
                  <a:lnTo>
                    <a:pt x="30631" y="19451"/>
                  </a:lnTo>
                  <a:lnTo>
                    <a:pt x="30723" y="19083"/>
                  </a:lnTo>
                  <a:lnTo>
                    <a:pt x="30799" y="18700"/>
                  </a:lnTo>
                  <a:lnTo>
                    <a:pt x="30876" y="18317"/>
                  </a:lnTo>
                  <a:lnTo>
                    <a:pt x="30937" y="17934"/>
                  </a:lnTo>
                  <a:lnTo>
                    <a:pt x="30983" y="17552"/>
                  </a:lnTo>
                  <a:lnTo>
                    <a:pt x="31029" y="17153"/>
                  </a:lnTo>
                  <a:lnTo>
                    <a:pt x="31075" y="16755"/>
                  </a:lnTo>
                  <a:lnTo>
                    <a:pt x="31090" y="16372"/>
                  </a:lnTo>
                  <a:lnTo>
                    <a:pt x="31105" y="15959"/>
                  </a:lnTo>
                  <a:lnTo>
                    <a:pt x="31121" y="15561"/>
                  </a:lnTo>
                  <a:lnTo>
                    <a:pt x="31105" y="15162"/>
                  </a:lnTo>
                  <a:lnTo>
                    <a:pt x="31090" y="14764"/>
                  </a:lnTo>
                  <a:lnTo>
                    <a:pt x="31075" y="14366"/>
                  </a:lnTo>
                  <a:lnTo>
                    <a:pt x="31029" y="13968"/>
                  </a:lnTo>
                  <a:lnTo>
                    <a:pt x="30983" y="13585"/>
                  </a:lnTo>
                  <a:lnTo>
                    <a:pt x="30937" y="13202"/>
                  </a:lnTo>
                  <a:lnTo>
                    <a:pt x="30876" y="12804"/>
                  </a:lnTo>
                  <a:lnTo>
                    <a:pt x="30799" y="12436"/>
                  </a:lnTo>
                  <a:lnTo>
                    <a:pt x="30723" y="12053"/>
                  </a:lnTo>
                  <a:lnTo>
                    <a:pt x="30631" y="11671"/>
                  </a:lnTo>
                  <a:lnTo>
                    <a:pt x="30523" y="11303"/>
                  </a:lnTo>
                  <a:lnTo>
                    <a:pt x="30416" y="10935"/>
                  </a:lnTo>
                  <a:lnTo>
                    <a:pt x="30294" y="10568"/>
                  </a:lnTo>
                  <a:lnTo>
                    <a:pt x="30171" y="10216"/>
                  </a:lnTo>
                  <a:lnTo>
                    <a:pt x="30033" y="9863"/>
                  </a:lnTo>
                  <a:lnTo>
                    <a:pt x="29896" y="9511"/>
                  </a:lnTo>
                  <a:lnTo>
                    <a:pt x="29742" y="9159"/>
                  </a:lnTo>
                  <a:lnTo>
                    <a:pt x="29574" y="8822"/>
                  </a:lnTo>
                  <a:lnTo>
                    <a:pt x="29237" y="8148"/>
                  </a:lnTo>
                  <a:lnTo>
                    <a:pt x="28854" y="7490"/>
                  </a:lnTo>
                  <a:lnTo>
                    <a:pt x="28456" y="6862"/>
                  </a:lnTo>
                  <a:lnTo>
                    <a:pt x="28027" y="6249"/>
                  </a:lnTo>
                  <a:lnTo>
                    <a:pt x="27568" y="5667"/>
                  </a:lnTo>
                  <a:lnTo>
                    <a:pt x="27078" y="5100"/>
                  </a:lnTo>
                  <a:lnTo>
                    <a:pt x="26557" y="4564"/>
                  </a:lnTo>
                  <a:lnTo>
                    <a:pt x="26021" y="4044"/>
                  </a:lnTo>
                  <a:lnTo>
                    <a:pt x="25454" y="3554"/>
                  </a:lnTo>
                  <a:lnTo>
                    <a:pt x="24857" y="3094"/>
                  </a:lnTo>
                  <a:lnTo>
                    <a:pt x="24260" y="2665"/>
                  </a:lnTo>
                  <a:lnTo>
                    <a:pt x="23616" y="2252"/>
                  </a:lnTo>
                  <a:lnTo>
                    <a:pt x="22973" y="1884"/>
                  </a:lnTo>
                  <a:lnTo>
                    <a:pt x="22299" y="1532"/>
                  </a:lnTo>
                  <a:lnTo>
                    <a:pt x="21962" y="1379"/>
                  </a:lnTo>
                  <a:lnTo>
                    <a:pt x="21610" y="1226"/>
                  </a:lnTo>
                  <a:lnTo>
                    <a:pt x="21258" y="1088"/>
                  </a:lnTo>
                  <a:lnTo>
                    <a:pt x="20906" y="950"/>
                  </a:lnTo>
                  <a:lnTo>
                    <a:pt x="20538" y="828"/>
                  </a:lnTo>
                  <a:lnTo>
                    <a:pt x="20186" y="705"/>
                  </a:lnTo>
                  <a:lnTo>
                    <a:pt x="19818" y="598"/>
                  </a:lnTo>
                  <a:lnTo>
                    <a:pt x="19451" y="491"/>
                  </a:lnTo>
                  <a:lnTo>
                    <a:pt x="19068" y="399"/>
                  </a:lnTo>
                  <a:lnTo>
                    <a:pt x="18685" y="322"/>
                  </a:lnTo>
                  <a:lnTo>
                    <a:pt x="18302" y="246"/>
                  </a:lnTo>
                  <a:lnTo>
                    <a:pt x="17919" y="184"/>
                  </a:lnTo>
                  <a:lnTo>
                    <a:pt x="17536" y="123"/>
                  </a:lnTo>
                  <a:lnTo>
                    <a:pt x="17153" y="92"/>
                  </a:lnTo>
                  <a:lnTo>
                    <a:pt x="16755" y="46"/>
                  </a:lnTo>
                  <a:lnTo>
                    <a:pt x="16357" y="31"/>
                  </a:lnTo>
                  <a:lnTo>
                    <a:pt x="15959" y="16"/>
                  </a:lnTo>
                  <a:lnTo>
                    <a:pt x="155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;p15">
              <a:extLst>
                <a:ext uri="{FF2B5EF4-FFF2-40B4-BE49-F238E27FC236}">
                  <a16:creationId xmlns:a16="http://schemas.microsoft.com/office/drawing/2014/main" id="{7B810552-774E-9395-4AF0-BDB37955D052}"/>
                </a:ext>
              </a:extLst>
            </p:cNvPr>
            <p:cNvSpPr/>
            <p:nvPr/>
          </p:nvSpPr>
          <p:spPr>
            <a:xfrm>
              <a:off x="-2247491" y="2420787"/>
              <a:ext cx="292150" cy="221350"/>
            </a:xfrm>
            <a:custGeom>
              <a:avLst/>
              <a:gdLst/>
              <a:ahLst/>
              <a:cxnLst/>
              <a:rect l="l" t="t" r="r" b="b"/>
              <a:pathLst>
                <a:path w="11686" h="8854" extrusionOk="0">
                  <a:moveTo>
                    <a:pt x="8684" y="1"/>
                  </a:moveTo>
                  <a:lnTo>
                    <a:pt x="8408" y="16"/>
                  </a:lnTo>
                  <a:lnTo>
                    <a:pt x="8117" y="62"/>
                  </a:lnTo>
                  <a:lnTo>
                    <a:pt x="7842" y="139"/>
                  </a:lnTo>
                  <a:lnTo>
                    <a:pt x="7566" y="231"/>
                  </a:lnTo>
                  <a:lnTo>
                    <a:pt x="7306" y="369"/>
                  </a:lnTo>
                  <a:lnTo>
                    <a:pt x="7060" y="522"/>
                  </a:lnTo>
                  <a:lnTo>
                    <a:pt x="6815" y="690"/>
                  </a:lnTo>
                  <a:lnTo>
                    <a:pt x="6601" y="905"/>
                  </a:lnTo>
                  <a:lnTo>
                    <a:pt x="5835" y="1670"/>
                  </a:lnTo>
                  <a:lnTo>
                    <a:pt x="5054" y="905"/>
                  </a:lnTo>
                  <a:lnTo>
                    <a:pt x="4824" y="705"/>
                  </a:lnTo>
                  <a:lnTo>
                    <a:pt x="4595" y="522"/>
                  </a:lnTo>
                  <a:lnTo>
                    <a:pt x="4334" y="384"/>
                  </a:lnTo>
                  <a:lnTo>
                    <a:pt x="4074" y="261"/>
                  </a:lnTo>
                  <a:lnTo>
                    <a:pt x="3798" y="169"/>
                  </a:lnTo>
                  <a:lnTo>
                    <a:pt x="3523" y="108"/>
                  </a:lnTo>
                  <a:lnTo>
                    <a:pt x="3232" y="62"/>
                  </a:lnTo>
                  <a:lnTo>
                    <a:pt x="2941" y="47"/>
                  </a:lnTo>
                  <a:lnTo>
                    <a:pt x="2665" y="62"/>
                  </a:lnTo>
                  <a:lnTo>
                    <a:pt x="2374" y="108"/>
                  </a:lnTo>
                  <a:lnTo>
                    <a:pt x="2098" y="185"/>
                  </a:lnTo>
                  <a:lnTo>
                    <a:pt x="1838" y="277"/>
                  </a:lnTo>
                  <a:lnTo>
                    <a:pt x="1562" y="399"/>
                  </a:lnTo>
                  <a:lnTo>
                    <a:pt x="1317" y="552"/>
                  </a:lnTo>
                  <a:lnTo>
                    <a:pt x="1072" y="736"/>
                  </a:lnTo>
                  <a:lnTo>
                    <a:pt x="858" y="935"/>
                  </a:lnTo>
                  <a:lnTo>
                    <a:pt x="643" y="1165"/>
                  </a:lnTo>
                  <a:lnTo>
                    <a:pt x="475" y="1410"/>
                  </a:lnTo>
                  <a:lnTo>
                    <a:pt x="322" y="1655"/>
                  </a:lnTo>
                  <a:lnTo>
                    <a:pt x="199" y="1931"/>
                  </a:lnTo>
                  <a:lnTo>
                    <a:pt x="107" y="2206"/>
                  </a:lnTo>
                  <a:lnTo>
                    <a:pt x="46" y="2482"/>
                  </a:lnTo>
                  <a:lnTo>
                    <a:pt x="16" y="2758"/>
                  </a:lnTo>
                  <a:lnTo>
                    <a:pt x="0" y="3049"/>
                  </a:lnTo>
                  <a:lnTo>
                    <a:pt x="16" y="3340"/>
                  </a:lnTo>
                  <a:lnTo>
                    <a:pt x="61" y="3615"/>
                  </a:lnTo>
                  <a:lnTo>
                    <a:pt x="123" y="3891"/>
                  </a:lnTo>
                  <a:lnTo>
                    <a:pt x="230" y="4167"/>
                  </a:lnTo>
                  <a:lnTo>
                    <a:pt x="352" y="4427"/>
                  </a:lnTo>
                  <a:lnTo>
                    <a:pt x="506" y="4687"/>
                  </a:lnTo>
                  <a:lnTo>
                    <a:pt x="674" y="4917"/>
                  </a:lnTo>
                  <a:lnTo>
                    <a:pt x="888" y="5147"/>
                  </a:lnTo>
                  <a:lnTo>
                    <a:pt x="3783" y="7995"/>
                  </a:lnTo>
                  <a:lnTo>
                    <a:pt x="3798" y="8011"/>
                  </a:lnTo>
                  <a:lnTo>
                    <a:pt x="3967" y="8179"/>
                  </a:lnTo>
                  <a:lnTo>
                    <a:pt x="4166" y="8317"/>
                  </a:lnTo>
                  <a:lnTo>
                    <a:pt x="4350" y="8440"/>
                  </a:lnTo>
                  <a:lnTo>
                    <a:pt x="4564" y="8562"/>
                  </a:lnTo>
                  <a:lnTo>
                    <a:pt x="4763" y="8654"/>
                  </a:lnTo>
                  <a:lnTo>
                    <a:pt x="4978" y="8731"/>
                  </a:lnTo>
                  <a:lnTo>
                    <a:pt x="5192" y="8776"/>
                  </a:lnTo>
                  <a:lnTo>
                    <a:pt x="5422" y="8822"/>
                  </a:lnTo>
                  <a:lnTo>
                    <a:pt x="5590" y="8853"/>
                  </a:lnTo>
                  <a:lnTo>
                    <a:pt x="6111" y="8853"/>
                  </a:lnTo>
                  <a:lnTo>
                    <a:pt x="6279" y="8838"/>
                  </a:lnTo>
                  <a:lnTo>
                    <a:pt x="6448" y="8807"/>
                  </a:lnTo>
                  <a:lnTo>
                    <a:pt x="6616" y="8761"/>
                  </a:lnTo>
                  <a:lnTo>
                    <a:pt x="6785" y="8715"/>
                  </a:lnTo>
                  <a:lnTo>
                    <a:pt x="6953" y="8654"/>
                  </a:lnTo>
                  <a:lnTo>
                    <a:pt x="7122" y="8593"/>
                  </a:lnTo>
                  <a:lnTo>
                    <a:pt x="7275" y="8516"/>
                  </a:lnTo>
                  <a:lnTo>
                    <a:pt x="7428" y="8424"/>
                  </a:lnTo>
                  <a:lnTo>
                    <a:pt x="7581" y="8317"/>
                  </a:lnTo>
                  <a:lnTo>
                    <a:pt x="7719" y="8210"/>
                  </a:lnTo>
                  <a:lnTo>
                    <a:pt x="7872" y="8103"/>
                  </a:lnTo>
                  <a:lnTo>
                    <a:pt x="7995" y="7965"/>
                  </a:lnTo>
                  <a:lnTo>
                    <a:pt x="10843" y="5055"/>
                  </a:lnTo>
                  <a:lnTo>
                    <a:pt x="11042" y="4840"/>
                  </a:lnTo>
                  <a:lnTo>
                    <a:pt x="11226" y="4595"/>
                  </a:lnTo>
                  <a:lnTo>
                    <a:pt x="11364" y="4335"/>
                  </a:lnTo>
                  <a:lnTo>
                    <a:pt x="11487" y="4075"/>
                  </a:lnTo>
                  <a:lnTo>
                    <a:pt x="11578" y="3799"/>
                  </a:lnTo>
                  <a:lnTo>
                    <a:pt x="11640" y="3523"/>
                  </a:lnTo>
                  <a:lnTo>
                    <a:pt x="11686" y="3232"/>
                  </a:lnTo>
                  <a:lnTo>
                    <a:pt x="11686" y="2957"/>
                  </a:lnTo>
                  <a:lnTo>
                    <a:pt x="11670" y="2666"/>
                  </a:lnTo>
                  <a:lnTo>
                    <a:pt x="11640" y="2390"/>
                  </a:lnTo>
                  <a:lnTo>
                    <a:pt x="11563" y="2099"/>
                  </a:lnTo>
                  <a:lnTo>
                    <a:pt x="11456" y="1839"/>
                  </a:lnTo>
                  <a:lnTo>
                    <a:pt x="11333" y="1563"/>
                  </a:lnTo>
                  <a:lnTo>
                    <a:pt x="11180" y="1318"/>
                  </a:lnTo>
                  <a:lnTo>
                    <a:pt x="11012" y="1073"/>
                  </a:lnTo>
                  <a:lnTo>
                    <a:pt x="10797" y="859"/>
                  </a:lnTo>
                  <a:lnTo>
                    <a:pt x="10568" y="659"/>
                  </a:lnTo>
                  <a:lnTo>
                    <a:pt x="10323" y="476"/>
                  </a:lnTo>
                  <a:lnTo>
                    <a:pt x="10078" y="338"/>
                  </a:lnTo>
                  <a:lnTo>
                    <a:pt x="9802" y="215"/>
                  </a:lnTo>
                  <a:lnTo>
                    <a:pt x="9542" y="123"/>
                  </a:lnTo>
                  <a:lnTo>
                    <a:pt x="9251" y="62"/>
                  </a:lnTo>
                  <a:lnTo>
                    <a:pt x="8975" y="16"/>
                  </a:lnTo>
                  <a:lnTo>
                    <a:pt x="8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;p15">
              <a:extLst>
                <a:ext uri="{FF2B5EF4-FFF2-40B4-BE49-F238E27FC236}">
                  <a16:creationId xmlns:a16="http://schemas.microsoft.com/office/drawing/2014/main" id="{28A0C586-12F5-F7A0-BE22-D7B3001F3F04}"/>
                </a:ext>
              </a:extLst>
            </p:cNvPr>
            <p:cNvSpPr/>
            <p:nvPr/>
          </p:nvSpPr>
          <p:spPr>
            <a:xfrm>
              <a:off x="5581762" y="212781"/>
              <a:ext cx="873374" cy="873350"/>
            </a:xfrm>
            <a:custGeom>
              <a:avLst/>
              <a:gdLst/>
              <a:ahLst/>
              <a:cxnLst/>
              <a:rect l="l" t="t" r="r" b="b"/>
              <a:pathLst>
                <a:path w="34935" h="34934" extrusionOk="0">
                  <a:moveTo>
                    <a:pt x="17016" y="0"/>
                  </a:moveTo>
                  <a:lnTo>
                    <a:pt x="16571" y="15"/>
                  </a:lnTo>
                  <a:lnTo>
                    <a:pt x="16127" y="46"/>
                  </a:lnTo>
                  <a:lnTo>
                    <a:pt x="15683" y="92"/>
                  </a:lnTo>
                  <a:lnTo>
                    <a:pt x="15239" y="138"/>
                  </a:lnTo>
                  <a:lnTo>
                    <a:pt x="14810" y="199"/>
                  </a:lnTo>
                  <a:lnTo>
                    <a:pt x="14381" y="276"/>
                  </a:lnTo>
                  <a:lnTo>
                    <a:pt x="13953" y="352"/>
                  </a:lnTo>
                  <a:lnTo>
                    <a:pt x="13524" y="444"/>
                  </a:lnTo>
                  <a:lnTo>
                    <a:pt x="13110" y="551"/>
                  </a:lnTo>
                  <a:lnTo>
                    <a:pt x="12681" y="659"/>
                  </a:lnTo>
                  <a:lnTo>
                    <a:pt x="12283" y="781"/>
                  </a:lnTo>
                  <a:lnTo>
                    <a:pt x="11870" y="919"/>
                  </a:lnTo>
                  <a:lnTo>
                    <a:pt x="11472" y="1057"/>
                  </a:lnTo>
                  <a:lnTo>
                    <a:pt x="11058" y="1210"/>
                  </a:lnTo>
                  <a:lnTo>
                    <a:pt x="10675" y="1378"/>
                  </a:lnTo>
                  <a:lnTo>
                    <a:pt x="10277" y="1547"/>
                  </a:lnTo>
                  <a:lnTo>
                    <a:pt x="9894" y="1715"/>
                  </a:lnTo>
                  <a:lnTo>
                    <a:pt x="9511" y="1914"/>
                  </a:lnTo>
                  <a:lnTo>
                    <a:pt x="9144" y="2114"/>
                  </a:lnTo>
                  <a:lnTo>
                    <a:pt x="8776" y="2313"/>
                  </a:lnTo>
                  <a:lnTo>
                    <a:pt x="8408" y="2527"/>
                  </a:lnTo>
                  <a:lnTo>
                    <a:pt x="8056" y="2757"/>
                  </a:lnTo>
                  <a:lnTo>
                    <a:pt x="7704" y="2986"/>
                  </a:lnTo>
                  <a:lnTo>
                    <a:pt x="7352" y="3216"/>
                  </a:lnTo>
                  <a:lnTo>
                    <a:pt x="7015" y="3461"/>
                  </a:lnTo>
                  <a:lnTo>
                    <a:pt x="6678" y="3722"/>
                  </a:lnTo>
                  <a:lnTo>
                    <a:pt x="6356" y="3982"/>
                  </a:lnTo>
                  <a:lnTo>
                    <a:pt x="6035" y="4258"/>
                  </a:lnTo>
                  <a:lnTo>
                    <a:pt x="5728" y="4533"/>
                  </a:lnTo>
                  <a:lnTo>
                    <a:pt x="5422" y="4824"/>
                  </a:lnTo>
                  <a:lnTo>
                    <a:pt x="5116" y="5115"/>
                  </a:lnTo>
                  <a:lnTo>
                    <a:pt x="4825" y="5422"/>
                  </a:lnTo>
                  <a:lnTo>
                    <a:pt x="4534" y="5728"/>
                  </a:lnTo>
                  <a:lnTo>
                    <a:pt x="4258" y="6034"/>
                  </a:lnTo>
                  <a:lnTo>
                    <a:pt x="3998" y="6356"/>
                  </a:lnTo>
                  <a:lnTo>
                    <a:pt x="3722" y="6677"/>
                  </a:lnTo>
                  <a:lnTo>
                    <a:pt x="3477" y="7014"/>
                  </a:lnTo>
                  <a:lnTo>
                    <a:pt x="3217" y="7351"/>
                  </a:lnTo>
                  <a:lnTo>
                    <a:pt x="2987" y="7703"/>
                  </a:lnTo>
                  <a:lnTo>
                    <a:pt x="2757" y="8056"/>
                  </a:lnTo>
                  <a:lnTo>
                    <a:pt x="2527" y="8408"/>
                  </a:lnTo>
                  <a:lnTo>
                    <a:pt x="2313" y="8776"/>
                  </a:lnTo>
                  <a:lnTo>
                    <a:pt x="2114" y="9143"/>
                  </a:lnTo>
                  <a:lnTo>
                    <a:pt x="1915" y="9511"/>
                  </a:lnTo>
                  <a:lnTo>
                    <a:pt x="1731" y="9894"/>
                  </a:lnTo>
                  <a:lnTo>
                    <a:pt x="1547" y="10276"/>
                  </a:lnTo>
                  <a:lnTo>
                    <a:pt x="1379" y="10675"/>
                  </a:lnTo>
                  <a:lnTo>
                    <a:pt x="1210" y="11057"/>
                  </a:lnTo>
                  <a:lnTo>
                    <a:pt x="1057" y="11456"/>
                  </a:lnTo>
                  <a:lnTo>
                    <a:pt x="919" y="11869"/>
                  </a:lnTo>
                  <a:lnTo>
                    <a:pt x="782" y="12267"/>
                  </a:lnTo>
                  <a:lnTo>
                    <a:pt x="659" y="12681"/>
                  </a:lnTo>
                  <a:lnTo>
                    <a:pt x="552" y="13110"/>
                  </a:lnTo>
                  <a:lnTo>
                    <a:pt x="445" y="13523"/>
                  </a:lnTo>
                  <a:lnTo>
                    <a:pt x="353" y="13952"/>
                  </a:lnTo>
                  <a:lnTo>
                    <a:pt x="276" y="14381"/>
                  </a:lnTo>
                  <a:lnTo>
                    <a:pt x="200" y="14810"/>
                  </a:lnTo>
                  <a:lnTo>
                    <a:pt x="138" y="15238"/>
                  </a:lnTo>
                  <a:lnTo>
                    <a:pt x="92" y="15683"/>
                  </a:lnTo>
                  <a:lnTo>
                    <a:pt x="46" y="16127"/>
                  </a:lnTo>
                  <a:lnTo>
                    <a:pt x="31" y="16571"/>
                  </a:lnTo>
                  <a:lnTo>
                    <a:pt x="0" y="17015"/>
                  </a:lnTo>
                  <a:lnTo>
                    <a:pt x="0" y="17474"/>
                  </a:lnTo>
                  <a:lnTo>
                    <a:pt x="0" y="17919"/>
                  </a:lnTo>
                  <a:lnTo>
                    <a:pt x="31" y="18363"/>
                  </a:lnTo>
                  <a:lnTo>
                    <a:pt x="46" y="18807"/>
                  </a:lnTo>
                  <a:lnTo>
                    <a:pt x="92" y="19251"/>
                  </a:lnTo>
                  <a:lnTo>
                    <a:pt x="138" y="19695"/>
                  </a:lnTo>
                  <a:lnTo>
                    <a:pt x="200" y="20124"/>
                  </a:lnTo>
                  <a:lnTo>
                    <a:pt x="276" y="20568"/>
                  </a:lnTo>
                  <a:lnTo>
                    <a:pt x="353" y="20982"/>
                  </a:lnTo>
                  <a:lnTo>
                    <a:pt x="445" y="21410"/>
                  </a:lnTo>
                  <a:lnTo>
                    <a:pt x="552" y="21839"/>
                  </a:lnTo>
                  <a:lnTo>
                    <a:pt x="659" y="22253"/>
                  </a:lnTo>
                  <a:lnTo>
                    <a:pt x="782" y="22666"/>
                  </a:lnTo>
                  <a:lnTo>
                    <a:pt x="919" y="23064"/>
                  </a:lnTo>
                  <a:lnTo>
                    <a:pt x="1057" y="23478"/>
                  </a:lnTo>
                  <a:lnTo>
                    <a:pt x="1210" y="23876"/>
                  </a:lnTo>
                  <a:lnTo>
                    <a:pt x="1379" y="24274"/>
                  </a:lnTo>
                  <a:lnTo>
                    <a:pt x="1547" y="24657"/>
                  </a:lnTo>
                  <a:lnTo>
                    <a:pt x="1731" y="25040"/>
                  </a:lnTo>
                  <a:lnTo>
                    <a:pt x="1915" y="25423"/>
                  </a:lnTo>
                  <a:lnTo>
                    <a:pt x="2114" y="25791"/>
                  </a:lnTo>
                  <a:lnTo>
                    <a:pt x="2313" y="26158"/>
                  </a:lnTo>
                  <a:lnTo>
                    <a:pt x="2527" y="26526"/>
                  </a:lnTo>
                  <a:lnTo>
                    <a:pt x="2757" y="26878"/>
                  </a:lnTo>
                  <a:lnTo>
                    <a:pt x="2987" y="27230"/>
                  </a:lnTo>
                  <a:lnTo>
                    <a:pt x="3217" y="27582"/>
                  </a:lnTo>
                  <a:lnTo>
                    <a:pt x="3477" y="27919"/>
                  </a:lnTo>
                  <a:lnTo>
                    <a:pt x="3722" y="28256"/>
                  </a:lnTo>
                  <a:lnTo>
                    <a:pt x="3998" y="28578"/>
                  </a:lnTo>
                  <a:lnTo>
                    <a:pt x="4258" y="28899"/>
                  </a:lnTo>
                  <a:lnTo>
                    <a:pt x="4534" y="29221"/>
                  </a:lnTo>
                  <a:lnTo>
                    <a:pt x="4825" y="29527"/>
                  </a:lnTo>
                  <a:lnTo>
                    <a:pt x="5116" y="29818"/>
                  </a:lnTo>
                  <a:lnTo>
                    <a:pt x="5422" y="30109"/>
                  </a:lnTo>
                  <a:lnTo>
                    <a:pt x="5728" y="30400"/>
                  </a:lnTo>
                  <a:lnTo>
                    <a:pt x="6035" y="30676"/>
                  </a:lnTo>
                  <a:lnTo>
                    <a:pt x="6356" y="30952"/>
                  </a:lnTo>
                  <a:lnTo>
                    <a:pt x="6678" y="31212"/>
                  </a:lnTo>
                  <a:lnTo>
                    <a:pt x="7015" y="31472"/>
                  </a:lnTo>
                  <a:lnTo>
                    <a:pt x="7352" y="31717"/>
                  </a:lnTo>
                  <a:lnTo>
                    <a:pt x="7704" y="31947"/>
                  </a:lnTo>
                  <a:lnTo>
                    <a:pt x="8056" y="32192"/>
                  </a:lnTo>
                  <a:lnTo>
                    <a:pt x="8408" y="32407"/>
                  </a:lnTo>
                  <a:lnTo>
                    <a:pt x="8776" y="32621"/>
                  </a:lnTo>
                  <a:lnTo>
                    <a:pt x="9144" y="32835"/>
                  </a:lnTo>
                  <a:lnTo>
                    <a:pt x="9511" y="33035"/>
                  </a:lnTo>
                  <a:lnTo>
                    <a:pt x="9894" y="33218"/>
                  </a:lnTo>
                  <a:lnTo>
                    <a:pt x="10277" y="33402"/>
                  </a:lnTo>
                  <a:lnTo>
                    <a:pt x="10675" y="33571"/>
                  </a:lnTo>
                  <a:lnTo>
                    <a:pt x="11058" y="33724"/>
                  </a:lnTo>
                  <a:lnTo>
                    <a:pt x="11472" y="33877"/>
                  </a:lnTo>
                  <a:lnTo>
                    <a:pt x="11870" y="34015"/>
                  </a:lnTo>
                  <a:lnTo>
                    <a:pt x="12283" y="34153"/>
                  </a:lnTo>
                  <a:lnTo>
                    <a:pt x="12681" y="34275"/>
                  </a:lnTo>
                  <a:lnTo>
                    <a:pt x="13110" y="34382"/>
                  </a:lnTo>
                  <a:lnTo>
                    <a:pt x="13524" y="34489"/>
                  </a:lnTo>
                  <a:lnTo>
                    <a:pt x="13953" y="34581"/>
                  </a:lnTo>
                  <a:lnTo>
                    <a:pt x="14381" y="34658"/>
                  </a:lnTo>
                  <a:lnTo>
                    <a:pt x="14810" y="34735"/>
                  </a:lnTo>
                  <a:lnTo>
                    <a:pt x="15239" y="34796"/>
                  </a:lnTo>
                  <a:lnTo>
                    <a:pt x="15683" y="34842"/>
                  </a:lnTo>
                  <a:lnTo>
                    <a:pt x="16127" y="34888"/>
                  </a:lnTo>
                  <a:lnTo>
                    <a:pt x="16571" y="34918"/>
                  </a:lnTo>
                  <a:lnTo>
                    <a:pt x="17016" y="34934"/>
                  </a:lnTo>
                  <a:lnTo>
                    <a:pt x="17919" y="34934"/>
                  </a:lnTo>
                  <a:lnTo>
                    <a:pt x="18363" y="34918"/>
                  </a:lnTo>
                  <a:lnTo>
                    <a:pt x="18823" y="34888"/>
                  </a:lnTo>
                  <a:lnTo>
                    <a:pt x="19252" y="34842"/>
                  </a:lnTo>
                  <a:lnTo>
                    <a:pt x="19696" y="34796"/>
                  </a:lnTo>
                  <a:lnTo>
                    <a:pt x="20125" y="34735"/>
                  </a:lnTo>
                  <a:lnTo>
                    <a:pt x="20569" y="34658"/>
                  </a:lnTo>
                  <a:lnTo>
                    <a:pt x="20998" y="34581"/>
                  </a:lnTo>
                  <a:lnTo>
                    <a:pt x="21411" y="34489"/>
                  </a:lnTo>
                  <a:lnTo>
                    <a:pt x="21840" y="34382"/>
                  </a:lnTo>
                  <a:lnTo>
                    <a:pt x="22253" y="34275"/>
                  </a:lnTo>
                  <a:lnTo>
                    <a:pt x="22667" y="34153"/>
                  </a:lnTo>
                  <a:lnTo>
                    <a:pt x="23080" y="34015"/>
                  </a:lnTo>
                  <a:lnTo>
                    <a:pt x="23479" y="33877"/>
                  </a:lnTo>
                  <a:lnTo>
                    <a:pt x="23877" y="33724"/>
                  </a:lnTo>
                  <a:lnTo>
                    <a:pt x="24275" y="33571"/>
                  </a:lnTo>
                  <a:lnTo>
                    <a:pt x="24658" y="33402"/>
                  </a:lnTo>
                  <a:lnTo>
                    <a:pt x="25041" y="33218"/>
                  </a:lnTo>
                  <a:lnTo>
                    <a:pt x="25424" y="33035"/>
                  </a:lnTo>
                  <a:lnTo>
                    <a:pt x="25791" y="32835"/>
                  </a:lnTo>
                  <a:lnTo>
                    <a:pt x="26174" y="32621"/>
                  </a:lnTo>
                  <a:lnTo>
                    <a:pt x="26526" y="32407"/>
                  </a:lnTo>
                  <a:lnTo>
                    <a:pt x="26894" y="32192"/>
                  </a:lnTo>
                  <a:lnTo>
                    <a:pt x="27246" y="31947"/>
                  </a:lnTo>
                  <a:lnTo>
                    <a:pt x="27583" y="31717"/>
                  </a:lnTo>
                  <a:lnTo>
                    <a:pt x="27920" y="31472"/>
                  </a:lnTo>
                  <a:lnTo>
                    <a:pt x="28257" y="31212"/>
                  </a:lnTo>
                  <a:lnTo>
                    <a:pt x="28579" y="30952"/>
                  </a:lnTo>
                  <a:lnTo>
                    <a:pt x="28900" y="30676"/>
                  </a:lnTo>
                  <a:lnTo>
                    <a:pt x="29222" y="30400"/>
                  </a:lnTo>
                  <a:lnTo>
                    <a:pt x="29528" y="30109"/>
                  </a:lnTo>
                  <a:lnTo>
                    <a:pt x="29819" y="29818"/>
                  </a:lnTo>
                  <a:lnTo>
                    <a:pt x="30110" y="29527"/>
                  </a:lnTo>
                  <a:lnTo>
                    <a:pt x="30401" y="29221"/>
                  </a:lnTo>
                  <a:lnTo>
                    <a:pt x="30677" y="28899"/>
                  </a:lnTo>
                  <a:lnTo>
                    <a:pt x="30952" y="28578"/>
                  </a:lnTo>
                  <a:lnTo>
                    <a:pt x="31213" y="28256"/>
                  </a:lnTo>
                  <a:lnTo>
                    <a:pt x="31473" y="27919"/>
                  </a:lnTo>
                  <a:lnTo>
                    <a:pt x="31718" y="27582"/>
                  </a:lnTo>
                  <a:lnTo>
                    <a:pt x="31963" y="27230"/>
                  </a:lnTo>
                  <a:lnTo>
                    <a:pt x="32193" y="26878"/>
                  </a:lnTo>
                  <a:lnTo>
                    <a:pt x="32407" y="26526"/>
                  </a:lnTo>
                  <a:lnTo>
                    <a:pt x="32622" y="26158"/>
                  </a:lnTo>
                  <a:lnTo>
                    <a:pt x="32836" y="25791"/>
                  </a:lnTo>
                  <a:lnTo>
                    <a:pt x="33035" y="25423"/>
                  </a:lnTo>
                  <a:lnTo>
                    <a:pt x="33219" y="25040"/>
                  </a:lnTo>
                  <a:lnTo>
                    <a:pt x="33403" y="24657"/>
                  </a:lnTo>
                  <a:lnTo>
                    <a:pt x="33571" y="24274"/>
                  </a:lnTo>
                  <a:lnTo>
                    <a:pt x="33724" y="23876"/>
                  </a:lnTo>
                  <a:lnTo>
                    <a:pt x="33878" y="23478"/>
                  </a:lnTo>
                  <a:lnTo>
                    <a:pt x="34031" y="23064"/>
                  </a:lnTo>
                  <a:lnTo>
                    <a:pt x="34153" y="22666"/>
                  </a:lnTo>
                  <a:lnTo>
                    <a:pt x="34276" y="22253"/>
                  </a:lnTo>
                  <a:lnTo>
                    <a:pt x="34398" y="21839"/>
                  </a:lnTo>
                  <a:lnTo>
                    <a:pt x="34490" y="21410"/>
                  </a:lnTo>
                  <a:lnTo>
                    <a:pt x="34582" y="20982"/>
                  </a:lnTo>
                  <a:lnTo>
                    <a:pt x="34674" y="20568"/>
                  </a:lnTo>
                  <a:lnTo>
                    <a:pt x="34735" y="20124"/>
                  </a:lnTo>
                  <a:lnTo>
                    <a:pt x="34796" y="19695"/>
                  </a:lnTo>
                  <a:lnTo>
                    <a:pt x="34858" y="19251"/>
                  </a:lnTo>
                  <a:lnTo>
                    <a:pt x="34888" y="18807"/>
                  </a:lnTo>
                  <a:lnTo>
                    <a:pt x="34919" y="18363"/>
                  </a:lnTo>
                  <a:lnTo>
                    <a:pt x="34934" y="17919"/>
                  </a:lnTo>
                  <a:lnTo>
                    <a:pt x="34934" y="17474"/>
                  </a:lnTo>
                  <a:lnTo>
                    <a:pt x="34934" y="17015"/>
                  </a:lnTo>
                  <a:lnTo>
                    <a:pt x="34919" y="16571"/>
                  </a:lnTo>
                  <a:lnTo>
                    <a:pt x="34888" y="16127"/>
                  </a:lnTo>
                  <a:lnTo>
                    <a:pt x="34858" y="15683"/>
                  </a:lnTo>
                  <a:lnTo>
                    <a:pt x="34796" y="15238"/>
                  </a:lnTo>
                  <a:lnTo>
                    <a:pt x="34735" y="14810"/>
                  </a:lnTo>
                  <a:lnTo>
                    <a:pt x="34674" y="14381"/>
                  </a:lnTo>
                  <a:lnTo>
                    <a:pt x="34582" y="13952"/>
                  </a:lnTo>
                  <a:lnTo>
                    <a:pt x="34490" y="13523"/>
                  </a:lnTo>
                  <a:lnTo>
                    <a:pt x="34398" y="13110"/>
                  </a:lnTo>
                  <a:lnTo>
                    <a:pt x="34276" y="12681"/>
                  </a:lnTo>
                  <a:lnTo>
                    <a:pt x="34153" y="12267"/>
                  </a:lnTo>
                  <a:lnTo>
                    <a:pt x="34031" y="11869"/>
                  </a:lnTo>
                  <a:lnTo>
                    <a:pt x="33878" y="11456"/>
                  </a:lnTo>
                  <a:lnTo>
                    <a:pt x="33724" y="11057"/>
                  </a:lnTo>
                  <a:lnTo>
                    <a:pt x="33571" y="10675"/>
                  </a:lnTo>
                  <a:lnTo>
                    <a:pt x="33403" y="10276"/>
                  </a:lnTo>
                  <a:lnTo>
                    <a:pt x="33219" y="9894"/>
                  </a:lnTo>
                  <a:lnTo>
                    <a:pt x="33035" y="9511"/>
                  </a:lnTo>
                  <a:lnTo>
                    <a:pt x="32836" y="9143"/>
                  </a:lnTo>
                  <a:lnTo>
                    <a:pt x="32622" y="8776"/>
                  </a:lnTo>
                  <a:lnTo>
                    <a:pt x="32407" y="8408"/>
                  </a:lnTo>
                  <a:lnTo>
                    <a:pt x="32193" y="8056"/>
                  </a:lnTo>
                  <a:lnTo>
                    <a:pt x="31963" y="7703"/>
                  </a:lnTo>
                  <a:lnTo>
                    <a:pt x="31718" y="7351"/>
                  </a:lnTo>
                  <a:lnTo>
                    <a:pt x="31473" y="7014"/>
                  </a:lnTo>
                  <a:lnTo>
                    <a:pt x="31213" y="6677"/>
                  </a:lnTo>
                  <a:lnTo>
                    <a:pt x="30952" y="6356"/>
                  </a:lnTo>
                  <a:lnTo>
                    <a:pt x="30677" y="6034"/>
                  </a:lnTo>
                  <a:lnTo>
                    <a:pt x="30401" y="5728"/>
                  </a:lnTo>
                  <a:lnTo>
                    <a:pt x="30110" y="5422"/>
                  </a:lnTo>
                  <a:lnTo>
                    <a:pt x="29819" y="5115"/>
                  </a:lnTo>
                  <a:lnTo>
                    <a:pt x="29528" y="4824"/>
                  </a:lnTo>
                  <a:lnTo>
                    <a:pt x="29222" y="4533"/>
                  </a:lnTo>
                  <a:lnTo>
                    <a:pt x="28900" y="4258"/>
                  </a:lnTo>
                  <a:lnTo>
                    <a:pt x="28579" y="3982"/>
                  </a:lnTo>
                  <a:lnTo>
                    <a:pt x="28257" y="3722"/>
                  </a:lnTo>
                  <a:lnTo>
                    <a:pt x="27920" y="3461"/>
                  </a:lnTo>
                  <a:lnTo>
                    <a:pt x="27583" y="3216"/>
                  </a:lnTo>
                  <a:lnTo>
                    <a:pt x="27246" y="2986"/>
                  </a:lnTo>
                  <a:lnTo>
                    <a:pt x="26894" y="2757"/>
                  </a:lnTo>
                  <a:lnTo>
                    <a:pt x="26526" y="2527"/>
                  </a:lnTo>
                  <a:lnTo>
                    <a:pt x="26174" y="2313"/>
                  </a:lnTo>
                  <a:lnTo>
                    <a:pt x="25791" y="2114"/>
                  </a:lnTo>
                  <a:lnTo>
                    <a:pt x="25424" y="1914"/>
                  </a:lnTo>
                  <a:lnTo>
                    <a:pt x="25041" y="1715"/>
                  </a:lnTo>
                  <a:lnTo>
                    <a:pt x="24658" y="1547"/>
                  </a:lnTo>
                  <a:lnTo>
                    <a:pt x="24275" y="1378"/>
                  </a:lnTo>
                  <a:lnTo>
                    <a:pt x="23877" y="1210"/>
                  </a:lnTo>
                  <a:lnTo>
                    <a:pt x="23479" y="1057"/>
                  </a:lnTo>
                  <a:lnTo>
                    <a:pt x="23080" y="919"/>
                  </a:lnTo>
                  <a:lnTo>
                    <a:pt x="22667" y="781"/>
                  </a:lnTo>
                  <a:lnTo>
                    <a:pt x="22253" y="659"/>
                  </a:lnTo>
                  <a:lnTo>
                    <a:pt x="21840" y="551"/>
                  </a:lnTo>
                  <a:lnTo>
                    <a:pt x="21411" y="444"/>
                  </a:lnTo>
                  <a:lnTo>
                    <a:pt x="20998" y="352"/>
                  </a:lnTo>
                  <a:lnTo>
                    <a:pt x="20569" y="276"/>
                  </a:lnTo>
                  <a:lnTo>
                    <a:pt x="20125" y="199"/>
                  </a:lnTo>
                  <a:lnTo>
                    <a:pt x="19696" y="138"/>
                  </a:lnTo>
                  <a:lnTo>
                    <a:pt x="19252" y="92"/>
                  </a:lnTo>
                  <a:lnTo>
                    <a:pt x="18823" y="46"/>
                  </a:lnTo>
                  <a:lnTo>
                    <a:pt x="18363" y="15"/>
                  </a:lnTo>
                  <a:lnTo>
                    <a:pt x="17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;p15">
              <a:extLst>
                <a:ext uri="{FF2B5EF4-FFF2-40B4-BE49-F238E27FC236}">
                  <a16:creationId xmlns:a16="http://schemas.microsoft.com/office/drawing/2014/main" id="{BBE30169-BA57-4C31-A5BB-6582263DAECE}"/>
                </a:ext>
              </a:extLst>
            </p:cNvPr>
            <p:cNvSpPr/>
            <p:nvPr/>
          </p:nvSpPr>
          <p:spPr>
            <a:xfrm>
              <a:off x="10193252" y="728987"/>
              <a:ext cx="328149" cy="248525"/>
            </a:xfrm>
            <a:custGeom>
              <a:avLst/>
              <a:gdLst/>
              <a:ahLst/>
              <a:cxnLst/>
              <a:rect l="l" t="t" r="r" b="b"/>
              <a:pathLst>
                <a:path w="13126" h="9941" extrusionOk="0">
                  <a:moveTo>
                    <a:pt x="9757" y="1"/>
                  </a:moveTo>
                  <a:lnTo>
                    <a:pt x="9435" y="16"/>
                  </a:lnTo>
                  <a:lnTo>
                    <a:pt x="9129" y="77"/>
                  </a:lnTo>
                  <a:lnTo>
                    <a:pt x="8807" y="154"/>
                  </a:lnTo>
                  <a:lnTo>
                    <a:pt x="8501" y="261"/>
                  </a:lnTo>
                  <a:lnTo>
                    <a:pt x="8210" y="399"/>
                  </a:lnTo>
                  <a:lnTo>
                    <a:pt x="7934" y="567"/>
                  </a:lnTo>
                  <a:lnTo>
                    <a:pt x="7658" y="782"/>
                  </a:lnTo>
                  <a:lnTo>
                    <a:pt x="7413" y="1012"/>
                  </a:lnTo>
                  <a:lnTo>
                    <a:pt x="6556" y="1884"/>
                  </a:lnTo>
                  <a:lnTo>
                    <a:pt x="5683" y="1012"/>
                  </a:lnTo>
                  <a:lnTo>
                    <a:pt x="5422" y="782"/>
                  </a:lnTo>
                  <a:lnTo>
                    <a:pt x="5162" y="598"/>
                  </a:lnTo>
                  <a:lnTo>
                    <a:pt x="4871" y="430"/>
                  </a:lnTo>
                  <a:lnTo>
                    <a:pt x="4580" y="292"/>
                  </a:lnTo>
                  <a:lnTo>
                    <a:pt x="4274" y="185"/>
                  </a:lnTo>
                  <a:lnTo>
                    <a:pt x="3952" y="108"/>
                  </a:lnTo>
                  <a:lnTo>
                    <a:pt x="3631" y="62"/>
                  </a:lnTo>
                  <a:lnTo>
                    <a:pt x="3309" y="62"/>
                  </a:lnTo>
                  <a:lnTo>
                    <a:pt x="2987" y="77"/>
                  </a:lnTo>
                  <a:lnTo>
                    <a:pt x="2681" y="123"/>
                  </a:lnTo>
                  <a:lnTo>
                    <a:pt x="2359" y="200"/>
                  </a:lnTo>
                  <a:lnTo>
                    <a:pt x="2053" y="307"/>
                  </a:lnTo>
                  <a:lnTo>
                    <a:pt x="1762" y="445"/>
                  </a:lnTo>
                  <a:lnTo>
                    <a:pt x="1486" y="613"/>
                  </a:lnTo>
                  <a:lnTo>
                    <a:pt x="1211" y="812"/>
                  </a:lnTo>
                  <a:lnTo>
                    <a:pt x="966" y="1057"/>
                  </a:lnTo>
                  <a:lnTo>
                    <a:pt x="736" y="1303"/>
                  </a:lnTo>
                  <a:lnTo>
                    <a:pt x="537" y="1578"/>
                  </a:lnTo>
                  <a:lnTo>
                    <a:pt x="368" y="1869"/>
                  </a:lnTo>
                  <a:lnTo>
                    <a:pt x="231" y="2160"/>
                  </a:lnTo>
                  <a:lnTo>
                    <a:pt x="139" y="2466"/>
                  </a:lnTo>
                  <a:lnTo>
                    <a:pt x="62" y="2788"/>
                  </a:lnTo>
                  <a:lnTo>
                    <a:pt x="16" y="3094"/>
                  </a:lnTo>
                  <a:lnTo>
                    <a:pt x="1" y="3416"/>
                  </a:lnTo>
                  <a:lnTo>
                    <a:pt x="16" y="3738"/>
                  </a:lnTo>
                  <a:lnTo>
                    <a:pt x="62" y="4059"/>
                  </a:lnTo>
                  <a:lnTo>
                    <a:pt x="139" y="4366"/>
                  </a:lnTo>
                  <a:lnTo>
                    <a:pt x="261" y="4672"/>
                  </a:lnTo>
                  <a:lnTo>
                    <a:pt x="399" y="4963"/>
                  </a:lnTo>
                  <a:lnTo>
                    <a:pt x="568" y="5254"/>
                  </a:lnTo>
                  <a:lnTo>
                    <a:pt x="767" y="5514"/>
                  </a:lnTo>
                  <a:lnTo>
                    <a:pt x="996" y="5775"/>
                  </a:lnTo>
                  <a:lnTo>
                    <a:pt x="4243" y="8975"/>
                  </a:lnTo>
                  <a:lnTo>
                    <a:pt x="4258" y="8991"/>
                  </a:lnTo>
                  <a:lnTo>
                    <a:pt x="4458" y="9174"/>
                  </a:lnTo>
                  <a:lnTo>
                    <a:pt x="4672" y="9343"/>
                  </a:lnTo>
                  <a:lnTo>
                    <a:pt x="4886" y="9481"/>
                  </a:lnTo>
                  <a:lnTo>
                    <a:pt x="5116" y="9603"/>
                  </a:lnTo>
                  <a:lnTo>
                    <a:pt x="5361" y="9710"/>
                  </a:lnTo>
                  <a:lnTo>
                    <a:pt x="5591" y="9787"/>
                  </a:lnTo>
                  <a:lnTo>
                    <a:pt x="5836" y="9864"/>
                  </a:lnTo>
                  <a:lnTo>
                    <a:pt x="6096" y="9910"/>
                  </a:lnTo>
                  <a:lnTo>
                    <a:pt x="6280" y="9925"/>
                  </a:lnTo>
                  <a:lnTo>
                    <a:pt x="6479" y="9940"/>
                  </a:lnTo>
                  <a:lnTo>
                    <a:pt x="6862" y="9940"/>
                  </a:lnTo>
                  <a:lnTo>
                    <a:pt x="7061" y="9910"/>
                  </a:lnTo>
                  <a:lnTo>
                    <a:pt x="7245" y="9879"/>
                  </a:lnTo>
                  <a:lnTo>
                    <a:pt x="7444" y="9833"/>
                  </a:lnTo>
                  <a:lnTo>
                    <a:pt x="7628" y="9787"/>
                  </a:lnTo>
                  <a:lnTo>
                    <a:pt x="7812" y="9726"/>
                  </a:lnTo>
                  <a:lnTo>
                    <a:pt x="7995" y="9649"/>
                  </a:lnTo>
                  <a:lnTo>
                    <a:pt x="8179" y="9557"/>
                  </a:lnTo>
                  <a:lnTo>
                    <a:pt x="8348" y="9450"/>
                  </a:lnTo>
                  <a:lnTo>
                    <a:pt x="8516" y="9343"/>
                  </a:lnTo>
                  <a:lnTo>
                    <a:pt x="8685" y="9220"/>
                  </a:lnTo>
                  <a:lnTo>
                    <a:pt x="8838" y="9083"/>
                  </a:lnTo>
                  <a:lnTo>
                    <a:pt x="8991" y="8945"/>
                  </a:lnTo>
                  <a:lnTo>
                    <a:pt x="12176" y="5683"/>
                  </a:lnTo>
                  <a:lnTo>
                    <a:pt x="12406" y="5422"/>
                  </a:lnTo>
                  <a:lnTo>
                    <a:pt x="12605" y="5147"/>
                  </a:lnTo>
                  <a:lnTo>
                    <a:pt x="12774" y="4871"/>
                  </a:lnTo>
                  <a:lnTo>
                    <a:pt x="12896" y="4565"/>
                  </a:lnTo>
                  <a:lnTo>
                    <a:pt x="13003" y="4258"/>
                  </a:lnTo>
                  <a:lnTo>
                    <a:pt x="13080" y="3952"/>
                  </a:lnTo>
                  <a:lnTo>
                    <a:pt x="13126" y="3630"/>
                  </a:lnTo>
                  <a:lnTo>
                    <a:pt x="13126" y="3309"/>
                  </a:lnTo>
                  <a:lnTo>
                    <a:pt x="13111" y="2987"/>
                  </a:lnTo>
                  <a:lnTo>
                    <a:pt x="13065" y="2666"/>
                  </a:lnTo>
                  <a:lnTo>
                    <a:pt x="12988" y="2359"/>
                  </a:lnTo>
                  <a:lnTo>
                    <a:pt x="12881" y="2053"/>
                  </a:lnTo>
                  <a:lnTo>
                    <a:pt x="12728" y="1762"/>
                  </a:lnTo>
                  <a:lnTo>
                    <a:pt x="12559" y="1471"/>
                  </a:lnTo>
                  <a:lnTo>
                    <a:pt x="12360" y="1211"/>
                  </a:lnTo>
                  <a:lnTo>
                    <a:pt x="12130" y="966"/>
                  </a:lnTo>
                  <a:lnTo>
                    <a:pt x="11870" y="736"/>
                  </a:lnTo>
                  <a:lnTo>
                    <a:pt x="11594" y="537"/>
                  </a:lnTo>
                  <a:lnTo>
                    <a:pt x="11319" y="368"/>
                  </a:lnTo>
                  <a:lnTo>
                    <a:pt x="11012" y="230"/>
                  </a:lnTo>
                  <a:lnTo>
                    <a:pt x="10706" y="139"/>
                  </a:lnTo>
                  <a:lnTo>
                    <a:pt x="10400" y="62"/>
                  </a:lnTo>
                  <a:lnTo>
                    <a:pt x="10078" y="16"/>
                  </a:lnTo>
                  <a:lnTo>
                    <a:pt x="9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1;p15">
              <a:extLst>
                <a:ext uri="{FF2B5EF4-FFF2-40B4-BE49-F238E27FC236}">
                  <a16:creationId xmlns:a16="http://schemas.microsoft.com/office/drawing/2014/main" id="{0C4CED44-1057-5632-6812-C4D9F6535F26}"/>
                </a:ext>
              </a:extLst>
            </p:cNvPr>
            <p:cNvSpPr/>
            <p:nvPr/>
          </p:nvSpPr>
          <p:spPr>
            <a:xfrm>
              <a:off x="-2208126" y="3059449"/>
              <a:ext cx="1838975" cy="1586301"/>
            </a:xfrm>
            <a:custGeom>
              <a:avLst/>
              <a:gdLst/>
              <a:ahLst/>
              <a:cxnLst/>
              <a:rect l="l" t="t" r="r" b="b"/>
              <a:pathLst>
                <a:path w="73559" h="63452" extrusionOk="0">
                  <a:moveTo>
                    <a:pt x="18868" y="1"/>
                  </a:moveTo>
                  <a:lnTo>
                    <a:pt x="18133" y="32"/>
                  </a:lnTo>
                  <a:lnTo>
                    <a:pt x="17413" y="93"/>
                  </a:lnTo>
                  <a:lnTo>
                    <a:pt x="16709" y="169"/>
                  </a:lnTo>
                  <a:lnTo>
                    <a:pt x="16020" y="277"/>
                  </a:lnTo>
                  <a:lnTo>
                    <a:pt x="15331" y="399"/>
                  </a:lnTo>
                  <a:lnTo>
                    <a:pt x="14672" y="552"/>
                  </a:lnTo>
                  <a:lnTo>
                    <a:pt x="14013" y="721"/>
                  </a:lnTo>
                  <a:lnTo>
                    <a:pt x="13386" y="920"/>
                  </a:lnTo>
                  <a:lnTo>
                    <a:pt x="12758" y="1134"/>
                  </a:lnTo>
                  <a:lnTo>
                    <a:pt x="12145" y="1364"/>
                  </a:lnTo>
                  <a:lnTo>
                    <a:pt x="11548" y="1624"/>
                  </a:lnTo>
                  <a:lnTo>
                    <a:pt x="10966" y="1900"/>
                  </a:lnTo>
                  <a:lnTo>
                    <a:pt x="10399" y="2191"/>
                  </a:lnTo>
                  <a:lnTo>
                    <a:pt x="9832" y="2513"/>
                  </a:lnTo>
                  <a:lnTo>
                    <a:pt x="9296" y="2834"/>
                  </a:lnTo>
                  <a:lnTo>
                    <a:pt x="8776" y="3186"/>
                  </a:lnTo>
                  <a:lnTo>
                    <a:pt x="8255" y="3554"/>
                  </a:lnTo>
                  <a:lnTo>
                    <a:pt x="7765" y="3937"/>
                  </a:lnTo>
                  <a:lnTo>
                    <a:pt x="7275" y="4335"/>
                  </a:lnTo>
                  <a:lnTo>
                    <a:pt x="6815" y="4749"/>
                  </a:lnTo>
                  <a:lnTo>
                    <a:pt x="6356" y="5177"/>
                  </a:lnTo>
                  <a:lnTo>
                    <a:pt x="5927" y="5622"/>
                  </a:lnTo>
                  <a:lnTo>
                    <a:pt x="5498" y="6081"/>
                  </a:lnTo>
                  <a:lnTo>
                    <a:pt x="5085" y="6540"/>
                  </a:lnTo>
                  <a:lnTo>
                    <a:pt x="4702" y="7031"/>
                  </a:lnTo>
                  <a:lnTo>
                    <a:pt x="4319" y="7521"/>
                  </a:lnTo>
                  <a:lnTo>
                    <a:pt x="3951" y="8026"/>
                  </a:lnTo>
                  <a:lnTo>
                    <a:pt x="3599" y="8547"/>
                  </a:lnTo>
                  <a:lnTo>
                    <a:pt x="3278" y="9067"/>
                  </a:lnTo>
                  <a:lnTo>
                    <a:pt x="2956" y="9603"/>
                  </a:lnTo>
                  <a:lnTo>
                    <a:pt x="2650" y="10155"/>
                  </a:lnTo>
                  <a:lnTo>
                    <a:pt x="2374" y="10706"/>
                  </a:lnTo>
                  <a:lnTo>
                    <a:pt x="2098" y="11273"/>
                  </a:lnTo>
                  <a:lnTo>
                    <a:pt x="1838" y="11839"/>
                  </a:lnTo>
                  <a:lnTo>
                    <a:pt x="1608" y="12406"/>
                  </a:lnTo>
                  <a:lnTo>
                    <a:pt x="1378" y="12988"/>
                  </a:lnTo>
                  <a:lnTo>
                    <a:pt x="1179" y="13585"/>
                  </a:lnTo>
                  <a:lnTo>
                    <a:pt x="996" y="14183"/>
                  </a:lnTo>
                  <a:lnTo>
                    <a:pt x="812" y="14780"/>
                  </a:lnTo>
                  <a:lnTo>
                    <a:pt x="659" y="15377"/>
                  </a:lnTo>
                  <a:lnTo>
                    <a:pt x="521" y="15990"/>
                  </a:lnTo>
                  <a:lnTo>
                    <a:pt x="398" y="16602"/>
                  </a:lnTo>
                  <a:lnTo>
                    <a:pt x="291" y="17215"/>
                  </a:lnTo>
                  <a:lnTo>
                    <a:pt x="199" y="17828"/>
                  </a:lnTo>
                  <a:lnTo>
                    <a:pt x="123" y="18440"/>
                  </a:lnTo>
                  <a:lnTo>
                    <a:pt x="61" y="19068"/>
                  </a:lnTo>
                  <a:lnTo>
                    <a:pt x="31" y="19681"/>
                  </a:lnTo>
                  <a:lnTo>
                    <a:pt x="0" y="20293"/>
                  </a:lnTo>
                  <a:lnTo>
                    <a:pt x="0" y="20921"/>
                  </a:lnTo>
                  <a:lnTo>
                    <a:pt x="0" y="21534"/>
                  </a:lnTo>
                  <a:lnTo>
                    <a:pt x="31" y="22146"/>
                  </a:lnTo>
                  <a:lnTo>
                    <a:pt x="77" y="22759"/>
                  </a:lnTo>
                  <a:lnTo>
                    <a:pt x="138" y="23372"/>
                  </a:lnTo>
                  <a:lnTo>
                    <a:pt x="230" y="23969"/>
                  </a:lnTo>
                  <a:lnTo>
                    <a:pt x="322" y="24582"/>
                  </a:lnTo>
                  <a:lnTo>
                    <a:pt x="444" y="25179"/>
                  </a:lnTo>
                  <a:lnTo>
                    <a:pt x="582" y="25776"/>
                  </a:lnTo>
                  <a:lnTo>
                    <a:pt x="720" y="26358"/>
                  </a:lnTo>
                  <a:lnTo>
                    <a:pt x="904" y="26940"/>
                  </a:lnTo>
                  <a:lnTo>
                    <a:pt x="1087" y="27507"/>
                  </a:lnTo>
                  <a:lnTo>
                    <a:pt x="1287" y="28089"/>
                  </a:lnTo>
                  <a:lnTo>
                    <a:pt x="1516" y="28640"/>
                  </a:lnTo>
                  <a:lnTo>
                    <a:pt x="1761" y="29191"/>
                  </a:lnTo>
                  <a:lnTo>
                    <a:pt x="2083" y="29850"/>
                  </a:lnTo>
                  <a:lnTo>
                    <a:pt x="2451" y="30554"/>
                  </a:lnTo>
                  <a:lnTo>
                    <a:pt x="2879" y="31290"/>
                  </a:lnTo>
                  <a:lnTo>
                    <a:pt x="3354" y="32071"/>
                  </a:lnTo>
                  <a:lnTo>
                    <a:pt x="3875" y="32882"/>
                  </a:lnTo>
                  <a:lnTo>
                    <a:pt x="4441" y="33740"/>
                  </a:lnTo>
                  <a:lnTo>
                    <a:pt x="5054" y="34613"/>
                  </a:lnTo>
                  <a:lnTo>
                    <a:pt x="5713" y="35517"/>
                  </a:lnTo>
                  <a:lnTo>
                    <a:pt x="6387" y="36435"/>
                  </a:lnTo>
                  <a:lnTo>
                    <a:pt x="7106" y="37385"/>
                  </a:lnTo>
                  <a:lnTo>
                    <a:pt x="7857" y="38365"/>
                  </a:lnTo>
                  <a:lnTo>
                    <a:pt x="8638" y="39361"/>
                  </a:lnTo>
                  <a:lnTo>
                    <a:pt x="9450" y="40371"/>
                  </a:lnTo>
                  <a:lnTo>
                    <a:pt x="10292" y="41382"/>
                  </a:lnTo>
                  <a:lnTo>
                    <a:pt x="11150" y="42424"/>
                  </a:lnTo>
                  <a:lnTo>
                    <a:pt x="12022" y="43465"/>
                  </a:lnTo>
                  <a:lnTo>
                    <a:pt x="13830" y="45563"/>
                  </a:lnTo>
                  <a:lnTo>
                    <a:pt x="15683" y="47677"/>
                  </a:lnTo>
                  <a:lnTo>
                    <a:pt x="17582" y="49790"/>
                  </a:lnTo>
                  <a:lnTo>
                    <a:pt x="19481" y="51873"/>
                  </a:lnTo>
                  <a:lnTo>
                    <a:pt x="21380" y="53910"/>
                  </a:lnTo>
                  <a:lnTo>
                    <a:pt x="23264" y="55886"/>
                  </a:lnTo>
                  <a:lnTo>
                    <a:pt x="25102" y="57769"/>
                  </a:lnTo>
                  <a:lnTo>
                    <a:pt x="26878" y="59561"/>
                  </a:lnTo>
                  <a:lnTo>
                    <a:pt x="27353" y="60021"/>
                  </a:lnTo>
                  <a:lnTo>
                    <a:pt x="27858" y="60465"/>
                  </a:lnTo>
                  <a:lnTo>
                    <a:pt x="28379" y="60863"/>
                  </a:lnTo>
                  <a:lnTo>
                    <a:pt x="28915" y="61230"/>
                  </a:lnTo>
                  <a:lnTo>
                    <a:pt x="29466" y="61583"/>
                  </a:lnTo>
                  <a:lnTo>
                    <a:pt x="30033" y="61904"/>
                  </a:lnTo>
                  <a:lnTo>
                    <a:pt x="30615" y="62180"/>
                  </a:lnTo>
                  <a:lnTo>
                    <a:pt x="31197" y="62440"/>
                  </a:lnTo>
                  <a:lnTo>
                    <a:pt x="31779" y="62670"/>
                  </a:lnTo>
                  <a:lnTo>
                    <a:pt x="32392" y="62869"/>
                  </a:lnTo>
                  <a:lnTo>
                    <a:pt x="33004" y="63038"/>
                  </a:lnTo>
                  <a:lnTo>
                    <a:pt x="33617" y="63175"/>
                  </a:lnTo>
                  <a:lnTo>
                    <a:pt x="34229" y="63298"/>
                  </a:lnTo>
                  <a:lnTo>
                    <a:pt x="34857" y="63375"/>
                  </a:lnTo>
                  <a:lnTo>
                    <a:pt x="35485" y="63420"/>
                  </a:lnTo>
                  <a:lnTo>
                    <a:pt x="36113" y="63451"/>
                  </a:lnTo>
                  <a:lnTo>
                    <a:pt x="36741" y="63436"/>
                  </a:lnTo>
                  <a:lnTo>
                    <a:pt x="37369" y="63405"/>
                  </a:lnTo>
                  <a:lnTo>
                    <a:pt x="37997" y="63329"/>
                  </a:lnTo>
                  <a:lnTo>
                    <a:pt x="38610" y="63237"/>
                  </a:lnTo>
                  <a:lnTo>
                    <a:pt x="39238" y="63114"/>
                  </a:lnTo>
                  <a:lnTo>
                    <a:pt x="39850" y="62961"/>
                  </a:lnTo>
                  <a:lnTo>
                    <a:pt x="40447" y="62777"/>
                  </a:lnTo>
                  <a:lnTo>
                    <a:pt x="41045" y="62563"/>
                  </a:lnTo>
                  <a:lnTo>
                    <a:pt x="41642" y="62318"/>
                  </a:lnTo>
                  <a:lnTo>
                    <a:pt x="42224" y="62042"/>
                  </a:lnTo>
                  <a:lnTo>
                    <a:pt x="42791" y="61736"/>
                  </a:lnTo>
                  <a:lnTo>
                    <a:pt x="43342" y="61399"/>
                  </a:lnTo>
                  <a:lnTo>
                    <a:pt x="43893" y="61031"/>
                  </a:lnTo>
                  <a:lnTo>
                    <a:pt x="44429" y="60648"/>
                  </a:lnTo>
                  <a:lnTo>
                    <a:pt x="44935" y="60220"/>
                  </a:lnTo>
                  <a:lnTo>
                    <a:pt x="45440" y="59776"/>
                  </a:lnTo>
                  <a:lnTo>
                    <a:pt x="47247" y="58014"/>
                  </a:lnTo>
                  <a:lnTo>
                    <a:pt x="49116" y="56161"/>
                  </a:lnTo>
                  <a:lnTo>
                    <a:pt x="51030" y="54231"/>
                  </a:lnTo>
                  <a:lnTo>
                    <a:pt x="52975" y="52241"/>
                  </a:lnTo>
                  <a:lnTo>
                    <a:pt x="54905" y="50188"/>
                  </a:lnTo>
                  <a:lnTo>
                    <a:pt x="56835" y="48121"/>
                  </a:lnTo>
                  <a:lnTo>
                    <a:pt x="58734" y="46053"/>
                  </a:lnTo>
                  <a:lnTo>
                    <a:pt x="60572" y="43970"/>
                  </a:lnTo>
                  <a:lnTo>
                    <a:pt x="62348" y="41934"/>
                  </a:lnTo>
                  <a:lnTo>
                    <a:pt x="63206" y="40938"/>
                  </a:lnTo>
                  <a:lnTo>
                    <a:pt x="64033" y="39943"/>
                  </a:lnTo>
                  <a:lnTo>
                    <a:pt x="64829" y="38962"/>
                  </a:lnTo>
                  <a:lnTo>
                    <a:pt x="65610" y="38013"/>
                  </a:lnTo>
                  <a:lnTo>
                    <a:pt x="66345" y="37079"/>
                  </a:lnTo>
                  <a:lnTo>
                    <a:pt x="67065" y="36160"/>
                  </a:lnTo>
                  <a:lnTo>
                    <a:pt x="67739" y="35287"/>
                  </a:lnTo>
                  <a:lnTo>
                    <a:pt x="68367" y="34429"/>
                  </a:lnTo>
                  <a:lnTo>
                    <a:pt x="68964" y="33587"/>
                  </a:lnTo>
                  <a:lnTo>
                    <a:pt x="69516" y="32790"/>
                  </a:lnTo>
                  <a:lnTo>
                    <a:pt x="70021" y="32040"/>
                  </a:lnTo>
                  <a:lnTo>
                    <a:pt x="70465" y="31305"/>
                  </a:lnTo>
                  <a:lnTo>
                    <a:pt x="70879" y="30631"/>
                  </a:lnTo>
                  <a:lnTo>
                    <a:pt x="71231" y="29972"/>
                  </a:lnTo>
                  <a:lnTo>
                    <a:pt x="71522" y="29391"/>
                  </a:lnTo>
                  <a:lnTo>
                    <a:pt x="71798" y="28793"/>
                  </a:lnTo>
                  <a:lnTo>
                    <a:pt x="72058" y="28196"/>
                  </a:lnTo>
                  <a:lnTo>
                    <a:pt x="72288" y="27599"/>
                  </a:lnTo>
                  <a:lnTo>
                    <a:pt x="72502" y="26986"/>
                  </a:lnTo>
                  <a:lnTo>
                    <a:pt x="72701" y="26373"/>
                  </a:lnTo>
                  <a:lnTo>
                    <a:pt x="72870" y="25761"/>
                  </a:lnTo>
                  <a:lnTo>
                    <a:pt x="73023" y="25133"/>
                  </a:lnTo>
                  <a:lnTo>
                    <a:pt x="73161" y="24520"/>
                  </a:lnTo>
                  <a:lnTo>
                    <a:pt x="73268" y="23892"/>
                  </a:lnTo>
                  <a:lnTo>
                    <a:pt x="73375" y="23264"/>
                  </a:lnTo>
                  <a:lnTo>
                    <a:pt x="73436" y="22637"/>
                  </a:lnTo>
                  <a:lnTo>
                    <a:pt x="73497" y="22009"/>
                  </a:lnTo>
                  <a:lnTo>
                    <a:pt x="73543" y="21381"/>
                  </a:lnTo>
                  <a:lnTo>
                    <a:pt x="73559" y="20753"/>
                  </a:lnTo>
                  <a:lnTo>
                    <a:pt x="73559" y="20125"/>
                  </a:lnTo>
                  <a:lnTo>
                    <a:pt x="73543" y="19497"/>
                  </a:lnTo>
                  <a:lnTo>
                    <a:pt x="73497" y="18869"/>
                  </a:lnTo>
                  <a:lnTo>
                    <a:pt x="73436" y="18256"/>
                  </a:lnTo>
                  <a:lnTo>
                    <a:pt x="73375" y="17629"/>
                  </a:lnTo>
                  <a:lnTo>
                    <a:pt x="73283" y="17016"/>
                  </a:lnTo>
                  <a:lnTo>
                    <a:pt x="73161" y="16403"/>
                  </a:lnTo>
                  <a:lnTo>
                    <a:pt x="73038" y="15791"/>
                  </a:lnTo>
                  <a:lnTo>
                    <a:pt x="72885" y="15193"/>
                  </a:lnTo>
                  <a:lnTo>
                    <a:pt x="72732" y="14596"/>
                  </a:lnTo>
                  <a:lnTo>
                    <a:pt x="72548" y="13999"/>
                  </a:lnTo>
                  <a:lnTo>
                    <a:pt x="72349" y="13402"/>
                  </a:lnTo>
                  <a:lnTo>
                    <a:pt x="72134" y="12835"/>
                  </a:lnTo>
                  <a:lnTo>
                    <a:pt x="71905" y="12253"/>
                  </a:lnTo>
                  <a:lnTo>
                    <a:pt x="71644" y="11686"/>
                  </a:lnTo>
                  <a:lnTo>
                    <a:pt x="71384" y="11135"/>
                  </a:lnTo>
                  <a:lnTo>
                    <a:pt x="71093" y="10584"/>
                  </a:lnTo>
                  <a:lnTo>
                    <a:pt x="70802" y="10032"/>
                  </a:lnTo>
                  <a:lnTo>
                    <a:pt x="70480" y="9512"/>
                  </a:lnTo>
                  <a:lnTo>
                    <a:pt x="70159" y="8991"/>
                  </a:lnTo>
                  <a:lnTo>
                    <a:pt x="69807" y="8470"/>
                  </a:lnTo>
                  <a:lnTo>
                    <a:pt x="69439" y="7980"/>
                  </a:lnTo>
                  <a:lnTo>
                    <a:pt x="69056" y="7490"/>
                  </a:lnTo>
                  <a:lnTo>
                    <a:pt x="68658" y="7015"/>
                  </a:lnTo>
                  <a:lnTo>
                    <a:pt x="68244" y="6540"/>
                  </a:lnTo>
                  <a:lnTo>
                    <a:pt x="67831" y="6096"/>
                  </a:lnTo>
                  <a:lnTo>
                    <a:pt x="67387" y="5652"/>
                  </a:lnTo>
                  <a:lnTo>
                    <a:pt x="66927" y="5239"/>
                  </a:lnTo>
                  <a:lnTo>
                    <a:pt x="66453" y="4825"/>
                  </a:lnTo>
                  <a:lnTo>
                    <a:pt x="65962" y="4427"/>
                  </a:lnTo>
                  <a:lnTo>
                    <a:pt x="65457" y="4044"/>
                  </a:lnTo>
                  <a:lnTo>
                    <a:pt x="64952" y="3677"/>
                  </a:lnTo>
                  <a:lnTo>
                    <a:pt x="64416" y="3340"/>
                  </a:lnTo>
                  <a:lnTo>
                    <a:pt x="63864" y="3003"/>
                  </a:lnTo>
                  <a:lnTo>
                    <a:pt x="63313" y="2696"/>
                  </a:lnTo>
                  <a:lnTo>
                    <a:pt x="62731" y="2390"/>
                  </a:lnTo>
                  <a:lnTo>
                    <a:pt x="62149" y="2114"/>
                  </a:lnTo>
                  <a:lnTo>
                    <a:pt x="61536" y="1854"/>
                  </a:lnTo>
                  <a:lnTo>
                    <a:pt x="60924" y="1624"/>
                  </a:lnTo>
                  <a:lnTo>
                    <a:pt x="60296" y="1395"/>
                  </a:lnTo>
                  <a:lnTo>
                    <a:pt x="59653" y="1196"/>
                  </a:lnTo>
                  <a:lnTo>
                    <a:pt x="58994" y="1027"/>
                  </a:lnTo>
                  <a:lnTo>
                    <a:pt x="58335" y="859"/>
                  </a:lnTo>
                  <a:lnTo>
                    <a:pt x="57646" y="721"/>
                  </a:lnTo>
                  <a:lnTo>
                    <a:pt x="56957" y="614"/>
                  </a:lnTo>
                  <a:lnTo>
                    <a:pt x="56253" y="522"/>
                  </a:lnTo>
                  <a:lnTo>
                    <a:pt x="55533" y="460"/>
                  </a:lnTo>
                  <a:lnTo>
                    <a:pt x="54798" y="414"/>
                  </a:lnTo>
                  <a:lnTo>
                    <a:pt x="54047" y="384"/>
                  </a:lnTo>
                  <a:lnTo>
                    <a:pt x="53312" y="384"/>
                  </a:lnTo>
                  <a:lnTo>
                    <a:pt x="52592" y="399"/>
                  </a:lnTo>
                  <a:lnTo>
                    <a:pt x="51888" y="430"/>
                  </a:lnTo>
                  <a:lnTo>
                    <a:pt x="51214" y="460"/>
                  </a:lnTo>
                  <a:lnTo>
                    <a:pt x="50555" y="522"/>
                  </a:lnTo>
                  <a:lnTo>
                    <a:pt x="49912" y="583"/>
                  </a:lnTo>
                  <a:lnTo>
                    <a:pt x="49300" y="660"/>
                  </a:lnTo>
                  <a:lnTo>
                    <a:pt x="48702" y="751"/>
                  </a:lnTo>
                  <a:lnTo>
                    <a:pt x="48120" y="843"/>
                  </a:lnTo>
                  <a:lnTo>
                    <a:pt x="47554" y="950"/>
                  </a:lnTo>
                  <a:lnTo>
                    <a:pt x="47018" y="1073"/>
                  </a:lnTo>
                  <a:lnTo>
                    <a:pt x="46497" y="1211"/>
                  </a:lnTo>
                  <a:lnTo>
                    <a:pt x="45991" y="1349"/>
                  </a:lnTo>
                  <a:lnTo>
                    <a:pt x="45501" y="1487"/>
                  </a:lnTo>
                  <a:lnTo>
                    <a:pt x="45027" y="1655"/>
                  </a:lnTo>
                  <a:lnTo>
                    <a:pt x="44582" y="1808"/>
                  </a:lnTo>
                  <a:lnTo>
                    <a:pt x="44138" y="1977"/>
                  </a:lnTo>
                  <a:lnTo>
                    <a:pt x="43725" y="2160"/>
                  </a:lnTo>
                  <a:lnTo>
                    <a:pt x="43311" y="2344"/>
                  </a:lnTo>
                  <a:lnTo>
                    <a:pt x="42928" y="2528"/>
                  </a:lnTo>
                  <a:lnTo>
                    <a:pt x="42546" y="2727"/>
                  </a:lnTo>
                  <a:lnTo>
                    <a:pt x="42193" y="2926"/>
                  </a:lnTo>
                  <a:lnTo>
                    <a:pt x="41841" y="3141"/>
                  </a:lnTo>
                  <a:lnTo>
                    <a:pt x="41519" y="3340"/>
                  </a:lnTo>
                  <a:lnTo>
                    <a:pt x="41198" y="3554"/>
                  </a:lnTo>
                  <a:lnTo>
                    <a:pt x="40907" y="3784"/>
                  </a:lnTo>
                  <a:lnTo>
                    <a:pt x="40616" y="3998"/>
                  </a:lnTo>
                  <a:lnTo>
                    <a:pt x="40340" y="4213"/>
                  </a:lnTo>
                  <a:lnTo>
                    <a:pt x="40080" y="4442"/>
                  </a:lnTo>
                  <a:lnTo>
                    <a:pt x="39835" y="4672"/>
                  </a:lnTo>
                  <a:lnTo>
                    <a:pt x="39375" y="5116"/>
                  </a:lnTo>
                  <a:lnTo>
                    <a:pt x="38962" y="5576"/>
                  </a:lnTo>
                  <a:lnTo>
                    <a:pt x="38594" y="6020"/>
                  </a:lnTo>
                  <a:lnTo>
                    <a:pt x="38257" y="6464"/>
                  </a:lnTo>
                  <a:lnTo>
                    <a:pt x="37966" y="6908"/>
                  </a:lnTo>
                  <a:lnTo>
                    <a:pt x="37721" y="7322"/>
                  </a:lnTo>
                  <a:lnTo>
                    <a:pt x="37507" y="7720"/>
                  </a:lnTo>
                  <a:lnTo>
                    <a:pt x="37323" y="8103"/>
                  </a:lnTo>
                  <a:lnTo>
                    <a:pt x="37170" y="8470"/>
                  </a:lnTo>
                  <a:lnTo>
                    <a:pt x="37047" y="8792"/>
                  </a:lnTo>
                  <a:lnTo>
                    <a:pt x="36940" y="9083"/>
                  </a:lnTo>
                  <a:lnTo>
                    <a:pt x="36864" y="9343"/>
                  </a:lnTo>
                  <a:lnTo>
                    <a:pt x="36802" y="9573"/>
                  </a:lnTo>
                  <a:lnTo>
                    <a:pt x="36741" y="9879"/>
                  </a:lnTo>
                  <a:lnTo>
                    <a:pt x="36711" y="9986"/>
                  </a:lnTo>
                  <a:lnTo>
                    <a:pt x="36695" y="9879"/>
                  </a:lnTo>
                  <a:lnTo>
                    <a:pt x="36634" y="9573"/>
                  </a:lnTo>
                  <a:lnTo>
                    <a:pt x="36588" y="9343"/>
                  </a:lnTo>
                  <a:lnTo>
                    <a:pt x="36511" y="9083"/>
                  </a:lnTo>
                  <a:lnTo>
                    <a:pt x="36420" y="8792"/>
                  </a:lnTo>
                  <a:lnTo>
                    <a:pt x="36297" y="8455"/>
                  </a:lnTo>
                  <a:lnTo>
                    <a:pt x="36159" y="8103"/>
                  </a:lnTo>
                  <a:lnTo>
                    <a:pt x="35975" y="7704"/>
                  </a:lnTo>
                  <a:lnTo>
                    <a:pt x="35776" y="7306"/>
                  </a:lnTo>
                  <a:lnTo>
                    <a:pt x="35531" y="6877"/>
                  </a:lnTo>
                  <a:lnTo>
                    <a:pt x="35256" y="6433"/>
                  </a:lnTo>
                  <a:lnTo>
                    <a:pt x="34934" y="5989"/>
                  </a:lnTo>
                  <a:lnTo>
                    <a:pt x="34582" y="5530"/>
                  </a:lnTo>
                  <a:lnTo>
                    <a:pt x="34168" y="5070"/>
                  </a:lnTo>
                  <a:lnTo>
                    <a:pt x="33724" y="4595"/>
                  </a:lnTo>
                  <a:lnTo>
                    <a:pt x="33479" y="4366"/>
                  </a:lnTo>
                  <a:lnTo>
                    <a:pt x="33219" y="4136"/>
                  </a:lnTo>
                  <a:lnTo>
                    <a:pt x="32958" y="3906"/>
                  </a:lnTo>
                  <a:lnTo>
                    <a:pt x="32667" y="3677"/>
                  </a:lnTo>
                  <a:lnTo>
                    <a:pt x="32376" y="3462"/>
                  </a:lnTo>
                  <a:lnTo>
                    <a:pt x="32070" y="3232"/>
                  </a:lnTo>
                  <a:lnTo>
                    <a:pt x="31733" y="3018"/>
                  </a:lnTo>
                  <a:lnTo>
                    <a:pt x="31396" y="2804"/>
                  </a:lnTo>
                  <a:lnTo>
                    <a:pt x="31044" y="2605"/>
                  </a:lnTo>
                  <a:lnTo>
                    <a:pt x="30676" y="2390"/>
                  </a:lnTo>
                  <a:lnTo>
                    <a:pt x="30293" y="2191"/>
                  </a:lnTo>
                  <a:lnTo>
                    <a:pt x="29895" y="2007"/>
                  </a:lnTo>
                  <a:lnTo>
                    <a:pt x="29482" y="1823"/>
                  </a:lnTo>
                  <a:lnTo>
                    <a:pt x="29038" y="1640"/>
                  </a:lnTo>
                  <a:lnTo>
                    <a:pt x="28593" y="1456"/>
                  </a:lnTo>
                  <a:lnTo>
                    <a:pt x="28119" y="1303"/>
                  </a:lnTo>
                  <a:lnTo>
                    <a:pt x="27644" y="1134"/>
                  </a:lnTo>
                  <a:lnTo>
                    <a:pt x="27139" y="981"/>
                  </a:lnTo>
                  <a:lnTo>
                    <a:pt x="26618" y="843"/>
                  </a:lnTo>
                  <a:lnTo>
                    <a:pt x="26082" y="721"/>
                  </a:lnTo>
                  <a:lnTo>
                    <a:pt x="25515" y="598"/>
                  </a:lnTo>
                  <a:lnTo>
                    <a:pt x="24948" y="476"/>
                  </a:lnTo>
                  <a:lnTo>
                    <a:pt x="24351" y="384"/>
                  </a:lnTo>
                  <a:lnTo>
                    <a:pt x="23739" y="292"/>
                  </a:lnTo>
                  <a:lnTo>
                    <a:pt x="23095" y="215"/>
                  </a:lnTo>
                  <a:lnTo>
                    <a:pt x="22437" y="139"/>
                  </a:lnTo>
                  <a:lnTo>
                    <a:pt x="21763" y="78"/>
                  </a:lnTo>
                  <a:lnTo>
                    <a:pt x="21074" y="47"/>
                  </a:lnTo>
                  <a:lnTo>
                    <a:pt x="20354" y="16"/>
                  </a:lnTo>
                  <a:lnTo>
                    <a:pt x="19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62;p15">
              <a:extLst>
                <a:ext uri="{FF2B5EF4-FFF2-40B4-BE49-F238E27FC236}">
                  <a16:creationId xmlns:a16="http://schemas.microsoft.com/office/drawing/2014/main" id="{5C893603-A9FB-2ABF-A292-B471F6558B30}"/>
                </a:ext>
              </a:extLst>
            </p:cNvPr>
            <p:cNvSpPr/>
            <p:nvPr/>
          </p:nvSpPr>
          <p:spPr>
            <a:xfrm>
              <a:off x="-2247491" y="1089417"/>
              <a:ext cx="460250" cy="442249"/>
            </a:xfrm>
            <a:custGeom>
              <a:avLst/>
              <a:gdLst/>
              <a:ahLst/>
              <a:cxnLst/>
              <a:rect l="l" t="t" r="r" b="b"/>
              <a:pathLst>
                <a:path w="18410" h="17690" extrusionOk="0">
                  <a:moveTo>
                    <a:pt x="9205" y="0"/>
                  </a:moveTo>
                  <a:lnTo>
                    <a:pt x="7735" y="7443"/>
                  </a:lnTo>
                  <a:lnTo>
                    <a:pt x="1" y="8852"/>
                  </a:lnTo>
                  <a:lnTo>
                    <a:pt x="7735" y="10261"/>
                  </a:lnTo>
                  <a:lnTo>
                    <a:pt x="9205" y="17689"/>
                  </a:lnTo>
                  <a:lnTo>
                    <a:pt x="10675" y="10261"/>
                  </a:lnTo>
                  <a:lnTo>
                    <a:pt x="18410" y="8852"/>
                  </a:lnTo>
                  <a:lnTo>
                    <a:pt x="10675" y="7443"/>
                  </a:lnTo>
                  <a:lnTo>
                    <a:pt x="9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;p15">
              <a:extLst>
                <a:ext uri="{FF2B5EF4-FFF2-40B4-BE49-F238E27FC236}">
                  <a16:creationId xmlns:a16="http://schemas.microsoft.com/office/drawing/2014/main" id="{9282C70D-A12B-3448-F7D6-77D07C6E66ED}"/>
                </a:ext>
              </a:extLst>
            </p:cNvPr>
            <p:cNvSpPr/>
            <p:nvPr/>
          </p:nvSpPr>
          <p:spPr>
            <a:xfrm>
              <a:off x="12144492" y="389852"/>
              <a:ext cx="335799" cy="323175"/>
            </a:xfrm>
            <a:custGeom>
              <a:avLst/>
              <a:gdLst/>
              <a:ahLst/>
              <a:cxnLst/>
              <a:rect l="l" t="t" r="r" b="b"/>
              <a:pathLst>
                <a:path w="13432" h="12927" extrusionOk="0">
                  <a:moveTo>
                    <a:pt x="6708" y="1"/>
                  </a:moveTo>
                  <a:lnTo>
                    <a:pt x="5652" y="5438"/>
                  </a:lnTo>
                  <a:lnTo>
                    <a:pt x="0" y="6464"/>
                  </a:lnTo>
                  <a:lnTo>
                    <a:pt x="5652" y="7490"/>
                  </a:lnTo>
                  <a:lnTo>
                    <a:pt x="6708" y="12927"/>
                  </a:lnTo>
                  <a:lnTo>
                    <a:pt x="7780" y="7490"/>
                  </a:lnTo>
                  <a:lnTo>
                    <a:pt x="13432" y="6464"/>
                  </a:lnTo>
                  <a:lnTo>
                    <a:pt x="7780" y="5438"/>
                  </a:lnTo>
                  <a:lnTo>
                    <a:pt x="6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4;p15">
              <a:extLst>
                <a:ext uri="{FF2B5EF4-FFF2-40B4-BE49-F238E27FC236}">
                  <a16:creationId xmlns:a16="http://schemas.microsoft.com/office/drawing/2014/main" id="{42DFA5B7-7E46-C4D2-9D49-EF5B822B8884}"/>
                </a:ext>
              </a:extLst>
            </p:cNvPr>
            <p:cNvSpPr/>
            <p:nvPr/>
          </p:nvSpPr>
          <p:spPr>
            <a:xfrm>
              <a:off x="10966421" y="396223"/>
              <a:ext cx="247749" cy="238175"/>
            </a:xfrm>
            <a:custGeom>
              <a:avLst/>
              <a:gdLst/>
              <a:ahLst/>
              <a:cxnLst/>
              <a:rect l="l" t="t" r="r" b="b"/>
              <a:pathLst>
                <a:path w="9910" h="9527" extrusionOk="0">
                  <a:moveTo>
                    <a:pt x="4947" y="1"/>
                  </a:moveTo>
                  <a:lnTo>
                    <a:pt x="4166" y="3998"/>
                  </a:lnTo>
                  <a:lnTo>
                    <a:pt x="0" y="4764"/>
                  </a:lnTo>
                  <a:lnTo>
                    <a:pt x="4166" y="5514"/>
                  </a:lnTo>
                  <a:lnTo>
                    <a:pt x="4947" y="9527"/>
                  </a:lnTo>
                  <a:lnTo>
                    <a:pt x="5743" y="5514"/>
                  </a:lnTo>
                  <a:lnTo>
                    <a:pt x="9909" y="4764"/>
                  </a:lnTo>
                  <a:lnTo>
                    <a:pt x="5743" y="3998"/>
                  </a:lnTo>
                  <a:lnTo>
                    <a:pt x="4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65;p15">
            <a:extLst>
              <a:ext uri="{FF2B5EF4-FFF2-40B4-BE49-F238E27FC236}">
                <a16:creationId xmlns:a16="http://schemas.microsoft.com/office/drawing/2014/main" id="{3AF2482B-9560-633F-70A8-9E165A50E340}"/>
              </a:ext>
            </a:extLst>
          </p:cNvPr>
          <p:cNvGrpSpPr/>
          <p:nvPr/>
        </p:nvGrpSpPr>
        <p:grpSpPr>
          <a:xfrm>
            <a:off x="543297" y="1267800"/>
            <a:ext cx="3206012" cy="3863054"/>
            <a:chOff x="1636125" y="238125"/>
            <a:chExt cx="4347725" cy="5238750"/>
          </a:xfrm>
        </p:grpSpPr>
        <p:sp>
          <p:nvSpPr>
            <p:cNvPr id="23" name="Google Shape;66;p15">
              <a:extLst>
                <a:ext uri="{FF2B5EF4-FFF2-40B4-BE49-F238E27FC236}">
                  <a16:creationId xmlns:a16="http://schemas.microsoft.com/office/drawing/2014/main" id="{BFE9147C-CE91-DA8B-46AD-BD248E3EFEC7}"/>
                </a:ext>
              </a:extLst>
            </p:cNvPr>
            <p:cNvSpPr/>
            <p:nvPr/>
          </p:nvSpPr>
          <p:spPr>
            <a:xfrm>
              <a:off x="1636125" y="4663775"/>
              <a:ext cx="4347725" cy="813100"/>
            </a:xfrm>
            <a:custGeom>
              <a:avLst/>
              <a:gdLst/>
              <a:ahLst/>
              <a:cxnLst/>
              <a:rect l="l" t="t" r="r" b="b"/>
              <a:pathLst>
                <a:path w="173909" h="32524" extrusionOk="0">
                  <a:moveTo>
                    <a:pt x="64014" y="0"/>
                  </a:moveTo>
                  <a:lnTo>
                    <a:pt x="0" y="32297"/>
                  </a:lnTo>
                  <a:lnTo>
                    <a:pt x="173909" y="32524"/>
                  </a:lnTo>
                  <a:lnTo>
                    <a:pt x="173909" y="32524"/>
                  </a:lnTo>
                  <a:lnTo>
                    <a:pt x="1085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;p15">
              <a:extLst>
                <a:ext uri="{FF2B5EF4-FFF2-40B4-BE49-F238E27FC236}">
                  <a16:creationId xmlns:a16="http://schemas.microsoft.com/office/drawing/2014/main" id="{E82D6959-2A00-54D8-7C2E-20B5810931DB}"/>
                </a:ext>
              </a:extLst>
            </p:cNvPr>
            <p:cNvSpPr/>
            <p:nvPr/>
          </p:nvSpPr>
          <p:spPr>
            <a:xfrm>
              <a:off x="2850450" y="4437125"/>
              <a:ext cx="947325" cy="855975"/>
            </a:xfrm>
            <a:custGeom>
              <a:avLst/>
              <a:gdLst/>
              <a:ahLst/>
              <a:cxnLst/>
              <a:rect l="l" t="t" r="r" b="b"/>
              <a:pathLst>
                <a:path w="37893" h="34239" extrusionOk="0">
                  <a:moveTo>
                    <a:pt x="15441" y="0"/>
                  </a:moveTo>
                  <a:lnTo>
                    <a:pt x="0" y="13245"/>
                  </a:lnTo>
                  <a:lnTo>
                    <a:pt x="0" y="16687"/>
                  </a:lnTo>
                  <a:lnTo>
                    <a:pt x="19634" y="34238"/>
                  </a:lnTo>
                  <a:lnTo>
                    <a:pt x="37893" y="21688"/>
                  </a:lnTo>
                  <a:lnTo>
                    <a:pt x="14789" y="9633"/>
                  </a:lnTo>
                  <a:lnTo>
                    <a:pt x="15441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;p15">
              <a:extLst>
                <a:ext uri="{FF2B5EF4-FFF2-40B4-BE49-F238E27FC236}">
                  <a16:creationId xmlns:a16="http://schemas.microsoft.com/office/drawing/2014/main" id="{B950473A-14E9-2430-81BA-F83149E40684}"/>
                </a:ext>
              </a:extLst>
            </p:cNvPr>
            <p:cNvSpPr/>
            <p:nvPr/>
          </p:nvSpPr>
          <p:spPr>
            <a:xfrm>
              <a:off x="3794925" y="4437125"/>
              <a:ext cx="947325" cy="855975"/>
            </a:xfrm>
            <a:custGeom>
              <a:avLst/>
              <a:gdLst/>
              <a:ahLst/>
              <a:cxnLst/>
              <a:rect l="l" t="t" r="r" b="b"/>
              <a:pathLst>
                <a:path w="37893" h="34239" extrusionOk="0">
                  <a:moveTo>
                    <a:pt x="22453" y="0"/>
                  </a:moveTo>
                  <a:lnTo>
                    <a:pt x="23104" y="9633"/>
                  </a:lnTo>
                  <a:lnTo>
                    <a:pt x="0" y="21688"/>
                  </a:lnTo>
                  <a:lnTo>
                    <a:pt x="18260" y="34238"/>
                  </a:lnTo>
                  <a:lnTo>
                    <a:pt x="37893" y="16687"/>
                  </a:lnTo>
                  <a:lnTo>
                    <a:pt x="37893" y="13245"/>
                  </a:lnTo>
                  <a:lnTo>
                    <a:pt x="22453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;p15">
              <a:extLst>
                <a:ext uri="{FF2B5EF4-FFF2-40B4-BE49-F238E27FC236}">
                  <a16:creationId xmlns:a16="http://schemas.microsoft.com/office/drawing/2014/main" id="{50977316-30AB-F288-470F-6C84B8043919}"/>
                </a:ext>
              </a:extLst>
            </p:cNvPr>
            <p:cNvSpPr/>
            <p:nvPr/>
          </p:nvSpPr>
          <p:spPr>
            <a:xfrm>
              <a:off x="2177950" y="2183025"/>
              <a:ext cx="664025" cy="803575"/>
            </a:xfrm>
            <a:custGeom>
              <a:avLst/>
              <a:gdLst/>
              <a:ahLst/>
              <a:cxnLst/>
              <a:rect l="l" t="t" r="r" b="b"/>
              <a:pathLst>
                <a:path w="26561" h="32143" extrusionOk="0">
                  <a:moveTo>
                    <a:pt x="11148" y="1"/>
                  </a:moveTo>
                  <a:lnTo>
                    <a:pt x="10808" y="15"/>
                  </a:lnTo>
                  <a:lnTo>
                    <a:pt x="10483" y="29"/>
                  </a:lnTo>
                  <a:lnTo>
                    <a:pt x="10143" y="58"/>
                  </a:lnTo>
                  <a:lnTo>
                    <a:pt x="9803" y="86"/>
                  </a:lnTo>
                  <a:lnTo>
                    <a:pt x="9463" y="142"/>
                  </a:lnTo>
                  <a:lnTo>
                    <a:pt x="9123" y="199"/>
                  </a:lnTo>
                  <a:lnTo>
                    <a:pt x="8783" y="284"/>
                  </a:lnTo>
                  <a:lnTo>
                    <a:pt x="8443" y="369"/>
                  </a:lnTo>
                  <a:lnTo>
                    <a:pt x="8103" y="482"/>
                  </a:lnTo>
                  <a:lnTo>
                    <a:pt x="7749" y="610"/>
                  </a:lnTo>
                  <a:lnTo>
                    <a:pt x="7409" y="737"/>
                  </a:lnTo>
                  <a:lnTo>
                    <a:pt x="7069" y="893"/>
                  </a:lnTo>
                  <a:lnTo>
                    <a:pt x="6715" y="1063"/>
                  </a:lnTo>
                  <a:lnTo>
                    <a:pt x="6375" y="1262"/>
                  </a:lnTo>
                  <a:lnTo>
                    <a:pt x="6035" y="1460"/>
                  </a:lnTo>
                  <a:lnTo>
                    <a:pt x="5695" y="1687"/>
                  </a:lnTo>
                  <a:lnTo>
                    <a:pt x="5355" y="1927"/>
                  </a:lnTo>
                  <a:lnTo>
                    <a:pt x="5015" y="2196"/>
                  </a:lnTo>
                  <a:lnTo>
                    <a:pt x="4675" y="2480"/>
                  </a:lnTo>
                  <a:lnTo>
                    <a:pt x="4349" y="2777"/>
                  </a:lnTo>
                  <a:lnTo>
                    <a:pt x="4023" y="3103"/>
                  </a:lnTo>
                  <a:lnTo>
                    <a:pt x="3697" y="3457"/>
                  </a:lnTo>
                  <a:lnTo>
                    <a:pt x="3371" y="3826"/>
                  </a:lnTo>
                  <a:lnTo>
                    <a:pt x="3046" y="4208"/>
                  </a:lnTo>
                  <a:lnTo>
                    <a:pt x="2805" y="4520"/>
                  </a:lnTo>
                  <a:lnTo>
                    <a:pt x="2578" y="4831"/>
                  </a:lnTo>
                  <a:lnTo>
                    <a:pt x="2366" y="5157"/>
                  </a:lnTo>
                  <a:lnTo>
                    <a:pt x="2153" y="5469"/>
                  </a:lnTo>
                  <a:lnTo>
                    <a:pt x="1955" y="5795"/>
                  </a:lnTo>
                  <a:lnTo>
                    <a:pt x="1771" y="6120"/>
                  </a:lnTo>
                  <a:lnTo>
                    <a:pt x="1601" y="6446"/>
                  </a:lnTo>
                  <a:lnTo>
                    <a:pt x="1431" y="6772"/>
                  </a:lnTo>
                  <a:lnTo>
                    <a:pt x="1275" y="7112"/>
                  </a:lnTo>
                  <a:lnTo>
                    <a:pt x="1119" y="7452"/>
                  </a:lnTo>
                  <a:lnTo>
                    <a:pt x="992" y="7792"/>
                  </a:lnTo>
                  <a:lnTo>
                    <a:pt x="864" y="8132"/>
                  </a:lnTo>
                  <a:lnTo>
                    <a:pt x="737" y="8472"/>
                  </a:lnTo>
                  <a:lnTo>
                    <a:pt x="623" y="8826"/>
                  </a:lnTo>
                  <a:lnTo>
                    <a:pt x="524" y="9166"/>
                  </a:lnTo>
                  <a:lnTo>
                    <a:pt x="439" y="9520"/>
                  </a:lnTo>
                  <a:lnTo>
                    <a:pt x="354" y="9874"/>
                  </a:lnTo>
                  <a:lnTo>
                    <a:pt x="283" y="10228"/>
                  </a:lnTo>
                  <a:lnTo>
                    <a:pt x="213" y="10582"/>
                  </a:lnTo>
                  <a:lnTo>
                    <a:pt x="156" y="10937"/>
                  </a:lnTo>
                  <a:lnTo>
                    <a:pt x="113" y="11291"/>
                  </a:lnTo>
                  <a:lnTo>
                    <a:pt x="71" y="11659"/>
                  </a:lnTo>
                  <a:lnTo>
                    <a:pt x="14" y="12381"/>
                  </a:lnTo>
                  <a:lnTo>
                    <a:pt x="0" y="13104"/>
                  </a:lnTo>
                  <a:lnTo>
                    <a:pt x="14" y="13826"/>
                  </a:lnTo>
                  <a:lnTo>
                    <a:pt x="57" y="14549"/>
                  </a:lnTo>
                  <a:lnTo>
                    <a:pt x="142" y="15271"/>
                  </a:lnTo>
                  <a:lnTo>
                    <a:pt x="241" y="16008"/>
                  </a:lnTo>
                  <a:lnTo>
                    <a:pt x="383" y="16716"/>
                  </a:lnTo>
                  <a:lnTo>
                    <a:pt x="538" y="17439"/>
                  </a:lnTo>
                  <a:lnTo>
                    <a:pt x="737" y="18147"/>
                  </a:lnTo>
                  <a:lnTo>
                    <a:pt x="963" y="18855"/>
                  </a:lnTo>
                  <a:lnTo>
                    <a:pt x="1204" y="19563"/>
                  </a:lnTo>
                  <a:lnTo>
                    <a:pt x="1487" y="20257"/>
                  </a:lnTo>
                  <a:lnTo>
                    <a:pt x="1785" y="20937"/>
                  </a:lnTo>
                  <a:lnTo>
                    <a:pt x="2111" y="21617"/>
                  </a:lnTo>
                  <a:lnTo>
                    <a:pt x="2451" y="22269"/>
                  </a:lnTo>
                  <a:lnTo>
                    <a:pt x="2833" y="22921"/>
                  </a:lnTo>
                  <a:lnTo>
                    <a:pt x="3216" y="23558"/>
                  </a:lnTo>
                  <a:lnTo>
                    <a:pt x="3641" y="24181"/>
                  </a:lnTo>
                  <a:lnTo>
                    <a:pt x="4080" y="24790"/>
                  </a:lnTo>
                  <a:lnTo>
                    <a:pt x="4533" y="25385"/>
                  </a:lnTo>
                  <a:lnTo>
                    <a:pt x="5015" y="25966"/>
                  </a:lnTo>
                  <a:lnTo>
                    <a:pt x="5510" y="26519"/>
                  </a:lnTo>
                  <a:lnTo>
                    <a:pt x="6020" y="27057"/>
                  </a:lnTo>
                  <a:lnTo>
                    <a:pt x="6559" y="27567"/>
                  </a:lnTo>
                  <a:lnTo>
                    <a:pt x="7111" y="28063"/>
                  </a:lnTo>
                  <a:lnTo>
                    <a:pt x="7678" y="28530"/>
                  </a:lnTo>
                  <a:lnTo>
                    <a:pt x="8259" y="28983"/>
                  </a:lnTo>
                  <a:lnTo>
                    <a:pt x="8854" y="29394"/>
                  </a:lnTo>
                  <a:lnTo>
                    <a:pt x="9463" y="29791"/>
                  </a:lnTo>
                  <a:lnTo>
                    <a:pt x="10100" y="30173"/>
                  </a:lnTo>
                  <a:lnTo>
                    <a:pt x="10738" y="30513"/>
                  </a:lnTo>
                  <a:lnTo>
                    <a:pt x="11375" y="30825"/>
                  </a:lnTo>
                  <a:lnTo>
                    <a:pt x="12041" y="31108"/>
                  </a:lnTo>
                  <a:lnTo>
                    <a:pt x="12707" y="31349"/>
                  </a:lnTo>
                  <a:lnTo>
                    <a:pt x="13046" y="31462"/>
                  </a:lnTo>
                  <a:lnTo>
                    <a:pt x="13401" y="31576"/>
                  </a:lnTo>
                  <a:lnTo>
                    <a:pt x="13741" y="31675"/>
                  </a:lnTo>
                  <a:lnTo>
                    <a:pt x="14081" y="31760"/>
                  </a:lnTo>
                  <a:lnTo>
                    <a:pt x="14435" y="31831"/>
                  </a:lnTo>
                  <a:lnTo>
                    <a:pt x="14789" y="31902"/>
                  </a:lnTo>
                  <a:lnTo>
                    <a:pt x="15143" y="31972"/>
                  </a:lnTo>
                  <a:lnTo>
                    <a:pt x="15497" y="32015"/>
                  </a:lnTo>
                  <a:lnTo>
                    <a:pt x="15851" y="32071"/>
                  </a:lnTo>
                  <a:lnTo>
                    <a:pt x="16205" y="32100"/>
                  </a:lnTo>
                  <a:lnTo>
                    <a:pt x="16574" y="32128"/>
                  </a:lnTo>
                  <a:lnTo>
                    <a:pt x="16928" y="32142"/>
                  </a:lnTo>
                  <a:lnTo>
                    <a:pt x="17650" y="32142"/>
                  </a:lnTo>
                  <a:lnTo>
                    <a:pt x="18019" y="32128"/>
                  </a:lnTo>
                  <a:lnTo>
                    <a:pt x="18387" y="32100"/>
                  </a:lnTo>
                  <a:lnTo>
                    <a:pt x="18755" y="32071"/>
                  </a:lnTo>
                  <a:lnTo>
                    <a:pt x="19123" y="32029"/>
                  </a:lnTo>
                  <a:lnTo>
                    <a:pt x="19492" y="31972"/>
                  </a:lnTo>
                  <a:lnTo>
                    <a:pt x="19860" y="31902"/>
                  </a:lnTo>
                  <a:lnTo>
                    <a:pt x="20228" y="31831"/>
                  </a:lnTo>
                  <a:lnTo>
                    <a:pt x="20611" y="31746"/>
                  </a:lnTo>
                  <a:lnTo>
                    <a:pt x="20979" y="31647"/>
                  </a:lnTo>
                  <a:lnTo>
                    <a:pt x="21347" y="31533"/>
                  </a:lnTo>
                  <a:lnTo>
                    <a:pt x="21716" y="31420"/>
                  </a:lnTo>
                  <a:lnTo>
                    <a:pt x="22098" y="31278"/>
                  </a:lnTo>
                  <a:lnTo>
                    <a:pt x="22466" y="31137"/>
                  </a:lnTo>
                  <a:lnTo>
                    <a:pt x="22835" y="30981"/>
                  </a:lnTo>
                  <a:lnTo>
                    <a:pt x="23217" y="30825"/>
                  </a:lnTo>
                  <a:lnTo>
                    <a:pt x="23586" y="30641"/>
                  </a:lnTo>
                  <a:lnTo>
                    <a:pt x="23968" y="30442"/>
                  </a:lnTo>
                  <a:lnTo>
                    <a:pt x="24336" y="30244"/>
                  </a:lnTo>
                  <a:lnTo>
                    <a:pt x="24705" y="30032"/>
                  </a:lnTo>
                  <a:lnTo>
                    <a:pt x="25073" y="29805"/>
                  </a:lnTo>
                  <a:lnTo>
                    <a:pt x="25455" y="29564"/>
                  </a:lnTo>
                  <a:lnTo>
                    <a:pt x="25824" y="29309"/>
                  </a:lnTo>
                  <a:lnTo>
                    <a:pt x="26192" y="29040"/>
                  </a:lnTo>
                  <a:lnTo>
                    <a:pt x="26560" y="28771"/>
                  </a:lnTo>
                  <a:lnTo>
                    <a:pt x="19180" y="2862"/>
                  </a:lnTo>
                  <a:lnTo>
                    <a:pt x="19067" y="2777"/>
                  </a:lnTo>
                  <a:lnTo>
                    <a:pt x="18769" y="2565"/>
                  </a:lnTo>
                  <a:lnTo>
                    <a:pt x="18274" y="2239"/>
                  </a:lnTo>
                  <a:lnTo>
                    <a:pt x="17962" y="2055"/>
                  </a:lnTo>
                  <a:lnTo>
                    <a:pt x="17622" y="1857"/>
                  </a:lnTo>
                  <a:lnTo>
                    <a:pt x="17225" y="1658"/>
                  </a:lnTo>
                  <a:lnTo>
                    <a:pt x="16814" y="1446"/>
                  </a:lnTo>
                  <a:lnTo>
                    <a:pt x="16361" y="1233"/>
                  </a:lnTo>
                  <a:lnTo>
                    <a:pt x="15865" y="1021"/>
                  </a:lnTo>
                  <a:lnTo>
                    <a:pt x="15355" y="822"/>
                  </a:lnTo>
                  <a:lnTo>
                    <a:pt x="14817" y="638"/>
                  </a:lnTo>
                  <a:lnTo>
                    <a:pt x="14251" y="454"/>
                  </a:lnTo>
                  <a:lnTo>
                    <a:pt x="13670" y="312"/>
                  </a:lnTo>
                  <a:lnTo>
                    <a:pt x="13061" y="185"/>
                  </a:lnTo>
                  <a:lnTo>
                    <a:pt x="12749" y="128"/>
                  </a:lnTo>
                  <a:lnTo>
                    <a:pt x="12437" y="86"/>
                  </a:lnTo>
                  <a:lnTo>
                    <a:pt x="12112" y="58"/>
                  </a:lnTo>
                  <a:lnTo>
                    <a:pt x="11800" y="29"/>
                  </a:lnTo>
                  <a:lnTo>
                    <a:pt x="11474" y="15"/>
                  </a:lnTo>
                  <a:lnTo>
                    <a:pt x="11148" y="1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;p15">
              <a:extLst>
                <a:ext uri="{FF2B5EF4-FFF2-40B4-BE49-F238E27FC236}">
                  <a16:creationId xmlns:a16="http://schemas.microsoft.com/office/drawing/2014/main" id="{6A79290C-289D-CA8A-45AE-651297A979AA}"/>
                </a:ext>
              </a:extLst>
            </p:cNvPr>
            <p:cNvSpPr/>
            <p:nvPr/>
          </p:nvSpPr>
          <p:spPr>
            <a:xfrm>
              <a:off x="2304725" y="2443325"/>
              <a:ext cx="418250" cy="301400"/>
            </a:xfrm>
            <a:custGeom>
              <a:avLst/>
              <a:gdLst/>
              <a:ahLst/>
              <a:cxnLst/>
              <a:rect l="l" t="t" r="r" b="b"/>
              <a:pathLst>
                <a:path w="16730" h="12056" extrusionOk="0">
                  <a:moveTo>
                    <a:pt x="539" y="0"/>
                  </a:moveTo>
                  <a:lnTo>
                    <a:pt x="425" y="29"/>
                  </a:lnTo>
                  <a:lnTo>
                    <a:pt x="312" y="71"/>
                  </a:lnTo>
                  <a:lnTo>
                    <a:pt x="213" y="142"/>
                  </a:lnTo>
                  <a:lnTo>
                    <a:pt x="142" y="227"/>
                  </a:lnTo>
                  <a:lnTo>
                    <a:pt x="71" y="326"/>
                  </a:lnTo>
                  <a:lnTo>
                    <a:pt x="29" y="440"/>
                  </a:lnTo>
                  <a:lnTo>
                    <a:pt x="0" y="553"/>
                  </a:lnTo>
                  <a:lnTo>
                    <a:pt x="0" y="680"/>
                  </a:lnTo>
                  <a:lnTo>
                    <a:pt x="29" y="808"/>
                  </a:lnTo>
                  <a:lnTo>
                    <a:pt x="71" y="907"/>
                  </a:lnTo>
                  <a:lnTo>
                    <a:pt x="142" y="1006"/>
                  </a:lnTo>
                  <a:lnTo>
                    <a:pt x="227" y="1091"/>
                  </a:lnTo>
                  <a:lnTo>
                    <a:pt x="326" y="1162"/>
                  </a:lnTo>
                  <a:lnTo>
                    <a:pt x="439" y="1205"/>
                  </a:lnTo>
                  <a:lnTo>
                    <a:pt x="567" y="1233"/>
                  </a:lnTo>
                  <a:lnTo>
                    <a:pt x="680" y="1233"/>
                  </a:lnTo>
                  <a:lnTo>
                    <a:pt x="1020" y="1290"/>
                  </a:lnTo>
                  <a:lnTo>
                    <a:pt x="1544" y="1375"/>
                  </a:lnTo>
                  <a:lnTo>
                    <a:pt x="2238" y="1516"/>
                  </a:lnTo>
                  <a:lnTo>
                    <a:pt x="2649" y="1615"/>
                  </a:lnTo>
                  <a:lnTo>
                    <a:pt x="3088" y="1729"/>
                  </a:lnTo>
                  <a:lnTo>
                    <a:pt x="3556" y="1870"/>
                  </a:lnTo>
                  <a:lnTo>
                    <a:pt x="4052" y="2026"/>
                  </a:lnTo>
                  <a:lnTo>
                    <a:pt x="4562" y="2196"/>
                  </a:lnTo>
                  <a:lnTo>
                    <a:pt x="5100" y="2394"/>
                  </a:lnTo>
                  <a:lnTo>
                    <a:pt x="5667" y="2621"/>
                  </a:lnTo>
                  <a:lnTo>
                    <a:pt x="6247" y="2876"/>
                  </a:lnTo>
                  <a:lnTo>
                    <a:pt x="6786" y="3131"/>
                  </a:lnTo>
                  <a:lnTo>
                    <a:pt x="7352" y="3429"/>
                  </a:lnTo>
                  <a:lnTo>
                    <a:pt x="7947" y="3754"/>
                  </a:lnTo>
                  <a:lnTo>
                    <a:pt x="8542" y="4108"/>
                  </a:lnTo>
                  <a:lnTo>
                    <a:pt x="9151" y="4505"/>
                  </a:lnTo>
                  <a:lnTo>
                    <a:pt x="9774" y="4944"/>
                  </a:lnTo>
                  <a:lnTo>
                    <a:pt x="10398" y="5412"/>
                  </a:lnTo>
                  <a:lnTo>
                    <a:pt x="10709" y="5667"/>
                  </a:lnTo>
                  <a:lnTo>
                    <a:pt x="11021" y="5922"/>
                  </a:lnTo>
                  <a:lnTo>
                    <a:pt x="11333" y="6205"/>
                  </a:lnTo>
                  <a:lnTo>
                    <a:pt x="11644" y="6488"/>
                  </a:lnTo>
                  <a:lnTo>
                    <a:pt x="11942" y="6786"/>
                  </a:lnTo>
                  <a:lnTo>
                    <a:pt x="12253" y="7083"/>
                  </a:lnTo>
                  <a:lnTo>
                    <a:pt x="12551" y="7409"/>
                  </a:lnTo>
                  <a:lnTo>
                    <a:pt x="12848" y="7735"/>
                  </a:lnTo>
                  <a:lnTo>
                    <a:pt x="13146" y="8075"/>
                  </a:lnTo>
                  <a:lnTo>
                    <a:pt x="13443" y="8429"/>
                  </a:lnTo>
                  <a:lnTo>
                    <a:pt x="13727" y="8797"/>
                  </a:lnTo>
                  <a:lnTo>
                    <a:pt x="14010" y="9180"/>
                  </a:lnTo>
                  <a:lnTo>
                    <a:pt x="14279" y="9562"/>
                  </a:lnTo>
                  <a:lnTo>
                    <a:pt x="14548" y="9973"/>
                  </a:lnTo>
                  <a:lnTo>
                    <a:pt x="14817" y="10398"/>
                  </a:lnTo>
                  <a:lnTo>
                    <a:pt x="15072" y="10823"/>
                  </a:lnTo>
                  <a:lnTo>
                    <a:pt x="15327" y="11262"/>
                  </a:lnTo>
                  <a:lnTo>
                    <a:pt x="15568" y="11729"/>
                  </a:lnTo>
                  <a:lnTo>
                    <a:pt x="15611" y="11800"/>
                  </a:lnTo>
                  <a:lnTo>
                    <a:pt x="15667" y="11871"/>
                  </a:lnTo>
                  <a:lnTo>
                    <a:pt x="15738" y="11928"/>
                  </a:lnTo>
                  <a:lnTo>
                    <a:pt x="15809" y="11970"/>
                  </a:lnTo>
                  <a:lnTo>
                    <a:pt x="15880" y="12013"/>
                  </a:lnTo>
                  <a:lnTo>
                    <a:pt x="15951" y="12041"/>
                  </a:lnTo>
                  <a:lnTo>
                    <a:pt x="16036" y="12055"/>
                  </a:lnTo>
                  <a:lnTo>
                    <a:pt x="16121" y="12055"/>
                  </a:lnTo>
                  <a:lnTo>
                    <a:pt x="16262" y="12041"/>
                  </a:lnTo>
                  <a:lnTo>
                    <a:pt x="16333" y="12027"/>
                  </a:lnTo>
                  <a:lnTo>
                    <a:pt x="16404" y="11999"/>
                  </a:lnTo>
                  <a:lnTo>
                    <a:pt x="16503" y="11928"/>
                  </a:lnTo>
                  <a:lnTo>
                    <a:pt x="16588" y="11843"/>
                  </a:lnTo>
                  <a:lnTo>
                    <a:pt x="16659" y="11744"/>
                  </a:lnTo>
                  <a:lnTo>
                    <a:pt x="16701" y="11630"/>
                  </a:lnTo>
                  <a:lnTo>
                    <a:pt x="16730" y="11517"/>
                  </a:lnTo>
                  <a:lnTo>
                    <a:pt x="16730" y="11404"/>
                  </a:lnTo>
                  <a:lnTo>
                    <a:pt x="16716" y="11276"/>
                  </a:lnTo>
                  <a:lnTo>
                    <a:pt x="16673" y="11163"/>
                  </a:lnTo>
                  <a:lnTo>
                    <a:pt x="16404" y="10681"/>
                  </a:lnTo>
                  <a:lnTo>
                    <a:pt x="16135" y="10200"/>
                  </a:lnTo>
                  <a:lnTo>
                    <a:pt x="15866" y="9746"/>
                  </a:lnTo>
                  <a:lnTo>
                    <a:pt x="15582" y="9293"/>
                  </a:lnTo>
                  <a:lnTo>
                    <a:pt x="15299" y="8868"/>
                  </a:lnTo>
                  <a:lnTo>
                    <a:pt x="15002" y="8443"/>
                  </a:lnTo>
                  <a:lnTo>
                    <a:pt x="14704" y="8046"/>
                  </a:lnTo>
                  <a:lnTo>
                    <a:pt x="14392" y="7650"/>
                  </a:lnTo>
                  <a:lnTo>
                    <a:pt x="14081" y="7267"/>
                  </a:lnTo>
                  <a:lnTo>
                    <a:pt x="13769" y="6913"/>
                  </a:lnTo>
                  <a:lnTo>
                    <a:pt x="13443" y="6559"/>
                  </a:lnTo>
                  <a:lnTo>
                    <a:pt x="13118" y="6219"/>
                  </a:lnTo>
                  <a:lnTo>
                    <a:pt x="12792" y="5893"/>
                  </a:lnTo>
                  <a:lnTo>
                    <a:pt x="12466" y="5568"/>
                  </a:lnTo>
                  <a:lnTo>
                    <a:pt x="12140" y="5270"/>
                  </a:lnTo>
                  <a:lnTo>
                    <a:pt x="11814" y="4973"/>
                  </a:lnTo>
                  <a:lnTo>
                    <a:pt x="11474" y="4703"/>
                  </a:lnTo>
                  <a:lnTo>
                    <a:pt x="11149" y="4434"/>
                  </a:lnTo>
                  <a:lnTo>
                    <a:pt x="10809" y="4179"/>
                  </a:lnTo>
                  <a:lnTo>
                    <a:pt x="10483" y="3924"/>
                  </a:lnTo>
                  <a:lnTo>
                    <a:pt x="9817" y="3471"/>
                  </a:lnTo>
                  <a:lnTo>
                    <a:pt x="9165" y="3046"/>
                  </a:lnTo>
                  <a:lnTo>
                    <a:pt x="8528" y="2664"/>
                  </a:lnTo>
                  <a:lnTo>
                    <a:pt x="7890" y="2324"/>
                  </a:lnTo>
                  <a:lnTo>
                    <a:pt x="7296" y="2012"/>
                  </a:lnTo>
                  <a:lnTo>
                    <a:pt x="6701" y="1729"/>
                  </a:lnTo>
                  <a:lnTo>
                    <a:pt x="6091" y="1474"/>
                  </a:lnTo>
                  <a:lnTo>
                    <a:pt x="5511" y="1233"/>
                  </a:lnTo>
                  <a:lnTo>
                    <a:pt x="4930" y="1020"/>
                  </a:lnTo>
                  <a:lnTo>
                    <a:pt x="4392" y="836"/>
                  </a:lnTo>
                  <a:lnTo>
                    <a:pt x="3868" y="680"/>
                  </a:lnTo>
                  <a:lnTo>
                    <a:pt x="3372" y="539"/>
                  </a:lnTo>
                  <a:lnTo>
                    <a:pt x="2918" y="411"/>
                  </a:lnTo>
                  <a:lnTo>
                    <a:pt x="2493" y="312"/>
                  </a:lnTo>
                  <a:lnTo>
                    <a:pt x="1757" y="156"/>
                  </a:lnTo>
                  <a:lnTo>
                    <a:pt x="1190" y="71"/>
                  </a:lnTo>
                  <a:lnTo>
                    <a:pt x="822" y="15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;p15">
              <a:extLst>
                <a:ext uri="{FF2B5EF4-FFF2-40B4-BE49-F238E27FC236}">
                  <a16:creationId xmlns:a16="http://schemas.microsoft.com/office/drawing/2014/main" id="{004110D0-2D44-77C8-7179-CDEC75ECBA2D}"/>
                </a:ext>
              </a:extLst>
            </p:cNvPr>
            <p:cNvSpPr/>
            <p:nvPr/>
          </p:nvSpPr>
          <p:spPr>
            <a:xfrm>
              <a:off x="4794300" y="2183025"/>
              <a:ext cx="664025" cy="803575"/>
            </a:xfrm>
            <a:custGeom>
              <a:avLst/>
              <a:gdLst/>
              <a:ahLst/>
              <a:cxnLst/>
              <a:rect l="l" t="t" r="r" b="b"/>
              <a:pathLst>
                <a:path w="26561" h="32143" extrusionOk="0">
                  <a:moveTo>
                    <a:pt x="15426" y="1"/>
                  </a:moveTo>
                  <a:lnTo>
                    <a:pt x="15101" y="15"/>
                  </a:lnTo>
                  <a:lnTo>
                    <a:pt x="14775" y="29"/>
                  </a:lnTo>
                  <a:lnTo>
                    <a:pt x="14449" y="58"/>
                  </a:lnTo>
                  <a:lnTo>
                    <a:pt x="14137" y="86"/>
                  </a:lnTo>
                  <a:lnTo>
                    <a:pt x="13812" y="128"/>
                  </a:lnTo>
                  <a:lnTo>
                    <a:pt x="13514" y="185"/>
                  </a:lnTo>
                  <a:lnTo>
                    <a:pt x="12905" y="312"/>
                  </a:lnTo>
                  <a:lnTo>
                    <a:pt x="12310" y="454"/>
                  </a:lnTo>
                  <a:lnTo>
                    <a:pt x="11758" y="638"/>
                  </a:lnTo>
                  <a:lnTo>
                    <a:pt x="11205" y="822"/>
                  </a:lnTo>
                  <a:lnTo>
                    <a:pt x="10695" y="1021"/>
                  </a:lnTo>
                  <a:lnTo>
                    <a:pt x="10214" y="1233"/>
                  </a:lnTo>
                  <a:lnTo>
                    <a:pt x="9760" y="1446"/>
                  </a:lnTo>
                  <a:lnTo>
                    <a:pt x="9335" y="1658"/>
                  </a:lnTo>
                  <a:lnTo>
                    <a:pt x="8953" y="1857"/>
                  </a:lnTo>
                  <a:lnTo>
                    <a:pt x="8599" y="2055"/>
                  </a:lnTo>
                  <a:lnTo>
                    <a:pt x="8287" y="2239"/>
                  </a:lnTo>
                  <a:lnTo>
                    <a:pt x="7805" y="2565"/>
                  </a:lnTo>
                  <a:lnTo>
                    <a:pt x="7494" y="2777"/>
                  </a:lnTo>
                  <a:lnTo>
                    <a:pt x="7395" y="2862"/>
                  </a:lnTo>
                  <a:lnTo>
                    <a:pt x="0" y="28771"/>
                  </a:lnTo>
                  <a:lnTo>
                    <a:pt x="369" y="29040"/>
                  </a:lnTo>
                  <a:lnTo>
                    <a:pt x="751" y="29309"/>
                  </a:lnTo>
                  <a:lnTo>
                    <a:pt x="1119" y="29564"/>
                  </a:lnTo>
                  <a:lnTo>
                    <a:pt x="1488" y="29805"/>
                  </a:lnTo>
                  <a:lnTo>
                    <a:pt x="1856" y="30032"/>
                  </a:lnTo>
                  <a:lnTo>
                    <a:pt x="2238" y="30244"/>
                  </a:lnTo>
                  <a:lnTo>
                    <a:pt x="2607" y="30442"/>
                  </a:lnTo>
                  <a:lnTo>
                    <a:pt x="2975" y="30641"/>
                  </a:lnTo>
                  <a:lnTo>
                    <a:pt x="3358" y="30825"/>
                  </a:lnTo>
                  <a:lnTo>
                    <a:pt x="3726" y="30981"/>
                  </a:lnTo>
                  <a:lnTo>
                    <a:pt x="4094" y="31137"/>
                  </a:lnTo>
                  <a:lnTo>
                    <a:pt x="4477" y="31278"/>
                  </a:lnTo>
                  <a:lnTo>
                    <a:pt x="4845" y="31420"/>
                  </a:lnTo>
                  <a:lnTo>
                    <a:pt x="5213" y="31533"/>
                  </a:lnTo>
                  <a:lnTo>
                    <a:pt x="5596" y="31647"/>
                  </a:lnTo>
                  <a:lnTo>
                    <a:pt x="5964" y="31746"/>
                  </a:lnTo>
                  <a:lnTo>
                    <a:pt x="6332" y="31831"/>
                  </a:lnTo>
                  <a:lnTo>
                    <a:pt x="6701" y="31902"/>
                  </a:lnTo>
                  <a:lnTo>
                    <a:pt x="7083" y="31972"/>
                  </a:lnTo>
                  <a:lnTo>
                    <a:pt x="7451" y="32029"/>
                  </a:lnTo>
                  <a:lnTo>
                    <a:pt x="7820" y="32071"/>
                  </a:lnTo>
                  <a:lnTo>
                    <a:pt x="8188" y="32100"/>
                  </a:lnTo>
                  <a:lnTo>
                    <a:pt x="8542" y="32128"/>
                  </a:lnTo>
                  <a:lnTo>
                    <a:pt x="8910" y="32142"/>
                  </a:lnTo>
                  <a:lnTo>
                    <a:pt x="9633" y="32142"/>
                  </a:lnTo>
                  <a:lnTo>
                    <a:pt x="10001" y="32128"/>
                  </a:lnTo>
                  <a:lnTo>
                    <a:pt x="10355" y="32100"/>
                  </a:lnTo>
                  <a:lnTo>
                    <a:pt x="10724" y="32071"/>
                  </a:lnTo>
                  <a:lnTo>
                    <a:pt x="11078" y="32015"/>
                  </a:lnTo>
                  <a:lnTo>
                    <a:pt x="11432" y="31972"/>
                  </a:lnTo>
                  <a:lnTo>
                    <a:pt x="11786" y="31902"/>
                  </a:lnTo>
                  <a:lnTo>
                    <a:pt x="12140" y="31831"/>
                  </a:lnTo>
                  <a:lnTo>
                    <a:pt x="12480" y="31760"/>
                  </a:lnTo>
                  <a:lnTo>
                    <a:pt x="12834" y="31675"/>
                  </a:lnTo>
                  <a:lnTo>
                    <a:pt x="13174" y="31576"/>
                  </a:lnTo>
                  <a:lnTo>
                    <a:pt x="13514" y="31462"/>
                  </a:lnTo>
                  <a:lnTo>
                    <a:pt x="13854" y="31349"/>
                  </a:lnTo>
                  <a:lnTo>
                    <a:pt x="14520" y="31108"/>
                  </a:lnTo>
                  <a:lnTo>
                    <a:pt x="15186" y="30825"/>
                  </a:lnTo>
                  <a:lnTo>
                    <a:pt x="15837" y="30513"/>
                  </a:lnTo>
                  <a:lnTo>
                    <a:pt x="16475" y="30173"/>
                  </a:lnTo>
                  <a:lnTo>
                    <a:pt x="17098" y="29791"/>
                  </a:lnTo>
                  <a:lnTo>
                    <a:pt x="17707" y="29394"/>
                  </a:lnTo>
                  <a:lnTo>
                    <a:pt x="18302" y="28983"/>
                  </a:lnTo>
                  <a:lnTo>
                    <a:pt x="18897" y="28530"/>
                  </a:lnTo>
                  <a:lnTo>
                    <a:pt x="19464" y="28063"/>
                  </a:lnTo>
                  <a:lnTo>
                    <a:pt x="20002" y="27567"/>
                  </a:lnTo>
                  <a:lnTo>
                    <a:pt x="20540" y="27057"/>
                  </a:lnTo>
                  <a:lnTo>
                    <a:pt x="21050" y="26519"/>
                  </a:lnTo>
                  <a:lnTo>
                    <a:pt x="21560" y="25966"/>
                  </a:lnTo>
                  <a:lnTo>
                    <a:pt x="22028" y="25385"/>
                  </a:lnTo>
                  <a:lnTo>
                    <a:pt x="22495" y="24790"/>
                  </a:lnTo>
                  <a:lnTo>
                    <a:pt x="22934" y="24181"/>
                  </a:lnTo>
                  <a:lnTo>
                    <a:pt x="23345" y="23558"/>
                  </a:lnTo>
                  <a:lnTo>
                    <a:pt x="23742" y="22921"/>
                  </a:lnTo>
                  <a:lnTo>
                    <a:pt x="24110" y="22269"/>
                  </a:lnTo>
                  <a:lnTo>
                    <a:pt x="24464" y="21617"/>
                  </a:lnTo>
                  <a:lnTo>
                    <a:pt x="24790" y="20937"/>
                  </a:lnTo>
                  <a:lnTo>
                    <a:pt x="25087" y="20257"/>
                  </a:lnTo>
                  <a:lnTo>
                    <a:pt x="25356" y="19563"/>
                  </a:lnTo>
                  <a:lnTo>
                    <a:pt x="25611" y="18855"/>
                  </a:lnTo>
                  <a:lnTo>
                    <a:pt x="25824" y="18147"/>
                  </a:lnTo>
                  <a:lnTo>
                    <a:pt x="26022" y="17439"/>
                  </a:lnTo>
                  <a:lnTo>
                    <a:pt x="26192" y="16716"/>
                  </a:lnTo>
                  <a:lnTo>
                    <a:pt x="26320" y="16008"/>
                  </a:lnTo>
                  <a:lnTo>
                    <a:pt x="26433" y="15271"/>
                  </a:lnTo>
                  <a:lnTo>
                    <a:pt x="26504" y="14549"/>
                  </a:lnTo>
                  <a:lnTo>
                    <a:pt x="26546" y="13826"/>
                  </a:lnTo>
                  <a:lnTo>
                    <a:pt x="26561" y="13104"/>
                  </a:lnTo>
                  <a:lnTo>
                    <a:pt x="26546" y="12381"/>
                  </a:lnTo>
                  <a:lnTo>
                    <a:pt x="26490" y="11659"/>
                  </a:lnTo>
                  <a:lnTo>
                    <a:pt x="26461" y="11291"/>
                  </a:lnTo>
                  <a:lnTo>
                    <a:pt x="26405" y="10937"/>
                  </a:lnTo>
                  <a:lnTo>
                    <a:pt x="26348" y="10582"/>
                  </a:lnTo>
                  <a:lnTo>
                    <a:pt x="26291" y="10228"/>
                  </a:lnTo>
                  <a:lnTo>
                    <a:pt x="26221" y="9874"/>
                  </a:lnTo>
                  <a:lnTo>
                    <a:pt x="26136" y="9520"/>
                  </a:lnTo>
                  <a:lnTo>
                    <a:pt x="26036" y="9166"/>
                  </a:lnTo>
                  <a:lnTo>
                    <a:pt x="25937" y="8826"/>
                  </a:lnTo>
                  <a:lnTo>
                    <a:pt x="25824" y="8472"/>
                  </a:lnTo>
                  <a:lnTo>
                    <a:pt x="25711" y="8132"/>
                  </a:lnTo>
                  <a:lnTo>
                    <a:pt x="25583" y="7792"/>
                  </a:lnTo>
                  <a:lnTo>
                    <a:pt x="25441" y="7452"/>
                  </a:lnTo>
                  <a:lnTo>
                    <a:pt x="25300" y="7112"/>
                  </a:lnTo>
                  <a:lnTo>
                    <a:pt x="25144" y="6772"/>
                  </a:lnTo>
                  <a:lnTo>
                    <a:pt x="24974" y="6446"/>
                  </a:lnTo>
                  <a:lnTo>
                    <a:pt x="24790" y="6120"/>
                  </a:lnTo>
                  <a:lnTo>
                    <a:pt x="24606" y="5795"/>
                  </a:lnTo>
                  <a:lnTo>
                    <a:pt x="24407" y="5469"/>
                  </a:lnTo>
                  <a:lnTo>
                    <a:pt x="24209" y="5157"/>
                  </a:lnTo>
                  <a:lnTo>
                    <a:pt x="23982" y="4831"/>
                  </a:lnTo>
                  <a:lnTo>
                    <a:pt x="23756" y="4520"/>
                  </a:lnTo>
                  <a:lnTo>
                    <a:pt x="23529" y="4208"/>
                  </a:lnTo>
                  <a:lnTo>
                    <a:pt x="23203" y="3826"/>
                  </a:lnTo>
                  <a:lnTo>
                    <a:pt x="22877" y="3457"/>
                  </a:lnTo>
                  <a:lnTo>
                    <a:pt x="22552" y="3103"/>
                  </a:lnTo>
                  <a:lnTo>
                    <a:pt x="22226" y="2777"/>
                  </a:lnTo>
                  <a:lnTo>
                    <a:pt x="21886" y="2480"/>
                  </a:lnTo>
                  <a:lnTo>
                    <a:pt x="21546" y="2196"/>
                  </a:lnTo>
                  <a:lnTo>
                    <a:pt x="21220" y="1927"/>
                  </a:lnTo>
                  <a:lnTo>
                    <a:pt x="20880" y="1687"/>
                  </a:lnTo>
                  <a:lnTo>
                    <a:pt x="20540" y="1460"/>
                  </a:lnTo>
                  <a:lnTo>
                    <a:pt x="20186" y="1262"/>
                  </a:lnTo>
                  <a:lnTo>
                    <a:pt x="19846" y="1063"/>
                  </a:lnTo>
                  <a:lnTo>
                    <a:pt x="19506" y="893"/>
                  </a:lnTo>
                  <a:lnTo>
                    <a:pt x="19166" y="737"/>
                  </a:lnTo>
                  <a:lnTo>
                    <a:pt x="18812" y="610"/>
                  </a:lnTo>
                  <a:lnTo>
                    <a:pt x="18472" y="482"/>
                  </a:lnTo>
                  <a:lnTo>
                    <a:pt x="18132" y="369"/>
                  </a:lnTo>
                  <a:lnTo>
                    <a:pt x="17778" y="284"/>
                  </a:lnTo>
                  <a:lnTo>
                    <a:pt x="17438" y="199"/>
                  </a:lnTo>
                  <a:lnTo>
                    <a:pt x="17098" y="142"/>
                  </a:lnTo>
                  <a:lnTo>
                    <a:pt x="16758" y="86"/>
                  </a:lnTo>
                  <a:lnTo>
                    <a:pt x="16418" y="58"/>
                  </a:lnTo>
                  <a:lnTo>
                    <a:pt x="16092" y="29"/>
                  </a:lnTo>
                  <a:lnTo>
                    <a:pt x="15752" y="15"/>
                  </a:lnTo>
                  <a:lnTo>
                    <a:pt x="15426" y="1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;p15">
              <a:extLst>
                <a:ext uri="{FF2B5EF4-FFF2-40B4-BE49-F238E27FC236}">
                  <a16:creationId xmlns:a16="http://schemas.microsoft.com/office/drawing/2014/main" id="{D51C58B6-2F5B-6264-924A-43DFC12C982E}"/>
                </a:ext>
              </a:extLst>
            </p:cNvPr>
            <p:cNvSpPr/>
            <p:nvPr/>
          </p:nvSpPr>
          <p:spPr>
            <a:xfrm>
              <a:off x="4913275" y="2443325"/>
              <a:ext cx="418275" cy="301400"/>
            </a:xfrm>
            <a:custGeom>
              <a:avLst/>
              <a:gdLst/>
              <a:ahLst/>
              <a:cxnLst/>
              <a:rect l="l" t="t" r="r" b="b"/>
              <a:pathLst>
                <a:path w="16731" h="12056" extrusionOk="0">
                  <a:moveTo>
                    <a:pt x="16065" y="0"/>
                  </a:moveTo>
                  <a:lnTo>
                    <a:pt x="15909" y="15"/>
                  </a:lnTo>
                  <a:lnTo>
                    <a:pt x="15540" y="71"/>
                  </a:lnTo>
                  <a:lnTo>
                    <a:pt x="14974" y="156"/>
                  </a:lnTo>
                  <a:lnTo>
                    <a:pt x="14251" y="312"/>
                  </a:lnTo>
                  <a:lnTo>
                    <a:pt x="13826" y="411"/>
                  </a:lnTo>
                  <a:lnTo>
                    <a:pt x="13359" y="539"/>
                  </a:lnTo>
                  <a:lnTo>
                    <a:pt x="12877" y="680"/>
                  </a:lnTo>
                  <a:lnTo>
                    <a:pt x="12353" y="836"/>
                  </a:lnTo>
                  <a:lnTo>
                    <a:pt x="11801" y="1020"/>
                  </a:lnTo>
                  <a:lnTo>
                    <a:pt x="11234" y="1233"/>
                  </a:lnTo>
                  <a:lnTo>
                    <a:pt x="10639" y="1474"/>
                  </a:lnTo>
                  <a:lnTo>
                    <a:pt x="10030" y="1729"/>
                  </a:lnTo>
                  <a:lnTo>
                    <a:pt x="9449" y="2012"/>
                  </a:lnTo>
                  <a:lnTo>
                    <a:pt x="8840" y="2324"/>
                  </a:lnTo>
                  <a:lnTo>
                    <a:pt x="8217" y="2664"/>
                  </a:lnTo>
                  <a:lnTo>
                    <a:pt x="7579" y="3046"/>
                  </a:lnTo>
                  <a:lnTo>
                    <a:pt x="6928" y="3471"/>
                  </a:lnTo>
                  <a:lnTo>
                    <a:pt x="6262" y="3924"/>
                  </a:lnTo>
                  <a:lnTo>
                    <a:pt x="5596" y="4434"/>
                  </a:lnTo>
                  <a:lnTo>
                    <a:pt x="5256" y="4703"/>
                  </a:lnTo>
                  <a:lnTo>
                    <a:pt x="4930" y="4973"/>
                  </a:lnTo>
                  <a:lnTo>
                    <a:pt x="4605" y="5270"/>
                  </a:lnTo>
                  <a:lnTo>
                    <a:pt x="4265" y="5568"/>
                  </a:lnTo>
                  <a:lnTo>
                    <a:pt x="3939" y="5893"/>
                  </a:lnTo>
                  <a:lnTo>
                    <a:pt x="3613" y="6219"/>
                  </a:lnTo>
                  <a:lnTo>
                    <a:pt x="3287" y="6559"/>
                  </a:lnTo>
                  <a:lnTo>
                    <a:pt x="2976" y="6913"/>
                  </a:lnTo>
                  <a:lnTo>
                    <a:pt x="2664" y="7267"/>
                  </a:lnTo>
                  <a:lnTo>
                    <a:pt x="2352" y="7650"/>
                  </a:lnTo>
                  <a:lnTo>
                    <a:pt x="2041" y="8046"/>
                  </a:lnTo>
                  <a:lnTo>
                    <a:pt x="1743" y="8443"/>
                  </a:lnTo>
                  <a:lnTo>
                    <a:pt x="1446" y="8868"/>
                  </a:lnTo>
                  <a:lnTo>
                    <a:pt x="1148" y="9293"/>
                  </a:lnTo>
                  <a:lnTo>
                    <a:pt x="879" y="9746"/>
                  </a:lnTo>
                  <a:lnTo>
                    <a:pt x="596" y="10200"/>
                  </a:lnTo>
                  <a:lnTo>
                    <a:pt x="327" y="10681"/>
                  </a:lnTo>
                  <a:lnTo>
                    <a:pt x="72" y="11163"/>
                  </a:lnTo>
                  <a:lnTo>
                    <a:pt x="29" y="11276"/>
                  </a:lnTo>
                  <a:lnTo>
                    <a:pt x="1" y="11404"/>
                  </a:lnTo>
                  <a:lnTo>
                    <a:pt x="1" y="11517"/>
                  </a:lnTo>
                  <a:lnTo>
                    <a:pt x="29" y="11630"/>
                  </a:lnTo>
                  <a:lnTo>
                    <a:pt x="86" y="11744"/>
                  </a:lnTo>
                  <a:lnTo>
                    <a:pt x="143" y="11843"/>
                  </a:lnTo>
                  <a:lnTo>
                    <a:pt x="228" y="11928"/>
                  </a:lnTo>
                  <a:lnTo>
                    <a:pt x="341" y="11999"/>
                  </a:lnTo>
                  <a:lnTo>
                    <a:pt x="412" y="12027"/>
                  </a:lnTo>
                  <a:lnTo>
                    <a:pt x="483" y="12041"/>
                  </a:lnTo>
                  <a:lnTo>
                    <a:pt x="624" y="12055"/>
                  </a:lnTo>
                  <a:lnTo>
                    <a:pt x="695" y="12055"/>
                  </a:lnTo>
                  <a:lnTo>
                    <a:pt x="780" y="12041"/>
                  </a:lnTo>
                  <a:lnTo>
                    <a:pt x="865" y="12013"/>
                  </a:lnTo>
                  <a:lnTo>
                    <a:pt x="936" y="11970"/>
                  </a:lnTo>
                  <a:lnTo>
                    <a:pt x="1007" y="11928"/>
                  </a:lnTo>
                  <a:lnTo>
                    <a:pt x="1063" y="11871"/>
                  </a:lnTo>
                  <a:lnTo>
                    <a:pt x="1120" y="11800"/>
                  </a:lnTo>
                  <a:lnTo>
                    <a:pt x="1162" y="11729"/>
                  </a:lnTo>
                  <a:lnTo>
                    <a:pt x="1403" y="11262"/>
                  </a:lnTo>
                  <a:lnTo>
                    <a:pt x="1658" y="10823"/>
                  </a:lnTo>
                  <a:lnTo>
                    <a:pt x="1913" y="10398"/>
                  </a:lnTo>
                  <a:lnTo>
                    <a:pt x="2182" y="9973"/>
                  </a:lnTo>
                  <a:lnTo>
                    <a:pt x="2452" y="9562"/>
                  </a:lnTo>
                  <a:lnTo>
                    <a:pt x="2735" y="9180"/>
                  </a:lnTo>
                  <a:lnTo>
                    <a:pt x="3018" y="8797"/>
                  </a:lnTo>
                  <a:lnTo>
                    <a:pt x="3301" y="8429"/>
                  </a:lnTo>
                  <a:lnTo>
                    <a:pt x="3585" y="8075"/>
                  </a:lnTo>
                  <a:lnTo>
                    <a:pt x="3882" y="7735"/>
                  </a:lnTo>
                  <a:lnTo>
                    <a:pt x="4180" y="7409"/>
                  </a:lnTo>
                  <a:lnTo>
                    <a:pt x="4491" y="7083"/>
                  </a:lnTo>
                  <a:lnTo>
                    <a:pt x="4789" y="6786"/>
                  </a:lnTo>
                  <a:lnTo>
                    <a:pt x="5100" y="6488"/>
                  </a:lnTo>
                  <a:lnTo>
                    <a:pt x="5412" y="6205"/>
                  </a:lnTo>
                  <a:lnTo>
                    <a:pt x="5724" y="5922"/>
                  </a:lnTo>
                  <a:lnTo>
                    <a:pt x="6035" y="5667"/>
                  </a:lnTo>
                  <a:lnTo>
                    <a:pt x="6347" y="5412"/>
                  </a:lnTo>
                  <a:lnTo>
                    <a:pt x="6970" y="4944"/>
                  </a:lnTo>
                  <a:lnTo>
                    <a:pt x="7579" y="4505"/>
                  </a:lnTo>
                  <a:lnTo>
                    <a:pt x="8189" y="4108"/>
                  </a:lnTo>
                  <a:lnTo>
                    <a:pt x="8798" y="3754"/>
                  </a:lnTo>
                  <a:lnTo>
                    <a:pt x="9378" y="3429"/>
                  </a:lnTo>
                  <a:lnTo>
                    <a:pt x="9945" y="3131"/>
                  </a:lnTo>
                  <a:lnTo>
                    <a:pt x="10497" y="2876"/>
                  </a:lnTo>
                  <a:lnTo>
                    <a:pt x="11078" y="2621"/>
                  </a:lnTo>
                  <a:lnTo>
                    <a:pt x="11631" y="2394"/>
                  </a:lnTo>
                  <a:lnTo>
                    <a:pt x="12169" y="2196"/>
                  </a:lnTo>
                  <a:lnTo>
                    <a:pt x="12693" y="2026"/>
                  </a:lnTo>
                  <a:lnTo>
                    <a:pt x="13189" y="1870"/>
                  </a:lnTo>
                  <a:lnTo>
                    <a:pt x="13656" y="1729"/>
                  </a:lnTo>
                  <a:lnTo>
                    <a:pt x="14096" y="1615"/>
                  </a:lnTo>
                  <a:lnTo>
                    <a:pt x="14492" y="1516"/>
                  </a:lnTo>
                  <a:lnTo>
                    <a:pt x="15186" y="1375"/>
                  </a:lnTo>
                  <a:lnTo>
                    <a:pt x="15710" y="1290"/>
                  </a:lnTo>
                  <a:lnTo>
                    <a:pt x="16050" y="1233"/>
                  </a:lnTo>
                  <a:lnTo>
                    <a:pt x="16178" y="1233"/>
                  </a:lnTo>
                  <a:lnTo>
                    <a:pt x="16291" y="1205"/>
                  </a:lnTo>
                  <a:lnTo>
                    <a:pt x="16404" y="1162"/>
                  </a:lnTo>
                  <a:lnTo>
                    <a:pt x="16504" y="1091"/>
                  </a:lnTo>
                  <a:lnTo>
                    <a:pt x="16589" y="1006"/>
                  </a:lnTo>
                  <a:lnTo>
                    <a:pt x="16659" y="907"/>
                  </a:lnTo>
                  <a:lnTo>
                    <a:pt x="16702" y="808"/>
                  </a:lnTo>
                  <a:lnTo>
                    <a:pt x="16730" y="680"/>
                  </a:lnTo>
                  <a:lnTo>
                    <a:pt x="16730" y="567"/>
                  </a:lnTo>
                  <a:lnTo>
                    <a:pt x="16716" y="440"/>
                  </a:lnTo>
                  <a:lnTo>
                    <a:pt x="16674" y="326"/>
                  </a:lnTo>
                  <a:lnTo>
                    <a:pt x="16603" y="227"/>
                  </a:lnTo>
                  <a:lnTo>
                    <a:pt x="16518" y="142"/>
                  </a:lnTo>
                  <a:lnTo>
                    <a:pt x="16419" y="71"/>
                  </a:lnTo>
                  <a:lnTo>
                    <a:pt x="16319" y="29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;p15">
              <a:extLst>
                <a:ext uri="{FF2B5EF4-FFF2-40B4-BE49-F238E27FC236}">
                  <a16:creationId xmlns:a16="http://schemas.microsoft.com/office/drawing/2014/main" id="{6A36CFC5-FC4E-967F-5CD1-F289A404F7F8}"/>
                </a:ext>
              </a:extLst>
            </p:cNvPr>
            <p:cNvSpPr/>
            <p:nvPr/>
          </p:nvSpPr>
          <p:spPr>
            <a:xfrm>
              <a:off x="2379450" y="238125"/>
              <a:ext cx="2895075" cy="2849400"/>
            </a:xfrm>
            <a:custGeom>
              <a:avLst/>
              <a:gdLst/>
              <a:ahLst/>
              <a:cxnLst/>
              <a:rect l="l" t="t" r="r" b="b"/>
              <a:pathLst>
                <a:path w="115803" h="113976" extrusionOk="0">
                  <a:moveTo>
                    <a:pt x="57611" y="0"/>
                  </a:moveTo>
                  <a:lnTo>
                    <a:pt x="56166" y="14"/>
                  </a:lnTo>
                  <a:lnTo>
                    <a:pt x="54735" y="57"/>
                  </a:lnTo>
                  <a:lnTo>
                    <a:pt x="53319" y="142"/>
                  </a:lnTo>
                  <a:lnTo>
                    <a:pt x="51931" y="241"/>
                  </a:lnTo>
                  <a:lnTo>
                    <a:pt x="50557" y="382"/>
                  </a:lnTo>
                  <a:lnTo>
                    <a:pt x="49197" y="538"/>
                  </a:lnTo>
                  <a:lnTo>
                    <a:pt x="47865" y="737"/>
                  </a:lnTo>
                  <a:lnTo>
                    <a:pt x="46562" y="949"/>
                  </a:lnTo>
                  <a:lnTo>
                    <a:pt x="45259" y="1204"/>
                  </a:lnTo>
                  <a:lnTo>
                    <a:pt x="43984" y="1487"/>
                  </a:lnTo>
                  <a:lnTo>
                    <a:pt x="42737" y="1785"/>
                  </a:lnTo>
                  <a:lnTo>
                    <a:pt x="41505" y="2111"/>
                  </a:lnTo>
                  <a:lnTo>
                    <a:pt x="40287" y="2479"/>
                  </a:lnTo>
                  <a:lnTo>
                    <a:pt x="39097" y="2861"/>
                  </a:lnTo>
                  <a:lnTo>
                    <a:pt x="37921" y="3272"/>
                  </a:lnTo>
                  <a:lnTo>
                    <a:pt x="36774" y="3697"/>
                  </a:lnTo>
                  <a:lnTo>
                    <a:pt x="12381" y="8145"/>
                  </a:lnTo>
                  <a:lnTo>
                    <a:pt x="11984" y="8343"/>
                  </a:lnTo>
                  <a:lnTo>
                    <a:pt x="11573" y="8556"/>
                  </a:lnTo>
                  <a:lnTo>
                    <a:pt x="11177" y="8797"/>
                  </a:lnTo>
                  <a:lnTo>
                    <a:pt x="10794" y="9052"/>
                  </a:lnTo>
                  <a:lnTo>
                    <a:pt x="10412" y="9321"/>
                  </a:lnTo>
                  <a:lnTo>
                    <a:pt x="10029" y="9604"/>
                  </a:lnTo>
                  <a:lnTo>
                    <a:pt x="9661" y="9916"/>
                  </a:lnTo>
                  <a:lnTo>
                    <a:pt x="9293" y="10227"/>
                  </a:lnTo>
                  <a:lnTo>
                    <a:pt x="8939" y="10553"/>
                  </a:lnTo>
                  <a:lnTo>
                    <a:pt x="8584" y="10907"/>
                  </a:lnTo>
                  <a:lnTo>
                    <a:pt x="8230" y="11262"/>
                  </a:lnTo>
                  <a:lnTo>
                    <a:pt x="7890" y="11630"/>
                  </a:lnTo>
                  <a:lnTo>
                    <a:pt x="7550" y="12012"/>
                  </a:lnTo>
                  <a:lnTo>
                    <a:pt x="7225" y="12409"/>
                  </a:lnTo>
                  <a:lnTo>
                    <a:pt x="6913" y="12820"/>
                  </a:lnTo>
                  <a:lnTo>
                    <a:pt x="6587" y="13245"/>
                  </a:lnTo>
                  <a:lnTo>
                    <a:pt x="6276" y="13670"/>
                  </a:lnTo>
                  <a:lnTo>
                    <a:pt x="5978" y="14109"/>
                  </a:lnTo>
                  <a:lnTo>
                    <a:pt x="5681" y="14562"/>
                  </a:lnTo>
                  <a:lnTo>
                    <a:pt x="5397" y="15030"/>
                  </a:lnTo>
                  <a:lnTo>
                    <a:pt x="5114" y="15497"/>
                  </a:lnTo>
                  <a:lnTo>
                    <a:pt x="4831" y="15979"/>
                  </a:lnTo>
                  <a:lnTo>
                    <a:pt x="4562" y="16460"/>
                  </a:lnTo>
                  <a:lnTo>
                    <a:pt x="4307" y="16956"/>
                  </a:lnTo>
                  <a:lnTo>
                    <a:pt x="4052" y="17466"/>
                  </a:lnTo>
                  <a:lnTo>
                    <a:pt x="3811" y="17976"/>
                  </a:lnTo>
                  <a:lnTo>
                    <a:pt x="3570" y="18500"/>
                  </a:lnTo>
                  <a:lnTo>
                    <a:pt x="3329" y="19010"/>
                  </a:lnTo>
                  <a:lnTo>
                    <a:pt x="3102" y="19548"/>
                  </a:lnTo>
                  <a:lnTo>
                    <a:pt x="2890" y="20087"/>
                  </a:lnTo>
                  <a:lnTo>
                    <a:pt x="2678" y="20625"/>
                  </a:lnTo>
                  <a:lnTo>
                    <a:pt x="2479" y="21163"/>
                  </a:lnTo>
                  <a:lnTo>
                    <a:pt x="2083" y="22268"/>
                  </a:lnTo>
                  <a:lnTo>
                    <a:pt x="1743" y="23373"/>
                  </a:lnTo>
                  <a:lnTo>
                    <a:pt x="1417" y="24492"/>
                  </a:lnTo>
                  <a:lnTo>
                    <a:pt x="1119" y="25611"/>
                  </a:lnTo>
                  <a:lnTo>
                    <a:pt x="864" y="26744"/>
                  </a:lnTo>
                  <a:lnTo>
                    <a:pt x="638" y="27864"/>
                  </a:lnTo>
                  <a:lnTo>
                    <a:pt x="454" y="28983"/>
                  </a:lnTo>
                  <a:lnTo>
                    <a:pt x="284" y="30102"/>
                  </a:lnTo>
                  <a:lnTo>
                    <a:pt x="170" y="31192"/>
                  </a:lnTo>
                  <a:lnTo>
                    <a:pt x="71" y="32283"/>
                  </a:lnTo>
                  <a:lnTo>
                    <a:pt x="43" y="32807"/>
                  </a:lnTo>
                  <a:lnTo>
                    <a:pt x="14" y="33346"/>
                  </a:lnTo>
                  <a:lnTo>
                    <a:pt x="0" y="33870"/>
                  </a:lnTo>
                  <a:lnTo>
                    <a:pt x="0" y="34380"/>
                  </a:lnTo>
                  <a:lnTo>
                    <a:pt x="0" y="34890"/>
                  </a:lnTo>
                  <a:lnTo>
                    <a:pt x="14" y="35400"/>
                  </a:lnTo>
                  <a:lnTo>
                    <a:pt x="43" y="35895"/>
                  </a:lnTo>
                  <a:lnTo>
                    <a:pt x="71" y="36377"/>
                  </a:lnTo>
                  <a:lnTo>
                    <a:pt x="114" y="36859"/>
                  </a:lnTo>
                  <a:lnTo>
                    <a:pt x="170" y="37326"/>
                  </a:lnTo>
                  <a:lnTo>
                    <a:pt x="227" y="37794"/>
                  </a:lnTo>
                  <a:lnTo>
                    <a:pt x="298" y="38247"/>
                  </a:lnTo>
                  <a:lnTo>
                    <a:pt x="4986" y="66564"/>
                  </a:lnTo>
                  <a:lnTo>
                    <a:pt x="5171" y="67810"/>
                  </a:lnTo>
                  <a:lnTo>
                    <a:pt x="5383" y="69057"/>
                  </a:lnTo>
                  <a:lnTo>
                    <a:pt x="5624" y="70289"/>
                  </a:lnTo>
                  <a:lnTo>
                    <a:pt x="5879" y="71522"/>
                  </a:lnTo>
                  <a:lnTo>
                    <a:pt x="6162" y="72740"/>
                  </a:lnTo>
                  <a:lnTo>
                    <a:pt x="6474" y="73944"/>
                  </a:lnTo>
                  <a:lnTo>
                    <a:pt x="6814" y="75134"/>
                  </a:lnTo>
                  <a:lnTo>
                    <a:pt x="7168" y="76309"/>
                  </a:lnTo>
                  <a:lnTo>
                    <a:pt x="7550" y="77485"/>
                  </a:lnTo>
                  <a:lnTo>
                    <a:pt x="7947" y="78633"/>
                  </a:lnTo>
                  <a:lnTo>
                    <a:pt x="8372" y="79780"/>
                  </a:lnTo>
                  <a:lnTo>
                    <a:pt x="8825" y="80913"/>
                  </a:lnTo>
                  <a:lnTo>
                    <a:pt x="9293" y="82032"/>
                  </a:lnTo>
                  <a:lnTo>
                    <a:pt x="9789" y="83137"/>
                  </a:lnTo>
                  <a:lnTo>
                    <a:pt x="10299" y="84228"/>
                  </a:lnTo>
                  <a:lnTo>
                    <a:pt x="10837" y="85305"/>
                  </a:lnTo>
                  <a:lnTo>
                    <a:pt x="11389" y="86367"/>
                  </a:lnTo>
                  <a:lnTo>
                    <a:pt x="11970" y="87415"/>
                  </a:lnTo>
                  <a:lnTo>
                    <a:pt x="12579" y="88449"/>
                  </a:lnTo>
                  <a:lnTo>
                    <a:pt x="13202" y="89455"/>
                  </a:lnTo>
                  <a:lnTo>
                    <a:pt x="13840" y="90461"/>
                  </a:lnTo>
                  <a:lnTo>
                    <a:pt x="14506" y="91452"/>
                  </a:lnTo>
                  <a:lnTo>
                    <a:pt x="15186" y="92416"/>
                  </a:lnTo>
                  <a:lnTo>
                    <a:pt x="15880" y="93365"/>
                  </a:lnTo>
                  <a:lnTo>
                    <a:pt x="16602" y="94300"/>
                  </a:lnTo>
                  <a:lnTo>
                    <a:pt x="17339" y="95220"/>
                  </a:lnTo>
                  <a:lnTo>
                    <a:pt x="18104" y="96127"/>
                  </a:lnTo>
                  <a:lnTo>
                    <a:pt x="18883" y="97005"/>
                  </a:lnTo>
                  <a:lnTo>
                    <a:pt x="19676" y="97869"/>
                  </a:lnTo>
                  <a:lnTo>
                    <a:pt x="20498" y="98719"/>
                  </a:lnTo>
                  <a:lnTo>
                    <a:pt x="21333" y="99541"/>
                  </a:lnTo>
                  <a:lnTo>
                    <a:pt x="22183" y="100348"/>
                  </a:lnTo>
                  <a:lnTo>
                    <a:pt x="23047" y="101127"/>
                  </a:lnTo>
                  <a:lnTo>
                    <a:pt x="23940" y="101892"/>
                  </a:lnTo>
                  <a:lnTo>
                    <a:pt x="24846" y="102643"/>
                  </a:lnTo>
                  <a:lnTo>
                    <a:pt x="25767" y="103366"/>
                  </a:lnTo>
                  <a:lnTo>
                    <a:pt x="26702" y="104074"/>
                  </a:lnTo>
                  <a:lnTo>
                    <a:pt x="27665" y="104754"/>
                  </a:lnTo>
                  <a:lnTo>
                    <a:pt x="28643" y="105420"/>
                  </a:lnTo>
                  <a:lnTo>
                    <a:pt x="29620" y="106057"/>
                  </a:lnTo>
                  <a:lnTo>
                    <a:pt x="30626" y="106680"/>
                  </a:lnTo>
                  <a:lnTo>
                    <a:pt x="31646" y="107275"/>
                  </a:lnTo>
                  <a:lnTo>
                    <a:pt x="32680" y="107842"/>
                  </a:lnTo>
                  <a:lnTo>
                    <a:pt x="33742" y="108394"/>
                  </a:lnTo>
                  <a:lnTo>
                    <a:pt x="34805" y="108918"/>
                  </a:lnTo>
                  <a:lnTo>
                    <a:pt x="35881" y="109414"/>
                  </a:lnTo>
                  <a:lnTo>
                    <a:pt x="36972" y="109896"/>
                  </a:lnTo>
                  <a:lnTo>
                    <a:pt x="38091" y="110349"/>
                  </a:lnTo>
                  <a:lnTo>
                    <a:pt x="39210" y="110774"/>
                  </a:lnTo>
                  <a:lnTo>
                    <a:pt x="40358" y="111185"/>
                  </a:lnTo>
                  <a:lnTo>
                    <a:pt x="41505" y="111553"/>
                  </a:lnTo>
                  <a:lnTo>
                    <a:pt x="42667" y="111907"/>
                  </a:lnTo>
                  <a:lnTo>
                    <a:pt x="43842" y="112233"/>
                  </a:lnTo>
                  <a:lnTo>
                    <a:pt x="45032" y="112531"/>
                  </a:lnTo>
                  <a:lnTo>
                    <a:pt x="46236" y="112800"/>
                  </a:lnTo>
                  <a:lnTo>
                    <a:pt x="47454" y="113041"/>
                  </a:lnTo>
                  <a:lnTo>
                    <a:pt x="48687" y="113267"/>
                  </a:lnTo>
                  <a:lnTo>
                    <a:pt x="49933" y="113451"/>
                  </a:lnTo>
                  <a:lnTo>
                    <a:pt x="51180" y="113607"/>
                  </a:lnTo>
                  <a:lnTo>
                    <a:pt x="52441" y="113749"/>
                  </a:lnTo>
                  <a:lnTo>
                    <a:pt x="53716" y="113848"/>
                  </a:lnTo>
                  <a:lnTo>
                    <a:pt x="55005" y="113919"/>
                  </a:lnTo>
                  <a:lnTo>
                    <a:pt x="56308" y="113961"/>
                  </a:lnTo>
                  <a:lnTo>
                    <a:pt x="57611" y="113975"/>
                  </a:lnTo>
                  <a:lnTo>
                    <a:pt x="58928" y="113961"/>
                  </a:lnTo>
                  <a:lnTo>
                    <a:pt x="60217" y="113919"/>
                  </a:lnTo>
                  <a:lnTo>
                    <a:pt x="61507" y="113848"/>
                  </a:lnTo>
                  <a:lnTo>
                    <a:pt x="62796" y="113749"/>
                  </a:lnTo>
                  <a:lnTo>
                    <a:pt x="64056" y="113607"/>
                  </a:lnTo>
                  <a:lnTo>
                    <a:pt x="65317" y="113451"/>
                  </a:lnTo>
                  <a:lnTo>
                    <a:pt x="66564" y="113267"/>
                  </a:lnTo>
                  <a:lnTo>
                    <a:pt x="67796" y="113041"/>
                  </a:lnTo>
                  <a:lnTo>
                    <a:pt x="69014" y="112800"/>
                  </a:lnTo>
                  <a:lnTo>
                    <a:pt x="70218" y="112531"/>
                  </a:lnTo>
                  <a:lnTo>
                    <a:pt x="71422" y="112233"/>
                  </a:lnTo>
                  <a:lnTo>
                    <a:pt x="72612" y="111907"/>
                  </a:lnTo>
                  <a:lnTo>
                    <a:pt x="73774" y="111553"/>
                  </a:lnTo>
                  <a:lnTo>
                    <a:pt x="74935" y="111185"/>
                  </a:lnTo>
                  <a:lnTo>
                    <a:pt x="76083" y="110774"/>
                  </a:lnTo>
                  <a:lnTo>
                    <a:pt x="77216" y="110349"/>
                  </a:lnTo>
                  <a:lnTo>
                    <a:pt x="78335" y="109896"/>
                  </a:lnTo>
                  <a:lnTo>
                    <a:pt x="79440" y="109414"/>
                  </a:lnTo>
                  <a:lnTo>
                    <a:pt x="80531" y="108918"/>
                  </a:lnTo>
                  <a:lnTo>
                    <a:pt x="81607" y="108394"/>
                  </a:lnTo>
                  <a:lnTo>
                    <a:pt x="82670" y="107842"/>
                  </a:lnTo>
                  <a:lnTo>
                    <a:pt x="83718" y="107275"/>
                  </a:lnTo>
                  <a:lnTo>
                    <a:pt x="84752" y="106680"/>
                  </a:lnTo>
                  <a:lnTo>
                    <a:pt x="85758" y="106057"/>
                  </a:lnTo>
                  <a:lnTo>
                    <a:pt x="86764" y="105420"/>
                  </a:lnTo>
                  <a:lnTo>
                    <a:pt x="87741" y="104754"/>
                  </a:lnTo>
                  <a:lnTo>
                    <a:pt x="88718" y="104074"/>
                  </a:lnTo>
                  <a:lnTo>
                    <a:pt x="89667" y="103366"/>
                  </a:lnTo>
                  <a:lnTo>
                    <a:pt x="90602" y="102643"/>
                  </a:lnTo>
                  <a:lnTo>
                    <a:pt x="91509" y="101892"/>
                  </a:lnTo>
                  <a:lnTo>
                    <a:pt x="92416" y="101127"/>
                  </a:lnTo>
                  <a:lnTo>
                    <a:pt x="93294" y="100334"/>
                  </a:lnTo>
                  <a:lnTo>
                    <a:pt x="94158" y="99527"/>
                  </a:lnTo>
                  <a:lnTo>
                    <a:pt x="95008" y="98705"/>
                  </a:lnTo>
                  <a:lnTo>
                    <a:pt x="95829" y="97855"/>
                  </a:lnTo>
                  <a:lnTo>
                    <a:pt x="96651" y="96991"/>
                  </a:lnTo>
                  <a:lnTo>
                    <a:pt x="97430" y="96113"/>
                  </a:lnTo>
                  <a:lnTo>
                    <a:pt x="98209" y="95206"/>
                  </a:lnTo>
                  <a:lnTo>
                    <a:pt x="98960" y="94300"/>
                  </a:lnTo>
                  <a:lnTo>
                    <a:pt x="99697" y="93351"/>
                  </a:lnTo>
                  <a:lnTo>
                    <a:pt x="100405" y="92401"/>
                  </a:lnTo>
                  <a:lnTo>
                    <a:pt x="101099" y="91438"/>
                  </a:lnTo>
                  <a:lnTo>
                    <a:pt x="101779" y="90447"/>
                  </a:lnTo>
                  <a:lnTo>
                    <a:pt x="102430" y="89441"/>
                  </a:lnTo>
                  <a:lnTo>
                    <a:pt x="103054" y="88435"/>
                  </a:lnTo>
                  <a:lnTo>
                    <a:pt x="103677" y="87401"/>
                  </a:lnTo>
                  <a:lnTo>
                    <a:pt x="104258" y="86353"/>
                  </a:lnTo>
                  <a:lnTo>
                    <a:pt x="104824" y="85290"/>
                  </a:lnTo>
                  <a:lnTo>
                    <a:pt x="105377" y="84214"/>
                  </a:lnTo>
                  <a:lnTo>
                    <a:pt x="105901" y="83123"/>
                  </a:lnTo>
                  <a:lnTo>
                    <a:pt x="106397" y="82018"/>
                  </a:lnTo>
                  <a:lnTo>
                    <a:pt x="106878" y="80899"/>
                  </a:lnTo>
                  <a:lnTo>
                    <a:pt x="107346" y="79766"/>
                  </a:lnTo>
                  <a:lnTo>
                    <a:pt x="107771" y="78618"/>
                  </a:lnTo>
                  <a:lnTo>
                    <a:pt x="108182" y="77457"/>
                  </a:lnTo>
                  <a:lnTo>
                    <a:pt x="108578" y="76295"/>
                  </a:lnTo>
                  <a:lnTo>
                    <a:pt x="108932" y="75105"/>
                  </a:lnTo>
                  <a:lnTo>
                    <a:pt x="109272" y="73915"/>
                  </a:lnTo>
                  <a:lnTo>
                    <a:pt x="109598" y="72711"/>
                  </a:lnTo>
                  <a:lnTo>
                    <a:pt x="109881" y="71493"/>
                  </a:lnTo>
                  <a:lnTo>
                    <a:pt x="110151" y="70275"/>
                  </a:lnTo>
                  <a:lnTo>
                    <a:pt x="110391" y="69028"/>
                  </a:lnTo>
                  <a:lnTo>
                    <a:pt x="110604" y="67796"/>
                  </a:lnTo>
                  <a:lnTo>
                    <a:pt x="110802" y="66535"/>
                  </a:lnTo>
                  <a:lnTo>
                    <a:pt x="110816" y="66564"/>
                  </a:lnTo>
                  <a:lnTo>
                    <a:pt x="115505" y="38247"/>
                  </a:lnTo>
                  <a:lnTo>
                    <a:pt x="115576" y="37794"/>
                  </a:lnTo>
                  <a:lnTo>
                    <a:pt x="115647" y="37326"/>
                  </a:lnTo>
                  <a:lnTo>
                    <a:pt x="115689" y="36859"/>
                  </a:lnTo>
                  <a:lnTo>
                    <a:pt x="115732" y="36377"/>
                  </a:lnTo>
                  <a:lnTo>
                    <a:pt x="115760" y="35895"/>
                  </a:lnTo>
                  <a:lnTo>
                    <a:pt x="115788" y="35400"/>
                  </a:lnTo>
                  <a:lnTo>
                    <a:pt x="115803" y="34890"/>
                  </a:lnTo>
                  <a:lnTo>
                    <a:pt x="115803" y="34380"/>
                  </a:lnTo>
                  <a:lnTo>
                    <a:pt x="115803" y="33870"/>
                  </a:lnTo>
                  <a:lnTo>
                    <a:pt x="115788" y="33346"/>
                  </a:lnTo>
                  <a:lnTo>
                    <a:pt x="115760" y="32807"/>
                  </a:lnTo>
                  <a:lnTo>
                    <a:pt x="115732" y="32283"/>
                  </a:lnTo>
                  <a:lnTo>
                    <a:pt x="115647" y="31192"/>
                  </a:lnTo>
                  <a:lnTo>
                    <a:pt x="115519" y="30102"/>
                  </a:lnTo>
                  <a:lnTo>
                    <a:pt x="115364" y="28983"/>
                  </a:lnTo>
                  <a:lnTo>
                    <a:pt x="115165" y="27864"/>
                  </a:lnTo>
                  <a:lnTo>
                    <a:pt x="114939" y="26744"/>
                  </a:lnTo>
                  <a:lnTo>
                    <a:pt x="114684" y="25611"/>
                  </a:lnTo>
                  <a:lnTo>
                    <a:pt x="114386" y="24492"/>
                  </a:lnTo>
                  <a:lnTo>
                    <a:pt x="114074" y="23373"/>
                  </a:lnTo>
                  <a:lnTo>
                    <a:pt x="113720" y="22268"/>
                  </a:lnTo>
                  <a:lnTo>
                    <a:pt x="113338" y="21163"/>
                  </a:lnTo>
                  <a:lnTo>
                    <a:pt x="113125" y="20625"/>
                  </a:lnTo>
                  <a:lnTo>
                    <a:pt x="112913" y="20087"/>
                  </a:lnTo>
                  <a:lnTo>
                    <a:pt x="112700" y="19548"/>
                  </a:lnTo>
                  <a:lnTo>
                    <a:pt x="112474" y="19010"/>
                  </a:lnTo>
                  <a:lnTo>
                    <a:pt x="112247" y="18500"/>
                  </a:lnTo>
                  <a:lnTo>
                    <a:pt x="112006" y="17976"/>
                  </a:lnTo>
                  <a:lnTo>
                    <a:pt x="111751" y="17466"/>
                  </a:lnTo>
                  <a:lnTo>
                    <a:pt x="111496" y="16956"/>
                  </a:lnTo>
                  <a:lnTo>
                    <a:pt x="111241" y="16460"/>
                  </a:lnTo>
                  <a:lnTo>
                    <a:pt x="110972" y="15979"/>
                  </a:lnTo>
                  <a:lnTo>
                    <a:pt x="110689" y="15497"/>
                  </a:lnTo>
                  <a:lnTo>
                    <a:pt x="110406" y="15030"/>
                  </a:lnTo>
                  <a:lnTo>
                    <a:pt x="110122" y="14562"/>
                  </a:lnTo>
                  <a:lnTo>
                    <a:pt x="109825" y="14109"/>
                  </a:lnTo>
                  <a:lnTo>
                    <a:pt x="109527" y="13670"/>
                  </a:lnTo>
                  <a:lnTo>
                    <a:pt x="109216" y="13245"/>
                  </a:lnTo>
                  <a:lnTo>
                    <a:pt x="108904" y="12820"/>
                  </a:lnTo>
                  <a:lnTo>
                    <a:pt x="108578" y="12409"/>
                  </a:lnTo>
                  <a:lnTo>
                    <a:pt x="108252" y="12012"/>
                  </a:lnTo>
                  <a:lnTo>
                    <a:pt x="107913" y="11630"/>
                  </a:lnTo>
                  <a:lnTo>
                    <a:pt x="107573" y="11262"/>
                  </a:lnTo>
                  <a:lnTo>
                    <a:pt x="107233" y="10907"/>
                  </a:lnTo>
                  <a:lnTo>
                    <a:pt x="106878" y="10553"/>
                  </a:lnTo>
                  <a:lnTo>
                    <a:pt x="106510" y="10227"/>
                  </a:lnTo>
                  <a:lnTo>
                    <a:pt x="106142" y="9916"/>
                  </a:lnTo>
                  <a:lnTo>
                    <a:pt x="105774" y="9604"/>
                  </a:lnTo>
                  <a:lnTo>
                    <a:pt x="105391" y="9321"/>
                  </a:lnTo>
                  <a:lnTo>
                    <a:pt x="105009" y="9052"/>
                  </a:lnTo>
                  <a:lnTo>
                    <a:pt x="104626" y="8797"/>
                  </a:lnTo>
                  <a:lnTo>
                    <a:pt x="104229" y="8556"/>
                  </a:lnTo>
                  <a:lnTo>
                    <a:pt x="103833" y="8343"/>
                  </a:lnTo>
                  <a:lnTo>
                    <a:pt x="103422" y="8145"/>
                  </a:lnTo>
                  <a:lnTo>
                    <a:pt x="79029" y="3697"/>
                  </a:lnTo>
                  <a:lnTo>
                    <a:pt x="78930" y="3981"/>
                  </a:lnTo>
                  <a:lnTo>
                    <a:pt x="77740" y="3513"/>
                  </a:lnTo>
                  <a:lnTo>
                    <a:pt x="76536" y="3074"/>
                  </a:lnTo>
                  <a:lnTo>
                    <a:pt x="75304" y="2663"/>
                  </a:lnTo>
                  <a:lnTo>
                    <a:pt x="74071" y="2281"/>
                  </a:lnTo>
                  <a:lnTo>
                    <a:pt x="72796" y="1927"/>
                  </a:lnTo>
                  <a:lnTo>
                    <a:pt x="71522" y="1601"/>
                  </a:lnTo>
                  <a:lnTo>
                    <a:pt x="70218" y="1303"/>
                  </a:lnTo>
                  <a:lnTo>
                    <a:pt x="68887" y="1034"/>
                  </a:lnTo>
                  <a:lnTo>
                    <a:pt x="67541" y="793"/>
                  </a:lnTo>
                  <a:lnTo>
                    <a:pt x="66181" y="581"/>
                  </a:lnTo>
                  <a:lnTo>
                    <a:pt x="64807" y="411"/>
                  </a:lnTo>
                  <a:lnTo>
                    <a:pt x="63405" y="255"/>
                  </a:lnTo>
                  <a:lnTo>
                    <a:pt x="61988" y="142"/>
                  </a:lnTo>
                  <a:lnTo>
                    <a:pt x="60543" y="71"/>
                  </a:lnTo>
                  <a:lnTo>
                    <a:pt x="59084" y="14"/>
                  </a:lnTo>
                  <a:lnTo>
                    <a:pt x="57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;p15">
              <a:extLst>
                <a:ext uri="{FF2B5EF4-FFF2-40B4-BE49-F238E27FC236}">
                  <a16:creationId xmlns:a16="http://schemas.microsoft.com/office/drawing/2014/main" id="{4B48DB76-3D65-E66E-C8E9-DFC09B1512A5}"/>
                </a:ext>
              </a:extLst>
            </p:cNvPr>
            <p:cNvSpPr/>
            <p:nvPr/>
          </p:nvSpPr>
          <p:spPr>
            <a:xfrm>
              <a:off x="3220150" y="3321225"/>
              <a:ext cx="1154875" cy="1658100"/>
            </a:xfrm>
            <a:custGeom>
              <a:avLst/>
              <a:gdLst/>
              <a:ahLst/>
              <a:cxnLst/>
              <a:rect l="l" t="t" r="r" b="b"/>
              <a:pathLst>
                <a:path w="46195" h="66324" extrusionOk="0">
                  <a:moveTo>
                    <a:pt x="40273" y="1"/>
                  </a:moveTo>
                  <a:lnTo>
                    <a:pt x="3783" y="1361"/>
                  </a:lnTo>
                  <a:lnTo>
                    <a:pt x="1" y="54269"/>
                  </a:lnTo>
                  <a:lnTo>
                    <a:pt x="23105" y="66324"/>
                  </a:lnTo>
                  <a:lnTo>
                    <a:pt x="46194" y="54212"/>
                  </a:lnTo>
                  <a:lnTo>
                    <a:pt x="40273" y="1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;p15">
              <a:extLst>
                <a:ext uri="{FF2B5EF4-FFF2-40B4-BE49-F238E27FC236}">
                  <a16:creationId xmlns:a16="http://schemas.microsoft.com/office/drawing/2014/main" id="{6A4069EF-F19E-C25A-8982-BBB1DF258AF6}"/>
                </a:ext>
              </a:extLst>
            </p:cNvPr>
            <p:cNvSpPr/>
            <p:nvPr/>
          </p:nvSpPr>
          <p:spPr>
            <a:xfrm>
              <a:off x="3298775" y="3470675"/>
              <a:ext cx="1002600" cy="534775"/>
            </a:xfrm>
            <a:custGeom>
              <a:avLst/>
              <a:gdLst/>
              <a:ahLst/>
              <a:cxnLst/>
              <a:rect l="l" t="t" r="r" b="b"/>
              <a:pathLst>
                <a:path w="40104" h="21391" extrusionOk="0">
                  <a:moveTo>
                    <a:pt x="37780" y="1"/>
                  </a:moveTo>
                  <a:lnTo>
                    <a:pt x="355" y="227"/>
                  </a:lnTo>
                  <a:lnTo>
                    <a:pt x="1" y="6446"/>
                  </a:lnTo>
                  <a:lnTo>
                    <a:pt x="723" y="7253"/>
                  </a:lnTo>
                  <a:lnTo>
                    <a:pt x="1460" y="8032"/>
                  </a:lnTo>
                  <a:lnTo>
                    <a:pt x="2211" y="8783"/>
                  </a:lnTo>
                  <a:lnTo>
                    <a:pt x="2975" y="9506"/>
                  </a:lnTo>
                  <a:lnTo>
                    <a:pt x="3755" y="10200"/>
                  </a:lnTo>
                  <a:lnTo>
                    <a:pt x="4534" y="10865"/>
                  </a:lnTo>
                  <a:lnTo>
                    <a:pt x="5327" y="11503"/>
                  </a:lnTo>
                  <a:lnTo>
                    <a:pt x="6134" y="12112"/>
                  </a:lnTo>
                  <a:lnTo>
                    <a:pt x="6942" y="12707"/>
                  </a:lnTo>
                  <a:lnTo>
                    <a:pt x="7749" y="13274"/>
                  </a:lnTo>
                  <a:lnTo>
                    <a:pt x="8571" y="13812"/>
                  </a:lnTo>
                  <a:lnTo>
                    <a:pt x="9407" y="14322"/>
                  </a:lnTo>
                  <a:lnTo>
                    <a:pt x="10228" y="14818"/>
                  </a:lnTo>
                  <a:lnTo>
                    <a:pt x="11064" y="15285"/>
                  </a:lnTo>
                  <a:lnTo>
                    <a:pt x="11900" y="15724"/>
                  </a:lnTo>
                  <a:lnTo>
                    <a:pt x="12750" y="16149"/>
                  </a:lnTo>
                  <a:lnTo>
                    <a:pt x="13585" y="16560"/>
                  </a:lnTo>
                  <a:lnTo>
                    <a:pt x="14421" y="16942"/>
                  </a:lnTo>
                  <a:lnTo>
                    <a:pt x="15271" y="17311"/>
                  </a:lnTo>
                  <a:lnTo>
                    <a:pt x="16107" y="17651"/>
                  </a:lnTo>
                  <a:lnTo>
                    <a:pt x="16943" y="17977"/>
                  </a:lnTo>
                  <a:lnTo>
                    <a:pt x="17778" y="18274"/>
                  </a:lnTo>
                  <a:lnTo>
                    <a:pt x="18614" y="18557"/>
                  </a:lnTo>
                  <a:lnTo>
                    <a:pt x="19436" y="18826"/>
                  </a:lnTo>
                  <a:lnTo>
                    <a:pt x="20257" y="19081"/>
                  </a:lnTo>
                  <a:lnTo>
                    <a:pt x="21079" y="19322"/>
                  </a:lnTo>
                  <a:lnTo>
                    <a:pt x="21886" y="19535"/>
                  </a:lnTo>
                  <a:lnTo>
                    <a:pt x="22694" y="19747"/>
                  </a:lnTo>
                  <a:lnTo>
                    <a:pt x="23487" y="19931"/>
                  </a:lnTo>
                  <a:lnTo>
                    <a:pt x="24266" y="20116"/>
                  </a:lnTo>
                  <a:lnTo>
                    <a:pt x="25045" y="20271"/>
                  </a:lnTo>
                  <a:lnTo>
                    <a:pt x="25810" y="20413"/>
                  </a:lnTo>
                  <a:lnTo>
                    <a:pt x="26561" y="20555"/>
                  </a:lnTo>
                  <a:lnTo>
                    <a:pt x="27312" y="20668"/>
                  </a:lnTo>
                  <a:lnTo>
                    <a:pt x="28034" y="20781"/>
                  </a:lnTo>
                  <a:lnTo>
                    <a:pt x="28757" y="20880"/>
                  </a:lnTo>
                  <a:lnTo>
                    <a:pt x="29451" y="20980"/>
                  </a:lnTo>
                  <a:lnTo>
                    <a:pt x="30145" y="21050"/>
                  </a:lnTo>
                  <a:lnTo>
                    <a:pt x="31462" y="21178"/>
                  </a:lnTo>
                  <a:lnTo>
                    <a:pt x="32723" y="21277"/>
                  </a:lnTo>
                  <a:lnTo>
                    <a:pt x="33899" y="21334"/>
                  </a:lnTo>
                  <a:lnTo>
                    <a:pt x="34989" y="21376"/>
                  </a:lnTo>
                  <a:lnTo>
                    <a:pt x="35995" y="21390"/>
                  </a:lnTo>
                  <a:lnTo>
                    <a:pt x="36902" y="21390"/>
                  </a:lnTo>
                  <a:lnTo>
                    <a:pt x="37723" y="21376"/>
                  </a:lnTo>
                  <a:lnTo>
                    <a:pt x="38417" y="21348"/>
                  </a:lnTo>
                  <a:lnTo>
                    <a:pt x="39012" y="21320"/>
                  </a:lnTo>
                  <a:lnTo>
                    <a:pt x="39820" y="21263"/>
                  </a:lnTo>
                  <a:lnTo>
                    <a:pt x="40103" y="21235"/>
                  </a:lnTo>
                  <a:lnTo>
                    <a:pt x="37780" y="1"/>
                  </a:lnTo>
                  <a:close/>
                </a:path>
              </a:pathLst>
            </a:custGeom>
            <a:solidFill>
              <a:srgbClr val="1F0C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;p15">
              <a:extLst>
                <a:ext uri="{FF2B5EF4-FFF2-40B4-BE49-F238E27FC236}">
                  <a16:creationId xmlns:a16="http://schemas.microsoft.com/office/drawing/2014/main" id="{26B0389C-9A47-7B59-CFD0-51246930301D}"/>
                </a:ext>
              </a:extLst>
            </p:cNvPr>
            <p:cNvSpPr/>
            <p:nvPr/>
          </p:nvSpPr>
          <p:spPr>
            <a:xfrm>
              <a:off x="2664525" y="582700"/>
              <a:ext cx="2323500" cy="3128825"/>
            </a:xfrm>
            <a:custGeom>
              <a:avLst/>
              <a:gdLst/>
              <a:ahLst/>
              <a:cxnLst/>
              <a:rect l="l" t="t" r="r" b="b"/>
              <a:pathLst>
                <a:path w="92940" h="125153" extrusionOk="0">
                  <a:moveTo>
                    <a:pt x="45811" y="0"/>
                  </a:moveTo>
                  <a:lnTo>
                    <a:pt x="44593" y="14"/>
                  </a:lnTo>
                  <a:lnTo>
                    <a:pt x="43389" y="28"/>
                  </a:lnTo>
                  <a:lnTo>
                    <a:pt x="42199" y="71"/>
                  </a:lnTo>
                  <a:lnTo>
                    <a:pt x="41038" y="128"/>
                  </a:lnTo>
                  <a:lnTo>
                    <a:pt x="39904" y="198"/>
                  </a:lnTo>
                  <a:lnTo>
                    <a:pt x="38785" y="269"/>
                  </a:lnTo>
                  <a:lnTo>
                    <a:pt x="37680" y="368"/>
                  </a:lnTo>
                  <a:lnTo>
                    <a:pt x="36604" y="482"/>
                  </a:lnTo>
                  <a:lnTo>
                    <a:pt x="35541" y="609"/>
                  </a:lnTo>
                  <a:lnTo>
                    <a:pt x="34507" y="751"/>
                  </a:lnTo>
                  <a:lnTo>
                    <a:pt x="33487" y="907"/>
                  </a:lnTo>
                  <a:lnTo>
                    <a:pt x="32496" y="1062"/>
                  </a:lnTo>
                  <a:lnTo>
                    <a:pt x="31519" y="1247"/>
                  </a:lnTo>
                  <a:lnTo>
                    <a:pt x="30555" y="1431"/>
                  </a:lnTo>
                  <a:lnTo>
                    <a:pt x="29620" y="1643"/>
                  </a:lnTo>
                  <a:lnTo>
                    <a:pt x="28700" y="1856"/>
                  </a:lnTo>
                  <a:lnTo>
                    <a:pt x="27793" y="2082"/>
                  </a:lnTo>
                  <a:lnTo>
                    <a:pt x="26915" y="2323"/>
                  </a:lnTo>
                  <a:lnTo>
                    <a:pt x="26051" y="2564"/>
                  </a:lnTo>
                  <a:lnTo>
                    <a:pt x="25201" y="2833"/>
                  </a:lnTo>
                  <a:lnTo>
                    <a:pt x="24379" y="3102"/>
                  </a:lnTo>
                  <a:lnTo>
                    <a:pt x="23572" y="3386"/>
                  </a:lnTo>
                  <a:lnTo>
                    <a:pt x="22778" y="3669"/>
                  </a:lnTo>
                  <a:lnTo>
                    <a:pt x="21999" y="3981"/>
                  </a:lnTo>
                  <a:lnTo>
                    <a:pt x="21249" y="4292"/>
                  </a:lnTo>
                  <a:lnTo>
                    <a:pt x="20512" y="4618"/>
                  </a:lnTo>
                  <a:lnTo>
                    <a:pt x="19790" y="4944"/>
                  </a:lnTo>
                  <a:lnTo>
                    <a:pt x="19081" y="5284"/>
                  </a:lnTo>
                  <a:lnTo>
                    <a:pt x="18401" y="5638"/>
                  </a:lnTo>
                  <a:lnTo>
                    <a:pt x="17721" y="5992"/>
                  </a:lnTo>
                  <a:lnTo>
                    <a:pt x="17070" y="6360"/>
                  </a:lnTo>
                  <a:lnTo>
                    <a:pt x="16432" y="6743"/>
                  </a:lnTo>
                  <a:lnTo>
                    <a:pt x="15809" y="7125"/>
                  </a:lnTo>
                  <a:lnTo>
                    <a:pt x="15200" y="7508"/>
                  </a:lnTo>
                  <a:lnTo>
                    <a:pt x="14605" y="7904"/>
                  </a:lnTo>
                  <a:lnTo>
                    <a:pt x="14024" y="8315"/>
                  </a:lnTo>
                  <a:lnTo>
                    <a:pt x="13458" y="8726"/>
                  </a:lnTo>
                  <a:lnTo>
                    <a:pt x="12919" y="9137"/>
                  </a:lnTo>
                  <a:lnTo>
                    <a:pt x="12381" y="9562"/>
                  </a:lnTo>
                  <a:lnTo>
                    <a:pt x="11871" y="10001"/>
                  </a:lnTo>
                  <a:lnTo>
                    <a:pt x="11361" y="10440"/>
                  </a:lnTo>
                  <a:lnTo>
                    <a:pt x="10865" y="10879"/>
                  </a:lnTo>
                  <a:lnTo>
                    <a:pt x="10398" y="11332"/>
                  </a:lnTo>
                  <a:lnTo>
                    <a:pt x="9930" y="11786"/>
                  </a:lnTo>
                  <a:lnTo>
                    <a:pt x="9491" y="12239"/>
                  </a:lnTo>
                  <a:lnTo>
                    <a:pt x="9052" y="12706"/>
                  </a:lnTo>
                  <a:lnTo>
                    <a:pt x="8627" y="13174"/>
                  </a:lnTo>
                  <a:lnTo>
                    <a:pt x="8216" y="13641"/>
                  </a:lnTo>
                  <a:lnTo>
                    <a:pt x="7820" y="14123"/>
                  </a:lnTo>
                  <a:lnTo>
                    <a:pt x="7437" y="14590"/>
                  </a:lnTo>
                  <a:lnTo>
                    <a:pt x="7069" y="15072"/>
                  </a:lnTo>
                  <a:lnTo>
                    <a:pt x="6701" y="15568"/>
                  </a:lnTo>
                  <a:lnTo>
                    <a:pt x="6361" y="16050"/>
                  </a:lnTo>
                  <a:lnTo>
                    <a:pt x="6021" y="16545"/>
                  </a:lnTo>
                  <a:lnTo>
                    <a:pt x="5695" y="17041"/>
                  </a:lnTo>
                  <a:lnTo>
                    <a:pt x="5383" y="17537"/>
                  </a:lnTo>
                  <a:lnTo>
                    <a:pt x="5086" y="18033"/>
                  </a:lnTo>
                  <a:lnTo>
                    <a:pt x="4802" y="18528"/>
                  </a:lnTo>
                  <a:lnTo>
                    <a:pt x="4519" y="19038"/>
                  </a:lnTo>
                  <a:lnTo>
                    <a:pt x="4250" y="19534"/>
                  </a:lnTo>
                  <a:lnTo>
                    <a:pt x="3995" y="20044"/>
                  </a:lnTo>
                  <a:lnTo>
                    <a:pt x="3740" y="20540"/>
                  </a:lnTo>
                  <a:lnTo>
                    <a:pt x="3499" y="21050"/>
                  </a:lnTo>
                  <a:lnTo>
                    <a:pt x="3273" y="21560"/>
                  </a:lnTo>
                  <a:lnTo>
                    <a:pt x="3060" y="22056"/>
                  </a:lnTo>
                  <a:lnTo>
                    <a:pt x="2848" y="22566"/>
                  </a:lnTo>
                  <a:lnTo>
                    <a:pt x="2465" y="23571"/>
                  </a:lnTo>
                  <a:lnTo>
                    <a:pt x="2097" y="24577"/>
                  </a:lnTo>
                  <a:lnTo>
                    <a:pt x="1785" y="25583"/>
                  </a:lnTo>
                  <a:lnTo>
                    <a:pt x="1502" y="26574"/>
                  </a:lnTo>
                  <a:lnTo>
                    <a:pt x="1233" y="27552"/>
                  </a:lnTo>
                  <a:lnTo>
                    <a:pt x="1006" y="28515"/>
                  </a:lnTo>
                  <a:lnTo>
                    <a:pt x="808" y="29478"/>
                  </a:lnTo>
                  <a:lnTo>
                    <a:pt x="638" y="30413"/>
                  </a:lnTo>
                  <a:lnTo>
                    <a:pt x="482" y="31334"/>
                  </a:lnTo>
                  <a:lnTo>
                    <a:pt x="369" y="32226"/>
                  </a:lnTo>
                  <a:lnTo>
                    <a:pt x="255" y="33119"/>
                  </a:lnTo>
                  <a:lnTo>
                    <a:pt x="170" y="33969"/>
                  </a:lnTo>
                  <a:lnTo>
                    <a:pt x="114" y="34805"/>
                  </a:lnTo>
                  <a:lnTo>
                    <a:pt x="57" y="35598"/>
                  </a:lnTo>
                  <a:lnTo>
                    <a:pt x="29" y="36377"/>
                  </a:lnTo>
                  <a:lnTo>
                    <a:pt x="15" y="37114"/>
                  </a:lnTo>
                  <a:lnTo>
                    <a:pt x="0" y="37822"/>
                  </a:lnTo>
                  <a:lnTo>
                    <a:pt x="15" y="38502"/>
                  </a:lnTo>
                  <a:lnTo>
                    <a:pt x="29" y="39139"/>
                  </a:lnTo>
                  <a:lnTo>
                    <a:pt x="71" y="40287"/>
                  </a:lnTo>
                  <a:lnTo>
                    <a:pt x="142" y="41264"/>
                  </a:lnTo>
                  <a:lnTo>
                    <a:pt x="213" y="42043"/>
                  </a:lnTo>
                  <a:lnTo>
                    <a:pt x="284" y="42624"/>
                  </a:lnTo>
                  <a:lnTo>
                    <a:pt x="355" y="43106"/>
                  </a:lnTo>
                  <a:lnTo>
                    <a:pt x="284" y="44026"/>
                  </a:lnTo>
                  <a:lnTo>
                    <a:pt x="227" y="45117"/>
                  </a:lnTo>
                  <a:lnTo>
                    <a:pt x="156" y="46590"/>
                  </a:lnTo>
                  <a:lnTo>
                    <a:pt x="85" y="48432"/>
                  </a:lnTo>
                  <a:lnTo>
                    <a:pt x="43" y="50599"/>
                  </a:lnTo>
                  <a:lnTo>
                    <a:pt x="29" y="51789"/>
                  </a:lnTo>
                  <a:lnTo>
                    <a:pt x="29" y="53064"/>
                  </a:lnTo>
                  <a:lnTo>
                    <a:pt x="43" y="54395"/>
                  </a:lnTo>
                  <a:lnTo>
                    <a:pt x="57" y="55784"/>
                  </a:lnTo>
                  <a:lnTo>
                    <a:pt x="100" y="57243"/>
                  </a:lnTo>
                  <a:lnTo>
                    <a:pt x="142" y="58758"/>
                  </a:lnTo>
                  <a:lnTo>
                    <a:pt x="213" y="60317"/>
                  </a:lnTo>
                  <a:lnTo>
                    <a:pt x="298" y="61932"/>
                  </a:lnTo>
                  <a:lnTo>
                    <a:pt x="397" y="63589"/>
                  </a:lnTo>
                  <a:lnTo>
                    <a:pt x="525" y="65289"/>
                  </a:lnTo>
                  <a:lnTo>
                    <a:pt x="666" y="67031"/>
                  </a:lnTo>
                  <a:lnTo>
                    <a:pt x="836" y="68802"/>
                  </a:lnTo>
                  <a:lnTo>
                    <a:pt x="1034" y="70601"/>
                  </a:lnTo>
                  <a:lnTo>
                    <a:pt x="1247" y="72428"/>
                  </a:lnTo>
                  <a:lnTo>
                    <a:pt x="1502" y="74284"/>
                  </a:lnTo>
                  <a:lnTo>
                    <a:pt x="1785" y="76154"/>
                  </a:lnTo>
                  <a:lnTo>
                    <a:pt x="2097" y="78038"/>
                  </a:lnTo>
                  <a:lnTo>
                    <a:pt x="2437" y="79936"/>
                  </a:lnTo>
                  <a:lnTo>
                    <a:pt x="2819" y="81834"/>
                  </a:lnTo>
                  <a:lnTo>
                    <a:pt x="3018" y="82797"/>
                  </a:lnTo>
                  <a:lnTo>
                    <a:pt x="3230" y="83746"/>
                  </a:lnTo>
                  <a:lnTo>
                    <a:pt x="3443" y="84710"/>
                  </a:lnTo>
                  <a:lnTo>
                    <a:pt x="3683" y="85659"/>
                  </a:lnTo>
                  <a:lnTo>
                    <a:pt x="3910" y="86608"/>
                  </a:lnTo>
                  <a:lnTo>
                    <a:pt x="4165" y="87571"/>
                  </a:lnTo>
                  <a:lnTo>
                    <a:pt x="4420" y="88520"/>
                  </a:lnTo>
                  <a:lnTo>
                    <a:pt x="4703" y="89469"/>
                  </a:lnTo>
                  <a:lnTo>
                    <a:pt x="4972" y="90418"/>
                  </a:lnTo>
                  <a:lnTo>
                    <a:pt x="5270" y="91353"/>
                  </a:lnTo>
                  <a:lnTo>
                    <a:pt x="5567" y="92302"/>
                  </a:lnTo>
                  <a:lnTo>
                    <a:pt x="5879" y="93237"/>
                  </a:lnTo>
                  <a:lnTo>
                    <a:pt x="6205" y="94172"/>
                  </a:lnTo>
                  <a:lnTo>
                    <a:pt x="6545" y="95093"/>
                  </a:lnTo>
                  <a:lnTo>
                    <a:pt x="6885" y="96014"/>
                  </a:lnTo>
                  <a:lnTo>
                    <a:pt x="7253" y="96934"/>
                  </a:lnTo>
                  <a:lnTo>
                    <a:pt x="7621" y="97841"/>
                  </a:lnTo>
                  <a:lnTo>
                    <a:pt x="8004" y="98748"/>
                  </a:lnTo>
                  <a:lnTo>
                    <a:pt x="8386" y="99640"/>
                  </a:lnTo>
                  <a:lnTo>
                    <a:pt x="8797" y="100532"/>
                  </a:lnTo>
                  <a:lnTo>
                    <a:pt x="9222" y="101411"/>
                  </a:lnTo>
                  <a:lnTo>
                    <a:pt x="9647" y="102275"/>
                  </a:lnTo>
                  <a:lnTo>
                    <a:pt x="10100" y="103139"/>
                  </a:lnTo>
                  <a:lnTo>
                    <a:pt x="10554" y="103989"/>
                  </a:lnTo>
                  <a:lnTo>
                    <a:pt x="11035" y="104839"/>
                  </a:lnTo>
                  <a:lnTo>
                    <a:pt x="11517" y="105675"/>
                  </a:lnTo>
                  <a:lnTo>
                    <a:pt x="12013" y="106496"/>
                  </a:lnTo>
                  <a:lnTo>
                    <a:pt x="12523" y="107304"/>
                  </a:lnTo>
                  <a:lnTo>
                    <a:pt x="13061" y="108097"/>
                  </a:lnTo>
                  <a:lnTo>
                    <a:pt x="13599" y="108890"/>
                  </a:lnTo>
                  <a:lnTo>
                    <a:pt x="14152" y="109655"/>
                  </a:lnTo>
                  <a:lnTo>
                    <a:pt x="14718" y="110420"/>
                  </a:lnTo>
                  <a:lnTo>
                    <a:pt x="15313" y="111171"/>
                  </a:lnTo>
                  <a:lnTo>
                    <a:pt x="15908" y="111907"/>
                  </a:lnTo>
                  <a:lnTo>
                    <a:pt x="16517" y="112616"/>
                  </a:lnTo>
                  <a:lnTo>
                    <a:pt x="17155" y="113324"/>
                  </a:lnTo>
                  <a:lnTo>
                    <a:pt x="17806" y="114004"/>
                  </a:lnTo>
                  <a:lnTo>
                    <a:pt x="18458" y="114684"/>
                  </a:lnTo>
                  <a:lnTo>
                    <a:pt x="19138" y="115335"/>
                  </a:lnTo>
                  <a:lnTo>
                    <a:pt x="19832" y="115973"/>
                  </a:lnTo>
                  <a:lnTo>
                    <a:pt x="20554" y="116596"/>
                  </a:lnTo>
                  <a:lnTo>
                    <a:pt x="21277" y="117205"/>
                  </a:lnTo>
                  <a:lnTo>
                    <a:pt x="22028" y="117786"/>
                  </a:lnTo>
                  <a:lnTo>
                    <a:pt x="22778" y="118353"/>
                  </a:lnTo>
                  <a:lnTo>
                    <a:pt x="23558" y="118905"/>
                  </a:lnTo>
                  <a:lnTo>
                    <a:pt x="24351" y="119429"/>
                  </a:lnTo>
                  <a:lnTo>
                    <a:pt x="25172" y="119939"/>
                  </a:lnTo>
                  <a:lnTo>
                    <a:pt x="25994" y="120421"/>
                  </a:lnTo>
                  <a:lnTo>
                    <a:pt x="26844" y="120888"/>
                  </a:lnTo>
                  <a:lnTo>
                    <a:pt x="27708" y="121327"/>
                  </a:lnTo>
                  <a:lnTo>
                    <a:pt x="28600" y="121752"/>
                  </a:lnTo>
                  <a:lnTo>
                    <a:pt x="29507" y="122149"/>
                  </a:lnTo>
                  <a:lnTo>
                    <a:pt x="30428" y="122531"/>
                  </a:lnTo>
                  <a:lnTo>
                    <a:pt x="31363" y="122886"/>
                  </a:lnTo>
                  <a:lnTo>
                    <a:pt x="32326" y="123211"/>
                  </a:lnTo>
                  <a:lnTo>
                    <a:pt x="33303" y="123523"/>
                  </a:lnTo>
                  <a:lnTo>
                    <a:pt x="34295" y="123806"/>
                  </a:lnTo>
                  <a:lnTo>
                    <a:pt x="35315" y="124061"/>
                  </a:lnTo>
                  <a:lnTo>
                    <a:pt x="36349" y="124288"/>
                  </a:lnTo>
                  <a:lnTo>
                    <a:pt x="37411" y="124500"/>
                  </a:lnTo>
                  <a:lnTo>
                    <a:pt x="38488" y="124670"/>
                  </a:lnTo>
                  <a:lnTo>
                    <a:pt x="39579" y="124826"/>
                  </a:lnTo>
                  <a:lnTo>
                    <a:pt x="40698" y="124940"/>
                  </a:lnTo>
                  <a:lnTo>
                    <a:pt x="41831" y="125039"/>
                  </a:lnTo>
                  <a:lnTo>
                    <a:pt x="42993" y="125110"/>
                  </a:lnTo>
                  <a:lnTo>
                    <a:pt x="44168" y="125152"/>
                  </a:lnTo>
                  <a:lnTo>
                    <a:pt x="45443" y="125152"/>
                  </a:lnTo>
                  <a:lnTo>
                    <a:pt x="46690" y="125138"/>
                  </a:lnTo>
                  <a:lnTo>
                    <a:pt x="47922" y="125095"/>
                  </a:lnTo>
                  <a:lnTo>
                    <a:pt x="49140" y="125010"/>
                  </a:lnTo>
                  <a:lnTo>
                    <a:pt x="50316" y="124897"/>
                  </a:lnTo>
                  <a:lnTo>
                    <a:pt x="51478" y="124770"/>
                  </a:lnTo>
                  <a:lnTo>
                    <a:pt x="52625" y="124600"/>
                  </a:lnTo>
                  <a:lnTo>
                    <a:pt x="53744" y="124401"/>
                  </a:lnTo>
                  <a:lnTo>
                    <a:pt x="54849" y="124189"/>
                  </a:lnTo>
                  <a:lnTo>
                    <a:pt x="55926" y="123948"/>
                  </a:lnTo>
                  <a:lnTo>
                    <a:pt x="56988" y="123665"/>
                  </a:lnTo>
                  <a:lnTo>
                    <a:pt x="58022" y="123367"/>
                  </a:lnTo>
                  <a:lnTo>
                    <a:pt x="59042" y="123056"/>
                  </a:lnTo>
                  <a:lnTo>
                    <a:pt x="60048" y="122701"/>
                  </a:lnTo>
                  <a:lnTo>
                    <a:pt x="61025" y="122333"/>
                  </a:lnTo>
                  <a:lnTo>
                    <a:pt x="61974" y="121937"/>
                  </a:lnTo>
                  <a:lnTo>
                    <a:pt x="62923" y="121526"/>
                  </a:lnTo>
                  <a:lnTo>
                    <a:pt x="63844" y="121087"/>
                  </a:lnTo>
                  <a:lnTo>
                    <a:pt x="64736" y="120619"/>
                  </a:lnTo>
                  <a:lnTo>
                    <a:pt x="65629" y="120137"/>
                  </a:lnTo>
                  <a:lnTo>
                    <a:pt x="66479" y="119628"/>
                  </a:lnTo>
                  <a:lnTo>
                    <a:pt x="67329" y="119103"/>
                  </a:lnTo>
                  <a:lnTo>
                    <a:pt x="68150" y="118551"/>
                  </a:lnTo>
                  <a:lnTo>
                    <a:pt x="68972" y="117984"/>
                  </a:lnTo>
                  <a:lnTo>
                    <a:pt x="69751" y="117404"/>
                  </a:lnTo>
                  <a:lnTo>
                    <a:pt x="70530" y="116794"/>
                  </a:lnTo>
                  <a:lnTo>
                    <a:pt x="71281" y="116171"/>
                  </a:lnTo>
                  <a:lnTo>
                    <a:pt x="72017" y="115534"/>
                  </a:lnTo>
                  <a:lnTo>
                    <a:pt x="72740" y="114868"/>
                  </a:lnTo>
                  <a:lnTo>
                    <a:pt x="73448" y="114188"/>
                  </a:lnTo>
                  <a:lnTo>
                    <a:pt x="74128" y="113508"/>
                  </a:lnTo>
                  <a:lnTo>
                    <a:pt x="74808" y="112800"/>
                  </a:lnTo>
                  <a:lnTo>
                    <a:pt x="75460" y="112063"/>
                  </a:lnTo>
                  <a:lnTo>
                    <a:pt x="76097" y="111327"/>
                  </a:lnTo>
                  <a:lnTo>
                    <a:pt x="76720" y="110576"/>
                  </a:lnTo>
                  <a:lnTo>
                    <a:pt x="77330" y="109811"/>
                  </a:lnTo>
                  <a:lnTo>
                    <a:pt x="77910" y="109032"/>
                  </a:lnTo>
                  <a:lnTo>
                    <a:pt x="78491" y="108238"/>
                  </a:lnTo>
                  <a:lnTo>
                    <a:pt x="79058" y="107431"/>
                  </a:lnTo>
                  <a:lnTo>
                    <a:pt x="79596" y="106609"/>
                  </a:lnTo>
                  <a:lnTo>
                    <a:pt x="80134" y="105774"/>
                  </a:lnTo>
                  <a:lnTo>
                    <a:pt x="80644" y="104938"/>
                  </a:lnTo>
                  <a:lnTo>
                    <a:pt x="81140" y="104088"/>
                  </a:lnTo>
                  <a:lnTo>
                    <a:pt x="81636" y="103224"/>
                  </a:lnTo>
                  <a:lnTo>
                    <a:pt x="82103" y="102346"/>
                  </a:lnTo>
                  <a:lnTo>
                    <a:pt x="82571" y="101467"/>
                  </a:lnTo>
                  <a:lnTo>
                    <a:pt x="83010" y="100575"/>
                  </a:lnTo>
                  <a:lnTo>
                    <a:pt x="83449" y="99668"/>
                  </a:lnTo>
                  <a:lnTo>
                    <a:pt x="83860" y="98762"/>
                  </a:lnTo>
                  <a:lnTo>
                    <a:pt x="84271" y="97855"/>
                  </a:lnTo>
                  <a:lnTo>
                    <a:pt x="84667" y="96934"/>
                  </a:lnTo>
                  <a:lnTo>
                    <a:pt x="85050" y="96000"/>
                  </a:lnTo>
                  <a:lnTo>
                    <a:pt x="85418" y="95065"/>
                  </a:lnTo>
                  <a:lnTo>
                    <a:pt x="85772" y="94130"/>
                  </a:lnTo>
                  <a:lnTo>
                    <a:pt x="86112" y="93181"/>
                  </a:lnTo>
                  <a:lnTo>
                    <a:pt x="86452" y="92231"/>
                  </a:lnTo>
                  <a:lnTo>
                    <a:pt x="86764" y="91282"/>
                  </a:lnTo>
                  <a:lnTo>
                    <a:pt x="87075" y="90333"/>
                  </a:lnTo>
                  <a:lnTo>
                    <a:pt x="87373" y="89370"/>
                  </a:lnTo>
                  <a:lnTo>
                    <a:pt x="87670" y="88407"/>
                  </a:lnTo>
                  <a:lnTo>
                    <a:pt x="87939" y="87444"/>
                  </a:lnTo>
                  <a:lnTo>
                    <a:pt x="88209" y="86480"/>
                  </a:lnTo>
                  <a:lnTo>
                    <a:pt x="88464" y="85503"/>
                  </a:lnTo>
                  <a:lnTo>
                    <a:pt x="88704" y="84540"/>
                  </a:lnTo>
                  <a:lnTo>
                    <a:pt x="88945" y="83576"/>
                  </a:lnTo>
                  <a:lnTo>
                    <a:pt x="89172" y="82613"/>
                  </a:lnTo>
                  <a:lnTo>
                    <a:pt x="89384" y="81636"/>
                  </a:lnTo>
                  <a:lnTo>
                    <a:pt x="89597" y="80672"/>
                  </a:lnTo>
                  <a:lnTo>
                    <a:pt x="89795" y="79709"/>
                  </a:lnTo>
                  <a:lnTo>
                    <a:pt x="89979" y="78746"/>
                  </a:lnTo>
                  <a:lnTo>
                    <a:pt x="90333" y="76834"/>
                  </a:lnTo>
                  <a:lnTo>
                    <a:pt x="90645" y="74935"/>
                  </a:lnTo>
                  <a:lnTo>
                    <a:pt x="90928" y="73051"/>
                  </a:lnTo>
                  <a:lnTo>
                    <a:pt x="91183" y="71196"/>
                  </a:lnTo>
                  <a:lnTo>
                    <a:pt x="91410" y="69354"/>
                  </a:lnTo>
                  <a:lnTo>
                    <a:pt x="91594" y="67555"/>
                  </a:lnTo>
                  <a:lnTo>
                    <a:pt x="91764" y="65785"/>
                  </a:lnTo>
                  <a:lnTo>
                    <a:pt x="91920" y="64056"/>
                  </a:lnTo>
                  <a:lnTo>
                    <a:pt x="92033" y="62356"/>
                  </a:lnTo>
                  <a:lnTo>
                    <a:pt x="92132" y="60713"/>
                  </a:lnTo>
                  <a:lnTo>
                    <a:pt x="92217" y="59113"/>
                  </a:lnTo>
                  <a:lnTo>
                    <a:pt x="92288" y="57569"/>
                  </a:lnTo>
                  <a:lnTo>
                    <a:pt x="92331" y="56081"/>
                  </a:lnTo>
                  <a:lnTo>
                    <a:pt x="92359" y="54665"/>
                  </a:lnTo>
                  <a:lnTo>
                    <a:pt x="92373" y="53291"/>
                  </a:lnTo>
                  <a:lnTo>
                    <a:pt x="92387" y="52002"/>
                  </a:lnTo>
                  <a:lnTo>
                    <a:pt x="92387" y="50783"/>
                  </a:lnTo>
                  <a:lnTo>
                    <a:pt x="92373" y="49636"/>
                  </a:lnTo>
                  <a:lnTo>
                    <a:pt x="92345" y="48559"/>
                  </a:lnTo>
                  <a:lnTo>
                    <a:pt x="92302" y="46689"/>
                  </a:lnTo>
                  <a:lnTo>
                    <a:pt x="92232" y="45160"/>
                  </a:lnTo>
                  <a:lnTo>
                    <a:pt x="92175" y="44041"/>
                  </a:lnTo>
                  <a:lnTo>
                    <a:pt x="92104" y="43106"/>
                  </a:lnTo>
                  <a:lnTo>
                    <a:pt x="92217" y="42624"/>
                  </a:lnTo>
                  <a:lnTo>
                    <a:pt x="92331" y="42043"/>
                  </a:lnTo>
                  <a:lnTo>
                    <a:pt x="92458" y="41264"/>
                  </a:lnTo>
                  <a:lnTo>
                    <a:pt x="92600" y="40287"/>
                  </a:lnTo>
                  <a:lnTo>
                    <a:pt x="92671" y="39734"/>
                  </a:lnTo>
                  <a:lnTo>
                    <a:pt x="92741" y="39139"/>
                  </a:lnTo>
                  <a:lnTo>
                    <a:pt x="92798" y="38502"/>
                  </a:lnTo>
                  <a:lnTo>
                    <a:pt x="92841" y="37822"/>
                  </a:lnTo>
                  <a:lnTo>
                    <a:pt x="92883" y="37114"/>
                  </a:lnTo>
                  <a:lnTo>
                    <a:pt x="92911" y="36377"/>
                  </a:lnTo>
                  <a:lnTo>
                    <a:pt x="92940" y="35598"/>
                  </a:lnTo>
                  <a:lnTo>
                    <a:pt x="92940" y="34805"/>
                  </a:lnTo>
                  <a:lnTo>
                    <a:pt x="92926" y="33969"/>
                  </a:lnTo>
                  <a:lnTo>
                    <a:pt x="92897" y="33119"/>
                  </a:lnTo>
                  <a:lnTo>
                    <a:pt x="92841" y="32226"/>
                  </a:lnTo>
                  <a:lnTo>
                    <a:pt x="92770" y="31334"/>
                  </a:lnTo>
                  <a:lnTo>
                    <a:pt x="92671" y="30413"/>
                  </a:lnTo>
                  <a:lnTo>
                    <a:pt x="92543" y="29478"/>
                  </a:lnTo>
                  <a:lnTo>
                    <a:pt x="92387" y="28515"/>
                  </a:lnTo>
                  <a:lnTo>
                    <a:pt x="92217" y="27552"/>
                  </a:lnTo>
                  <a:lnTo>
                    <a:pt x="92005" y="26574"/>
                  </a:lnTo>
                  <a:lnTo>
                    <a:pt x="91750" y="25583"/>
                  </a:lnTo>
                  <a:lnTo>
                    <a:pt x="91481" y="24577"/>
                  </a:lnTo>
                  <a:lnTo>
                    <a:pt x="91325" y="24081"/>
                  </a:lnTo>
                  <a:lnTo>
                    <a:pt x="91155" y="23571"/>
                  </a:lnTo>
                  <a:lnTo>
                    <a:pt x="90985" y="23076"/>
                  </a:lnTo>
                  <a:lnTo>
                    <a:pt x="90801" y="22566"/>
                  </a:lnTo>
                  <a:lnTo>
                    <a:pt x="90617" y="22056"/>
                  </a:lnTo>
                  <a:lnTo>
                    <a:pt x="90418" y="21560"/>
                  </a:lnTo>
                  <a:lnTo>
                    <a:pt x="90206" y="21050"/>
                  </a:lnTo>
                  <a:lnTo>
                    <a:pt x="89979" y="20540"/>
                  </a:lnTo>
                  <a:lnTo>
                    <a:pt x="89738" y="20044"/>
                  </a:lnTo>
                  <a:lnTo>
                    <a:pt x="89498" y="19534"/>
                  </a:lnTo>
                  <a:lnTo>
                    <a:pt x="89243" y="19038"/>
                  </a:lnTo>
                  <a:lnTo>
                    <a:pt x="88973" y="18528"/>
                  </a:lnTo>
                  <a:lnTo>
                    <a:pt x="88690" y="18033"/>
                  </a:lnTo>
                  <a:lnTo>
                    <a:pt x="88407" y="17537"/>
                  </a:lnTo>
                  <a:lnTo>
                    <a:pt x="88095" y="17041"/>
                  </a:lnTo>
                  <a:lnTo>
                    <a:pt x="87784" y="16545"/>
                  </a:lnTo>
                  <a:lnTo>
                    <a:pt x="87444" y="16050"/>
                  </a:lnTo>
                  <a:lnTo>
                    <a:pt x="87104" y="15568"/>
                  </a:lnTo>
                  <a:lnTo>
                    <a:pt x="86750" y="15072"/>
                  </a:lnTo>
                  <a:lnTo>
                    <a:pt x="86381" y="14590"/>
                  </a:lnTo>
                  <a:lnTo>
                    <a:pt x="85999" y="14123"/>
                  </a:lnTo>
                  <a:lnTo>
                    <a:pt x="85602" y="13641"/>
                  </a:lnTo>
                  <a:lnTo>
                    <a:pt x="85191" y="13174"/>
                  </a:lnTo>
                  <a:lnTo>
                    <a:pt x="84766" y="12706"/>
                  </a:lnTo>
                  <a:lnTo>
                    <a:pt x="84327" y="12239"/>
                  </a:lnTo>
                  <a:lnTo>
                    <a:pt x="83874" y="11786"/>
                  </a:lnTo>
                  <a:lnTo>
                    <a:pt x="83406" y="11332"/>
                  </a:lnTo>
                  <a:lnTo>
                    <a:pt x="82911" y="10879"/>
                  </a:lnTo>
                  <a:lnTo>
                    <a:pt x="82415" y="10440"/>
                  </a:lnTo>
                  <a:lnTo>
                    <a:pt x="81905" y="10001"/>
                  </a:lnTo>
                  <a:lnTo>
                    <a:pt x="81367" y="9562"/>
                  </a:lnTo>
                  <a:lnTo>
                    <a:pt x="80828" y="9137"/>
                  </a:lnTo>
                  <a:lnTo>
                    <a:pt x="80262" y="8726"/>
                  </a:lnTo>
                  <a:lnTo>
                    <a:pt x="79681" y="8315"/>
                  </a:lnTo>
                  <a:lnTo>
                    <a:pt x="79086" y="7904"/>
                  </a:lnTo>
                  <a:lnTo>
                    <a:pt x="78463" y="7508"/>
                  </a:lnTo>
                  <a:lnTo>
                    <a:pt x="77839" y="7125"/>
                  </a:lnTo>
                  <a:lnTo>
                    <a:pt x="77188" y="6743"/>
                  </a:lnTo>
                  <a:lnTo>
                    <a:pt x="76522" y="6360"/>
                  </a:lnTo>
                  <a:lnTo>
                    <a:pt x="75828" y="5992"/>
                  </a:lnTo>
                  <a:lnTo>
                    <a:pt x="75134" y="5638"/>
                  </a:lnTo>
                  <a:lnTo>
                    <a:pt x="74411" y="5284"/>
                  </a:lnTo>
                  <a:lnTo>
                    <a:pt x="73661" y="4944"/>
                  </a:lnTo>
                  <a:lnTo>
                    <a:pt x="72910" y="4618"/>
                  </a:lnTo>
                  <a:lnTo>
                    <a:pt x="72131" y="4292"/>
                  </a:lnTo>
                  <a:lnTo>
                    <a:pt x="71338" y="3981"/>
                  </a:lnTo>
                  <a:lnTo>
                    <a:pt x="70516" y="3669"/>
                  </a:lnTo>
                  <a:lnTo>
                    <a:pt x="69680" y="3386"/>
                  </a:lnTo>
                  <a:lnTo>
                    <a:pt x="68816" y="3102"/>
                  </a:lnTo>
                  <a:lnTo>
                    <a:pt x="67938" y="2833"/>
                  </a:lnTo>
                  <a:lnTo>
                    <a:pt x="67045" y="2564"/>
                  </a:lnTo>
                  <a:lnTo>
                    <a:pt x="66125" y="2323"/>
                  </a:lnTo>
                  <a:lnTo>
                    <a:pt x="65190" y="2082"/>
                  </a:lnTo>
                  <a:lnTo>
                    <a:pt x="64226" y="1856"/>
                  </a:lnTo>
                  <a:lnTo>
                    <a:pt x="63249" y="1643"/>
                  </a:lnTo>
                  <a:lnTo>
                    <a:pt x="62243" y="1431"/>
                  </a:lnTo>
                  <a:lnTo>
                    <a:pt x="61223" y="1247"/>
                  </a:lnTo>
                  <a:lnTo>
                    <a:pt x="60175" y="1062"/>
                  </a:lnTo>
                  <a:lnTo>
                    <a:pt x="59113" y="907"/>
                  </a:lnTo>
                  <a:lnTo>
                    <a:pt x="58022" y="751"/>
                  </a:lnTo>
                  <a:lnTo>
                    <a:pt x="56903" y="609"/>
                  </a:lnTo>
                  <a:lnTo>
                    <a:pt x="55770" y="482"/>
                  </a:lnTo>
                  <a:lnTo>
                    <a:pt x="54608" y="368"/>
                  </a:lnTo>
                  <a:lnTo>
                    <a:pt x="53418" y="269"/>
                  </a:lnTo>
                  <a:lnTo>
                    <a:pt x="52214" y="198"/>
                  </a:lnTo>
                  <a:lnTo>
                    <a:pt x="50982" y="128"/>
                  </a:lnTo>
                  <a:lnTo>
                    <a:pt x="49735" y="71"/>
                  </a:lnTo>
                  <a:lnTo>
                    <a:pt x="48446" y="28"/>
                  </a:lnTo>
                  <a:lnTo>
                    <a:pt x="47143" y="14"/>
                  </a:lnTo>
                  <a:lnTo>
                    <a:pt x="45811" y="0"/>
                  </a:lnTo>
                  <a:close/>
                </a:path>
              </a:pathLst>
            </a:custGeom>
            <a:solidFill>
              <a:srgbClr val="E4AE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;p15">
              <a:extLst>
                <a:ext uri="{FF2B5EF4-FFF2-40B4-BE49-F238E27FC236}">
                  <a16:creationId xmlns:a16="http://schemas.microsoft.com/office/drawing/2014/main" id="{0F1B7BA8-901D-45D7-91BC-EB29A1BC6EA7}"/>
                </a:ext>
              </a:extLst>
            </p:cNvPr>
            <p:cNvSpPr/>
            <p:nvPr/>
          </p:nvSpPr>
          <p:spPr>
            <a:xfrm>
              <a:off x="3070725" y="1967000"/>
              <a:ext cx="341750" cy="306375"/>
            </a:xfrm>
            <a:custGeom>
              <a:avLst/>
              <a:gdLst/>
              <a:ahLst/>
              <a:cxnLst/>
              <a:rect l="l" t="t" r="r" b="b"/>
              <a:pathLst>
                <a:path w="13670" h="12255" extrusionOk="0">
                  <a:moveTo>
                    <a:pt x="7154" y="1"/>
                  </a:moveTo>
                  <a:lnTo>
                    <a:pt x="6630" y="15"/>
                  </a:lnTo>
                  <a:lnTo>
                    <a:pt x="6091" y="58"/>
                  </a:lnTo>
                  <a:lnTo>
                    <a:pt x="5539" y="114"/>
                  </a:lnTo>
                  <a:lnTo>
                    <a:pt x="4972" y="185"/>
                  </a:lnTo>
                  <a:lnTo>
                    <a:pt x="4391" y="284"/>
                  </a:lnTo>
                  <a:lnTo>
                    <a:pt x="3782" y="412"/>
                  </a:lnTo>
                  <a:lnTo>
                    <a:pt x="3173" y="568"/>
                  </a:lnTo>
                  <a:lnTo>
                    <a:pt x="2550" y="752"/>
                  </a:lnTo>
                  <a:lnTo>
                    <a:pt x="2210" y="1049"/>
                  </a:lnTo>
                  <a:lnTo>
                    <a:pt x="1884" y="1361"/>
                  </a:lnTo>
                  <a:lnTo>
                    <a:pt x="1587" y="1701"/>
                  </a:lnTo>
                  <a:lnTo>
                    <a:pt x="1318" y="2055"/>
                  </a:lnTo>
                  <a:lnTo>
                    <a:pt x="1063" y="2423"/>
                  </a:lnTo>
                  <a:lnTo>
                    <a:pt x="836" y="2820"/>
                  </a:lnTo>
                  <a:lnTo>
                    <a:pt x="623" y="3216"/>
                  </a:lnTo>
                  <a:lnTo>
                    <a:pt x="453" y="3641"/>
                  </a:lnTo>
                  <a:lnTo>
                    <a:pt x="312" y="4066"/>
                  </a:lnTo>
                  <a:lnTo>
                    <a:pt x="184" y="4506"/>
                  </a:lnTo>
                  <a:lnTo>
                    <a:pt x="99" y="4959"/>
                  </a:lnTo>
                  <a:lnTo>
                    <a:pt x="28" y="5412"/>
                  </a:lnTo>
                  <a:lnTo>
                    <a:pt x="0" y="5880"/>
                  </a:lnTo>
                  <a:lnTo>
                    <a:pt x="14" y="6347"/>
                  </a:lnTo>
                  <a:lnTo>
                    <a:pt x="43" y="6829"/>
                  </a:lnTo>
                  <a:lnTo>
                    <a:pt x="113" y="7296"/>
                  </a:lnTo>
                  <a:lnTo>
                    <a:pt x="170" y="7579"/>
                  </a:lnTo>
                  <a:lnTo>
                    <a:pt x="241" y="7863"/>
                  </a:lnTo>
                  <a:lnTo>
                    <a:pt x="312" y="8132"/>
                  </a:lnTo>
                  <a:lnTo>
                    <a:pt x="411" y="8387"/>
                  </a:lnTo>
                  <a:lnTo>
                    <a:pt x="510" y="8656"/>
                  </a:lnTo>
                  <a:lnTo>
                    <a:pt x="609" y="8911"/>
                  </a:lnTo>
                  <a:lnTo>
                    <a:pt x="737" y="9152"/>
                  </a:lnTo>
                  <a:lnTo>
                    <a:pt x="864" y="9393"/>
                  </a:lnTo>
                  <a:lnTo>
                    <a:pt x="1006" y="9633"/>
                  </a:lnTo>
                  <a:lnTo>
                    <a:pt x="1148" y="9860"/>
                  </a:lnTo>
                  <a:lnTo>
                    <a:pt x="1303" y="10087"/>
                  </a:lnTo>
                  <a:lnTo>
                    <a:pt x="1459" y="10299"/>
                  </a:lnTo>
                  <a:lnTo>
                    <a:pt x="1629" y="10512"/>
                  </a:lnTo>
                  <a:lnTo>
                    <a:pt x="1813" y="10710"/>
                  </a:lnTo>
                  <a:lnTo>
                    <a:pt x="1997" y="10908"/>
                  </a:lnTo>
                  <a:lnTo>
                    <a:pt x="2196" y="11092"/>
                  </a:lnTo>
                  <a:lnTo>
                    <a:pt x="2635" y="11291"/>
                  </a:lnTo>
                  <a:lnTo>
                    <a:pt x="3088" y="11475"/>
                  </a:lnTo>
                  <a:lnTo>
                    <a:pt x="3556" y="11645"/>
                  </a:lnTo>
                  <a:lnTo>
                    <a:pt x="4023" y="11801"/>
                  </a:lnTo>
                  <a:lnTo>
                    <a:pt x="4519" y="11928"/>
                  </a:lnTo>
                  <a:lnTo>
                    <a:pt x="5029" y="12042"/>
                  </a:lnTo>
                  <a:lnTo>
                    <a:pt x="5539" y="12127"/>
                  </a:lnTo>
                  <a:lnTo>
                    <a:pt x="6063" y="12197"/>
                  </a:lnTo>
                  <a:lnTo>
                    <a:pt x="6601" y="12240"/>
                  </a:lnTo>
                  <a:lnTo>
                    <a:pt x="7154" y="12254"/>
                  </a:lnTo>
                  <a:lnTo>
                    <a:pt x="7706" y="12240"/>
                  </a:lnTo>
                  <a:lnTo>
                    <a:pt x="8287" y="12197"/>
                  </a:lnTo>
                  <a:lnTo>
                    <a:pt x="8868" y="12127"/>
                  </a:lnTo>
                  <a:lnTo>
                    <a:pt x="9463" y="12027"/>
                  </a:lnTo>
                  <a:lnTo>
                    <a:pt x="10072" y="11886"/>
                  </a:lnTo>
                  <a:lnTo>
                    <a:pt x="10695" y="11730"/>
                  </a:lnTo>
                  <a:lnTo>
                    <a:pt x="10893" y="11588"/>
                  </a:lnTo>
                  <a:lnTo>
                    <a:pt x="11078" y="11432"/>
                  </a:lnTo>
                  <a:lnTo>
                    <a:pt x="11276" y="11277"/>
                  </a:lnTo>
                  <a:lnTo>
                    <a:pt x="11460" y="11121"/>
                  </a:lnTo>
                  <a:lnTo>
                    <a:pt x="11630" y="10951"/>
                  </a:lnTo>
                  <a:lnTo>
                    <a:pt x="11800" y="10781"/>
                  </a:lnTo>
                  <a:lnTo>
                    <a:pt x="11970" y="10597"/>
                  </a:lnTo>
                  <a:lnTo>
                    <a:pt x="12126" y="10413"/>
                  </a:lnTo>
                  <a:lnTo>
                    <a:pt x="12267" y="10228"/>
                  </a:lnTo>
                  <a:lnTo>
                    <a:pt x="12409" y="10030"/>
                  </a:lnTo>
                  <a:lnTo>
                    <a:pt x="12551" y="9832"/>
                  </a:lnTo>
                  <a:lnTo>
                    <a:pt x="12678" y="9619"/>
                  </a:lnTo>
                  <a:lnTo>
                    <a:pt x="12806" y="9421"/>
                  </a:lnTo>
                  <a:lnTo>
                    <a:pt x="12919" y="9208"/>
                  </a:lnTo>
                  <a:lnTo>
                    <a:pt x="13018" y="8982"/>
                  </a:lnTo>
                  <a:lnTo>
                    <a:pt x="13117" y="8769"/>
                  </a:lnTo>
                  <a:lnTo>
                    <a:pt x="13217" y="8543"/>
                  </a:lnTo>
                  <a:lnTo>
                    <a:pt x="13302" y="8316"/>
                  </a:lnTo>
                  <a:lnTo>
                    <a:pt x="13372" y="8075"/>
                  </a:lnTo>
                  <a:lnTo>
                    <a:pt x="13443" y="7849"/>
                  </a:lnTo>
                  <a:lnTo>
                    <a:pt x="13500" y="7608"/>
                  </a:lnTo>
                  <a:lnTo>
                    <a:pt x="13556" y="7367"/>
                  </a:lnTo>
                  <a:lnTo>
                    <a:pt x="13599" y="7126"/>
                  </a:lnTo>
                  <a:lnTo>
                    <a:pt x="13627" y="6871"/>
                  </a:lnTo>
                  <a:lnTo>
                    <a:pt x="13656" y="6630"/>
                  </a:lnTo>
                  <a:lnTo>
                    <a:pt x="13670" y="6375"/>
                  </a:lnTo>
                  <a:lnTo>
                    <a:pt x="13670" y="6135"/>
                  </a:lnTo>
                  <a:lnTo>
                    <a:pt x="13670" y="5880"/>
                  </a:lnTo>
                  <a:lnTo>
                    <a:pt x="13656" y="5625"/>
                  </a:lnTo>
                  <a:lnTo>
                    <a:pt x="13641" y="5370"/>
                  </a:lnTo>
                  <a:lnTo>
                    <a:pt x="13599" y="5115"/>
                  </a:lnTo>
                  <a:lnTo>
                    <a:pt x="13556" y="4860"/>
                  </a:lnTo>
                  <a:lnTo>
                    <a:pt x="13500" y="4520"/>
                  </a:lnTo>
                  <a:lnTo>
                    <a:pt x="13415" y="4194"/>
                  </a:lnTo>
                  <a:lnTo>
                    <a:pt x="13316" y="3882"/>
                  </a:lnTo>
                  <a:lnTo>
                    <a:pt x="13202" y="3571"/>
                  </a:lnTo>
                  <a:lnTo>
                    <a:pt x="13075" y="3259"/>
                  </a:lnTo>
                  <a:lnTo>
                    <a:pt x="12933" y="2976"/>
                  </a:lnTo>
                  <a:lnTo>
                    <a:pt x="12777" y="2692"/>
                  </a:lnTo>
                  <a:lnTo>
                    <a:pt x="12607" y="2409"/>
                  </a:lnTo>
                  <a:lnTo>
                    <a:pt x="12423" y="2140"/>
                  </a:lnTo>
                  <a:lnTo>
                    <a:pt x="12239" y="1885"/>
                  </a:lnTo>
                  <a:lnTo>
                    <a:pt x="12041" y="1644"/>
                  </a:lnTo>
                  <a:lnTo>
                    <a:pt x="11828" y="1403"/>
                  </a:lnTo>
                  <a:lnTo>
                    <a:pt x="11602" y="1177"/>
                  </a:lnTo>
                  <a:lnTo>
                    <a:pt x="11375" y="964"/>
                  </a:lnTo>
                  <a:lnTo>
                    <a:pt x="11120" y="752"/>
                  </a:lnTo>
                  <a:lnTo>
                    <a:pt x="10879" y="568"/>
                  </a:lnTo>
                  <a:lnTo>
                    <a:pt x="10454" y="440"/>
                  </a:lnTo>
                  <a:lnTo>
                    <a:pt x="10029" y="327"/>
                  </a:lnTo>
                  <a:lnTo>
                    <a:pt x="9576" y="228"/>
                  </a:lnTo>
                  <a:lnTo>
                    <a:pt x="9123" y="157"/>
                  </a:lnTo>
                  <a:lnTo>
                    <a:pt x="8641" y="86"/>
                  </a:lnTo>
                  <a:lnTo>
                    <a:pt x="8159" y="43"/>
                  </a:lnTo>
                  <a:lnTo>
                    <a:pt x="7664" y="15"/>
                  </a:lnTo>
                  <a:lnTo>
                    <a:pt x="7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;p15">
              <a:extLst>
                <a:ext uri="{FF2B5EF4-FFF2-40B4-BE49-F238E27FC236}">
                  <a16:creationId xmlns:a16="http://schemas.microsoft.com/office/drawing/2014/main" id="{DD4A6BB5-F1D6-4728-0832-CB6FE778AE06}"/>
                </a:ext>
              </a:extLst>
            </p:cNvPr>
            <p:cNvSpPr/>
            <p:nvPr/>
          </p:nvSpPr>
          <p:spPr>
            <a:xfrm>
              <a:off x="2919500" y="1958875"/>
              <a:ext cx="618350" cy="197275"/>
            </a:xfrm>
            <a:custGeom>
              <a:avLst/>
              <a:gdLst/>
              <a:ahLst/>
              <a:cxnLst/>
              <a:rect l="l" t="t" r="r" b="b"/>
              <a:pathLst>
                <a:path w="24734" h="7891" extrusionOk="0">
                  <a:moveTo>
                    <a:pt x="12353" y="0"/>
                  </a:moveTo>
                  <a:lnTo>
                    <a:pt x="12126" y="14"/>
                  </a:lnTo>
                  <a:lnTo>
                    <a:pt x="11687" y="57"/>
                  </a:lnTo>
                  <a:lnTo>
                    <a:pt x="11248" y="113"/>
                  </a:lnTo>
                  <a:lnTo>
                    <a:pt x="10809" y="184"/>
                  </a:lnTo>
                  <a:lnTo>
                    <a:pt x="10384" y="255"/>
                  </a:lnTo>
                  <a:lnTo>
                    <a:pt x="9945" y="340"/>
                  </a:lnTo>
                  <a:lnTo>
                    <a:pt x="9095" y="524"/>
                  </a:lnTo>
                  <a:lnTo>
                    <a:pt x="8245" y="751"/>
                  </a:lnTo>
                  <a:lnTo>
                    <a:pt x="7409" y="992"/>
                  </a:lnTo>
                  <a:lnTo>
                    <a:pt x="6573" y="1275"/>
                  </a:lnTo>
                  <a:lnTo>
                    <a:pt x="5752" y="1587"/>
                  </a:lnTo>
                  <a:lnTo>
                    <a:pt x="4944" y="1927"/>
                  </a:lnTo>
                  <a:lnTo>
                    <a:pt x="4137" y="2309"/>
                  </a:lnTo>
                  <a:lnTo>
                    <a:pt x="3740" y="2507"/>
                  </a:lnTo>
                  <a:lnTo>
                    <a:pt x="3358" y="2706"/>
                  </a:lnTo>
                  <a:lnTo>
                    <a:pt x="2961" y="2918"/>
                  </a:lnTo>
                  <a:lnTo>
                    <a:pt x="2579" y="3145"/>
                  </a:lnTo>
                  <a:lnTo>
                    <a:pt x="2210" y="3371"/>
                  </a:lnTo>
                  <a:lnTo>
                    <a:pt x="1828" y="3612"/>
                  </a:lnTo>
                  <a:lnTo>
                    <a:pt x="1460" y="3853"/>
                  </a:lnTo>
                  <a:lnTo>
                    <a:pt x="1091" y="4108"/>
                  </a:lnTo>
                  <a:lnTo>
                    <a:pt x="737" y="4363"/>
                  </a:lnTo>
                  <a:lnTo>
                    <a:pt x="383" y="4632"/>
                  </a:lnTo>
                  <a:lnTo>
                    <a:pt x="355" y="4661"/>
                  </a:lnTo>
                  <a:lnTo>
                    <a:pt x="270" y="4731"/>
                  </a:lnTo>
                  <a:lnTo>
                    <a:pt x="213" y="4802"/>
                  </a:lnTo>
                  <a:lnTo>
                    <a:pt x="156" y="4887"/>
                  </a:lnTo>
                  <a:lnTo>
                    <a:pt x="114" y="4972"/>
                  </a:lnTo>
                  <a:lnTo>
                    <a:pt x="71" y="5057"/>
                  </a:lnTo>
                  <a:lnTo>
                    <a:pt x="43" y="5142"/>
                  </a:lnTo>
                  <a:lnTo>
                    <a:pt x="15" y="5241"/>
                  </a:lnTo>
                  <a:lnTo>
                    <a:pt x="1" y="5326"/>
                  </a:lnTo>
                  <a:lnTo>
                    <a:pt x="1" y="5425"/>
                  </a:lnTo>
                  <a:lnTo>
                    <a:pt x="1" y="5525"/>
                  </a:lnTo>
                  <a:lnTo>
                    <a:pt x="15" y="5610"/>
                  </a:lnTo>
                  <a:lnTo>
                    <a:pt x="43" y="5709"/>
                  </a:lnTo>
                  <a:lnTo>
                    <a:pt x="86" y="5794"/>
                  </a:lnTo>
                  <a:lnTo>
                    <a:pt x="114" y="5893"/>
                  </a:lnTo>
                  <a:lnTo>
                    <a:pt x="171" y="5964"/>
                  </a:lnTo>
                  <a:lnTo>
                    <a:pt x="227" y="6049"/>
                  </a:lnTo>
                  <a:lnTo>
                    <a:pt x="298" y="6120"/>
                  </a:lnTo>
                  <a:lnTo>
                    <a:pt x="383" y="6190"/>
                  </a:lnTo>
                  <a:lnTo>
                    <a:pt x="454" y="6247"/>
                  </a:lnTo>
                  <a:lnTo>
                    <a:pt x="539" y="6290"/>
                  </a:lnTo>
                  <a:lnTo>
                    <a:pt x="624" y="6332"/>
                  </a:lnTo>
                  <a:lnTo>
                    <a:pt x="723" y="6360"/>
                  </a:lnTo>
                  <a:lnTo>
                    <a:pt x="808" y="6389"/>
                  </a:lnTo>
                  <a:lnTo>
                    <a:pt x="907" y="6389"/>
                  </a:lnTo>
                  <a:lnTo>
                    <a:pt x="992" y="6403"/>
                  </a:lnTo>
                  <a:lnTo>
                    <a:pt x="1091" y="6389"/>
                  </a:lnTo>
                  <a:lnTo>
                    <a:pt x="1190" y="6375"/>
                  </a:lnTo>
                  <a:lnTo>
                    <a:pt x="1275" y="6360"/>
                  </a:lnTo>
                  <a:lnTo>
                    <a:pt x="1360" y="6318"/>
                  </a:lnTo>
                  <a:lnTo>
                    <a:pt x="1460" y="6275"/>
                  </a:lnTo>
                  <a:lnTo>
                    <a:pt x="1545" y="6233"/>
                  </a:lnTo>
                  <a:lnTo>
                    <a:pt x="1615" y="6162"/>
                  </a:lnTo>
                  <a:lnTo>
                    <a:pt x="1927" y="5907"/>
                  </a:lnTo>
                  <a:lnTo>
                    <a:pt x="2253" y="5666"/>
                  </a:lnTo>
                  <a:lnTo>
                    <a:pt x="2890" y="5185"/>
                  </a:lnTo>
                  <a:lnTo>
                    <a:pt x="3570" y="4717"/>
                  </a:lnTo>
                  <a:lnTo>
                    <a:pt x="4250" y="4292"/>
                  </a:lnTo>
                  <a:lnTo>
                    <a:pt x="4958" y="3896"/>
                  </a:lnTo>
                  <a:lnTo>
                    <a:pt x="5681" y="3513"/>
                  </a:lnTo>
                  <a:lnTo>
                    <a:pt x="6417" y="3173"/>
                  </a:lnTo>
                  <a:lnTo>
                    <a:pt x="7168" y="2847"/>
                  </a:lnTo>
                  <a:lnTo>
                    <a:pt x="7933" y="2550"/>
                  </a:lnTo>
                  <a:lnTo>
                    <a:pt x="8712" y="2295"/>
                  </a:lnTo>
                  <a:lnTo>
                    <a:pt x="9491" y="2054"/>
                  </a:lnTo>
                  <a:lnTo>
                    <a:pt x="10285" y="1842"/>
                  </a:lnTo>
                  <a:lnTo>
                    <a:pt x="11078" y="1657"/>
                  </a:lnTo>
                  <a:lnTo>
                    <a:pt x="11475" y="1587"/>
                  </a:lnTo>
                  <a:lnTo>
                    <a:pt x="11885" y="1516"/>
                  </a:lnTo>
                  <a:lnTo>
                    <a:pt x="12282" y="1459"/>
                  </a:lnTo>
                  <a:lnTo>
                    <a:pt x="12466" y="1431"/>
                  </a:lnTo>
                  <a:lnTo>
                    <a:pt x="13444" y="1431"/>
                  </a:lnTo>
                  <a:lnTo>
                    <a:pt x="13854" y="1445"/>
                  </a:lnTo>
                  <a:lnTo>
                    <a:pt x="14251" y="1473"/>
                  </a:lnTo>
                  <a:lnTo>
                    <a:pt x="14662" y="1516"/>
                  </a:lnTo>
                  <a:lnTo>
                    <a:pt x="15073" y="1558"/>
                  </a:lnTo>
                  <a:lnTo>
                    <a:pt x="15469" y="1615"/>
                  </a:lnTo>
                  <a:lnTo>
                    <a:pt x="15866" y="1672"/>
                  </a:lnTo>
                  <a:lnTo>
                    <a:pt x="16277" y="1757"/>
                  </a:lnTo>
                  <a:lnTo>
                    <a:pt x="16673" y="1842"/>
                  </a:lnTo>
                  <a:lnTo>
                    <a:pt x="17056" y="1941"/>
                  </a:lnTo>
                  <a:lnTo>
                    <a:pt x="17452" y="2054"/>
                  </a:lnTo>
                  <a:lnTo>
                    <a:pt x="17835" y="2167"/>
                  </a:lnTo>
                  <a:lnTo>
                    <a:pt x="18217" y="2309"/>
                  </a:lnTo>
                  <a:lnTo>
                    <a:pt x="18586" y="2451"/>
                  </a:lnTo>
                  <a:lnTo>
                    <a:pt x="18968" y="2621"/>
                  </a:lnTo>
                  <a:lnTo>
                    <a:pt x="19322" y="2791"/>
                  </a:lnTo>
                  <a:lnTo>
                    <a:pt x="19676" y="2975"/>
                  </a:lnTo>
                  <a:lnTo>
                    <a:pt x="20030" y="3187"/>
                  </a:lnTo>
                  <a:lnTo>
                    <a:pt x="20370" y="3400"/>
                  </a:lnTo>
                  <a:lnTo>
                    <a:pt x="20710" y="3626"/>
                  </a:lnTo>
                  <a:lnTo>
                    <a:pt x="21036" y="3867"/>
                  </a:lnTo>
                  <a:lnTo>
                    <a:pt x="21348" y="4122"/>
                  </a:lnTo>
                  <a:lnTo>
                    <a:pt x="21659" y="4377"/>
                  </a:lnTo>
                  <a:lnTo>
                    <a:pt x="21957" y="4661"/>
                  </a:lnTo>
                  <a:lnTo>
                    <a:pt x="22226" y="4944"/>
                  </a:lnTo>
                  <a:lnTo>
                    <a:pt x="22509" y="5255"/>
                  </a:lnTo>
                  <a:lnTo>
                    <a:pt x="22764" y="5567"/>
                  </a:lnTo>
                  <a:lnTo>
                    <a:pt x="23005" y="5879"/>
                  </a:lnTo>
                  <a:lnTo>
                    <a:pt x="23246" y="6219"/>
                  </a:lnTo>
                  <a:lnTo>
                    <a:pt x="23458" y="6559"/>
                  </a:lnTo>
                  <a:lnTo>
                    <a:pt x="23657" y="6913"/>
                  </a:lnTo>
                  <a:lnTo>
                    <a:pt x="23827" y="7267"/>
                  </a:lnTo>
                  <a:lnTo>
                    <a:pt x="23912" y="7451"/>
                  </a:lnTo>
                  <a:lnTo>
                    <a:pt x="23954" y="7536"/>
                  </a:lnTo>
                  <a:lnTo>
                    <a:pt x="23983" y="7621"/>
                  </a:lnTo>
                  <a:lnTo>
                    <a:pt x="23997" y="7635"/>
                  </a:lnTo>
                  <a:lnTo>
                    <a:pt x="24025" y="7706"/>
                  </a:lnTo>
                  <a:lnTo>
                    <a:pt x="24068" y="7763"/>
                  </a:lnTo>
                  <a:lnTo>
                    <a:pt x="24124" y="7819"/>
                  </a:lnTo>
                  <a:lnTo>
                    <a:pt x="24181" y="7848"/>
                  </a:lnTo>
                  <a:lnTo>
                    <a:pt x="24252" y="7876"/>
                  </a:lnTo>
                  <a:lnTo>
                    <a:pt x="24323" y="7890"/>
                  </a:lnTo>
                  <a:lnTo>
                    <a:pt x="24393" y="7890"/>
                  </a:lnTo>
                  <a:lnTo>
                    <a:pt x="24464" y="7876"/>
                  </a:lnTo>
                  <a:lnTo>
                    <a:pt x="24535" y="7848"/>
                  </a:lnTo>
                  <a:lnTo>
                    <a:pt x="24606" y="7805"/>
                  </a:lnTo>
                  <a:lnTo>
                    <a:pt x="24648" y="7749"/>
                  </a:lnTo>
                  <a:lnTo>
                    <a:pt x="24691" y="7678"/>
                  </a:lnTo>
                  <a:lnTo>
                    <a:pt x="24719" y="7621"/>
                  </a:lnTo>
                  <a:lnTo>
                    <a:pt x="24733" y="7536"/>
                  </a:lnTo>
                  <a:lnTo>
                    <a:pt x="24733" y="7465"/>
                  </a:lnTo>
                  <a:lnTo>
                    <a:pt x="24719" y="7394"/>
                  </a:lnTo>
                  <a:lnTo>
                    <a:pt x="24691" y="7267"/>
                  </a:lnTo>
                  <a:lnTo>
                    <a:pt x="24648" y="7154"/>
                  </a:lnTo>
                  <a:lnTo>
                    <a:pt x="24563" y="6955"/>
                  </a:lnTo>
                  <a:lnTo>
                    <a:pt x="24379" y="6545"/>
                  </a:lnTo>
                  <a:lnTo>
                    <a:pt x="24181" y="6148"/>
                  </a:lnTo>
                  <a:lnTo>
                    <a:pt x="23968" y="5765"/>
                  </a:lnTo>
                  <a:lnTo>
                    <a:pt x="23728" y="5383"/>
                  </a:lnTo>
                  <a:lnTo>
                    <a:pt x="23473" y="5029"/>
                  </a:lnTo>
                  <a:lnTo>
                    <a:pt x="23204" y="4675"/>
                  </a:lnTo>
                  <a:lnTo>
                    <a:pt x="22920" y="4321"/>
                  </a:lnTo>
                  <a:lnTo>
                    <a:pt x="22637" y="3995"/>
                  </a:lnTo>
                  <a:lnTo>
                    <a:pt x="22325" y="3683"/>
                  </a:lnTo>
                  <a:lnTo>
                    <a:pt x="21999" y="3371"/>
                  </a:lnTo>
                  <a:lnTo>
                    <a:pt x="21674" y="3074"/>
                  </a:lnTo>
                  <a:lnTo>
                    <a:pt x="21320" y="2805"/>
                  </a:lnTo>
                  <a:lnTo>
                    <a:pt x="20965" y="2536"/>
                  </a:lnTo>
                  <a:lnTo>
                    <a:pt x="20597" y="2281"/>
                  </a:lnTo>
                  <a:lnTo>
                    <a:pt x="20229" y="2040"/>
                  </a:lnTo>
                  <a:lnTo>
                    <a:pt x="19846" y="1813"/>
                  </a:lnTo>
                  <a:lnTo>
                    <a:pt x="19450" y="1615"/>
                  </a:lnTo>
                  <a:lnTo>
                    <a:pt x="19053" y="1417"/>
                  </a:lnTo>
                  <a:lnTo>
                    <a:pt x="18656" y="1232"/>
                  </a:lnTo>
                  <a:lnTo>
                    <a:pt x="18246" y="1063"/>
                  </a:lnTo>
                  <a:lnTo>
                    <a:pt x="17821" y="907"/>
                  </a:lnTo>
                  <a:lnTo>
                    <a:pt x="17410" y="765"/>
                  </a:lnTo>
                  <a:lnTo>
                    <a:pt x="16985" y="638"/>
                  </a:lnTo>
                  <a:lnTo>
                    <a:pt x="16560" y="524"/>
                  </a:lnTo>
                  <a:lnTo>
                    <a:pt x="16121" y="425"/>
                  </a:lnTo>
                  <a:lnTo>
                    <a:pt x="15696" y="326"/>
                  </a:lnTo>
                  <a:lnTo>
                    <a:pt x="15257" y="255"/>
                  </a:lnTo>
                  <a:lnTo>
                    <a:pt x="14818" y="184"/>
                  </a:lnTo>
                  <a:lnTo>
                    <a:pt x="14393" y="128"/>
                  </a:lnTo>
                  <a:lnTo>
                    <a:pt x="13953" y="85"/>
                  </a:lnTo>
                  <a:lnTo>
                    <a:pt x="13514" y="43"/>
                  </a:lnTo>
                  <a:lnTo>
                    <a:pt x="13075" y="14"/>
                  </a:lnTo>
                  <a:lnTo>
                    <a:pt x="126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;p15">
              <a:extLst>
                <a:ext uri="{FF2B5EF4-FFF2-40B4-BE49-F238E27FC236}">
                  <a16:creationId xmlns:a16="http://schemas.microsoft.com/office/drawing/2014/main" id="{E30F3B92-662D-E8EB-BF4A-DBF485EA1554}"/>
                </a:ext>
              </a:extLst>
            </p:cNvPr>
            <p:cNvSpPr/>
            <p:nvPr/>
          </p:nvSpPr>
          <p:spPr>
            <a:xfrm>
              <a:off x="4145875" y="1967000"/>
              <a:ext cx="341775" cy="306375"/>
            </a:xfrm>
            <a:custGeom>
              <a:avLst/>
              <a:gdLst/>
              <a:ahLst/>
              <a:cxnLst/>
              <a:rect l="l" t="t" r="r" b="b"/>
              <a:pathLst>
                <a:path w="13671" h="12255" extrusionOk="0">
                  <a:moveTo>
                    <a:pt x="6517" y="1"/>
                  </a:moveTo>
                  <a:lnTo>
                    <a:pt x="6007" y="15"/>
                  </a:lnTo>
                  <a:lnTo>
                    <a:pt x="5511" y="43"/>
                  </a:lnTo>
                  <a:lnTo>
                    <a:pt x="5029" y="86"/>
                  </a:lnTo>
                  <a:lnTo>
                    <a:pt x="4548" y="157"/>
                  </a:lnTo>
                  <a:lnTo>
                    <a:pt x="4094" y="228"/>
                  </a:lnTo>
                  <a:lnTo>
                    <a:pt x="3641" y="327"/>
                  </a:lnTo>
                  <a:lnTo>
                    <a:pt x="3216" y="440"/>
                  </a:lnTo>
                  <a:lnTo>
                    <a:pt x="2791" y="568"/>
                  </a:lnTo>
                  <a:lnTo>
                    <a:pt x="2550" y="752"/>
                  </a:lnTo>
                  <a:lnTo>
                    <a:pt x="2295" y="964"/>
                  </a:lnTo>
                  <a:lnTo>
                    <a:pt x="2069" y="1177"/>
                  </a:lnTo>
                  <a:lnTo>
                    <a:pt x="1842" y="1403"/>
                  </a:lnTo>
                  <a:lnTo>
                    <a:pt x="1629" y="1644"/>
                  </a:lnTo>
                  <a:lnTo>
                    <a:pt x="1431" y="1885"/>
                  </a:lnTo>
                  <a:lnTo>
                    <a:pt x="1247" y="2140"/>
                  </a:lnTo>
                  <a:lnTo>
                    <a:pt x="1063" y="2409"/>
                  </a:lnTo>
                  <a:lnTo>
                    <a:pt x="893" y="2692"/>
                  </a:lnTo>
                  <a:lnTo>
                    <a:pt x="737" y="2976"/>
                  </a:lnTo>
                  <a:lnTo>
                    <a:pt x="595" y="3259"/>
                  </a:lnTo>
                  <a:lnTo>
                    <a:pt x="468" y="3571"/>
                  </a:lnTo>
                  <a:lnTo>
                    <a:pt x="355" y="3882"/>
                  </a:lnTo>
                  <a:lnTo>
                    <a:pt x="255" y="4194"/>
                  </a:lnTo>
                  <a:lnTo>
                    <a:pt x="170" y="4520"/>
                  </a:lnTo>
                  <a:lnTo>
                    <a:pt x="114" y="4860"/>
                  </a:lnTo>
                  <a:lnTo>
                    <a:pt x="71" y="5115"/>
                  </a:lnTo>
                  <a:lnTo>
                    <a:pt x="29" y="5370"/>
                  </a:lnTo>
                  <a:lnTo>
                    <a:pt x="15" y="5625"/>
                  </a:lnTo>
                  <a:lnTo>
                    <a:pt x="0" y="5880"/>
                  </a:lnTo>
                  <a:lnTo>
                    <a:pt x="0" y="6135"/>
                  </a:lnTo>
                  <a:lnTo>
                    <a:pt x="0" y="6375"/>
                  </a:lnTo>
                  <a:lnTo>
                    <a:pt x="15" y="6630"/>
                  </a:lnTo>
                  <a:lnTo>
                    <a:pt x="43" y="6871"/>
                  </a:lnTo>
                  <a:lnTo>
                    <a:pt x="71" y="7126"/>
                  </a:lnTo>
                  <a:lnTo>
                    <a:pt x="114" y="7367"/>
                  </a:lnTo>
                  <a:lnTo>
                    <a:pt x="170" y="7608"/>
                  </a:lnTo>
                  <a:lnTo>
                    <a:pt x="227" y="7849"/>
                  </a:lnTo>
                  <a:lnTo>
                    <a:pt x="298" y="8075"/>
                  </a:lnTo>
                  <a:lnTo>
                    <a:pt x="369" y="8316"/>
                  </a:lnTo>
                  <a:lnTo>
                    <a:pt x="454" y="8543"/>
                  </a:lnTo>
                  <a:lnTo>
                    <a:pt x="553" y="8769"/>
                  </a:lnTo>
                  <a:lnTo>
                    <a:pt x="652" y="8982"/>
                  </a:lnTo>
                  <a:lnTo>
                    <a:pt x="751" y="9208"/>
                  </a:lnTo>
                  <a:lnTo>
                    <a:pt x="865" y="9421"/>
                  </a:lnTo>
                  <a:lnTo>
                    <a:pt x="992" y="9619"/>
                  </a:lnTo>
                  <a:lnTo>
                    <a:pt x="1119" y="9832"/>
                  </a:lnTo>
                  <a:lnTo>
                    <a:pt x="1261" y="10030"/>
                  </a:lnTo>
                  <a:lnTo>
                    <a:pt x="1403" y="10228"/>
                  </a:lnTo>
                  <a:lnTo>
                    <a:pt x="1544" y="10413"/>
                  </a:lnTo>
                  <a:lnTo>
                    <a:pt x="1700" y="10597"/>
                  </a:lnTo>
                  <a:lnTo>
                    <a:pt x="1870" y="10781"/>
                  </a:lnTo>
                  <a:lnTo>
                    <a:pt x="2040" y="10951"/>
                  </a:lnTo>
                  <a:lnTo>
                    <a:pt x="2210" y="11121"/>
                  </a:lnTo>
                  <a:lnTo>
                    <a:pt x="2394" y="11277"/>
                  </a:lnTo>
                  <a:lnTo>
                    <a:pt x="2593" y="11432"/>
                  </a:lnTo>
                  <a:lnTo>
                    <a:pt x="2777" y="11588"/>
                  </a:lnTo>
                  <a:lnTo>
                    <a:pt x="2975" y="11730"/>
                  </a:lnTo>
                  <a:lnTo>
                    <a:pt x="3598" y="11886"/>
                  </a:lnTo>
                  <a:lnTo>
                    <a:pt x="4208" y="12027"/>
                  </a:lnTo>
                  <a:lnTo>
                    <a:pt x="4803" y="12127"/>
                  </a:lnTo>
                  <a:lnTo>
                    <a:pt x="5383" y="12197"/>
                  </a:lnTo>
                  <a:lnTo>
                    <a:pt x="5964" y="12240"/>
                  </a:lnTo>
                  <a:lnTo>
                    <a:pt x="6517" y="12254"/>
                  </a:lnTo>
                  <a:lnTo>
                    <a:pt x="7069" y="12240"/>
                  </a:lnTo>
                  <a:lnTo>
                    <a:pt x="7607" y="12197"/>
                  </a:lnTo>
                  <a:lnTo>
                    <a:pt x="8131" y="12127"/>
                  </a:lnTo>
                  <a:lnTo>
                    <a:pt x="8641" y="12042"/>
                  </a:lnTo>
                  <a:lnTo>
                    <a:pt x="9151" y="11928"/>
                  </a:lnTo>
                  <a:lnTo>
                    <a:pt x="9633" y="11801"/>
                  </a:lnTo>
                  <a:lnTo>
                    <a:pt x="10115" y="11645"/>
                  </a:lnTo>
                  <a:lnTo>
                    <a:pt x="10582" y="11475"/>
                  </a:lnTo>
                  <a:lnTo>
                    <a:pt x="11035" y="11291"/>
                  </a:lnTo>
                  <a:lnTo>
                    <a:pt x="11474" y="11092"/>
                  </a:lnTo>
                  <a:lnTo>
                    <a:pt x="11673" y="10908"/>
                  </a:lnTo>
                  <a:lnTo>
                    <a:pt x="11857" y="10710"/>
                  </a:lnTo>
                  <a:lnTo>
                    <a:pt x="12041" y="10512"/>
                  </a:lnTo>
                  <a:lnTo>
                    <a:pt x="12211" y="10299"/>
                  </a:lnTo>
                  <a:lnTo>
                    <a:pt x="12367" y="10087"/>
                  </a:lnTo>
                  <a:lnTo>
                    <a:pt x="12523" y="9860"/>
                  </a:lnTo>
                  <a:lnTo>
                    <a:pt x="12664" y="9633"/>
                  </a:lnTo>
                  <a:lnTo>
                    <a:pt x="12806" y="9393"/>
                  </a:lnTo>
                  <a:lnTo>
                    <a:pt x="12933" y="9152"/>
                  </a:lnTo>
                  <a:lnTo>
                    <a:pt x="13047" y="8911"/>
                  </a:lnTo>
                  <a:lnTo>
                    <a:pt x="13160" y="8656"/>
                  </a:lnTo>
                  <a:lnTo>
                    <a:pt x="13259" y="8387"/>
                  </a:lnTo>
                  <a:lnTo>
                    <a:pt x="13358" y="8132"/>
                  </a:lnTo>
                  <a:lnTo>
                    <a:pt x="13429" y="7863"/>
                  </a:lnTo>
                  <a:lnTo>
                    <a:pt x="13500" y="7579"/>
                  </a:lnTo>
                  <a:lnTo>
                    <a:pt x="13557" y="7296"/>
                  </a:lnTo>
                  <a:lnTo>
                    <a:pt x="13628" y="6829"/>
                  </a:lnTo>
                  <a:lnTo>
                    <a:pt x="13656" y="6347"/>
                  </a:lnTo>
                  <a:lnTo>
                    <a:pt x="13670" y="5880"/>
                  </a:lnTo>
                  <a:lnTo>
                    <a:pt x="13642" y="5412"/>
                  </a:lnTo>
                  <a:lnTo>
                    <a:pt x="13571" y="4959"/>
                  </a:lnTo>
                  <a:lnTo>
                    <a:pt x="13486" y="4506"/>
                  </a:lnTo>
                  <a:lnTo>
                    <a:pt x="13358" y="4066"/>
                  </a:lnTo>
                  <a:lnTo>
                    <a:pt x="13217" y="3641"/>
                  </a:lnTo>
                  <a:lnTo>
                    <a:pt x="13047" y="3216"/>
                  </a:lnTo>
                  <a:lnTo>
                    <a:pt x="12834" y="2820"/>
                  </a:lnTo>
                  <a:lnTo>
                    <a:pt x="12608" y="2423"/>
                  </a:lnTo>
                  <a:lnTo>
                    <a:pt x="12353" y="2055"/>
                  </a:lnTo>
                  <a:lnTo>
                    <a:pt x="12084" y="1701"/>
                  </a:lnTo>
                  <a:lnTo>
                    <a:pt x="11786" y="1361"/>
                  </a:lnTo>
                  <a:lnTo>
                    <a:pt x="11460" y="1049"/>
                  </a:lnTo>
                  <a:lnTo>
                    <a:pt x="11120" y="752"/>
                  </a:lnTo>
                  <a:lnTo>
                    <a:pt x="10497" y="568"/>
                  </a:lnTo>
                  <a:lnTo>
                    <a:pt x="9874" y="412"/>
                  </a:lnTo>
                  <a:lnTo>
                    <a:pt x="9279" y="284"/>
                  </a:lnTo>
                  <a:lnTo>
                    <a:pt x="8698" y="185"/>
                  </a:lnTo>
                  <a:lnTo>
                    <a:pt x="8131" y="114"/>
                  </a:lnTo>
                  <a:lnTo>
                    <a:pt x="7579" y="58"/>
                  </a:lnTo>
                  <a:lnTo>
                    <a:pt x="7041" y="15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;p15">
              <a:extLst>
                <a:ext uri="{FF2B5EF4-FFF2-40B4-BE49-F238E27FC236}">
                  <a16:creationId xmlns:a16="http://schemas.microsoft.com/office/drawing/2014/main" id="{E7D63E12-01D8-901A-11A9-9AC65AA4F3AC}"/>
                </a:ext>
              </a:extLst>
            </p:cNvPr>
            <p:cNvSpPr/>
            <p:nvPr/>
          </p:nvSpPr>
          <p:spPr>
            <a:xfrm>
              <a:off x="4020500" y="1958875"/>
              <a:ext cx="618350" cy="197275"/>
            </a:xfrm>
            <a:custGeom>
              <a:avLst/>
              <a:gdLst/>
              <a:ahLst/>
              <a:cxnLst/>
              <a:rect l="l" t="t" r="r" b="b"/>
              <a:pathLst>
                <a:path w="24734" h="7891" extrusionOk="0">
                  <a:moveTo>
                    <a:pt x="12112" y="0"/>
                  </a:moveTo>
                  <a:lnTo>
                    <a:pt x="11659" y="14"/>
                  </a:lnTo>
                  <a:lnTo>
                    <a:pt x="11220" y="43"/>
                  </a:lnTo>
                  <a:lnTo>
                    <a:pt x="10781" y="85"/>
                  </a:lnTo>
                  <a:lnTo>
                    <a:pt x="10342" y="128"/>
                  </a:lnTo>
                  <a:lnTo>
                    <a:pt x="9917" y="184"/>
                  </a:lnTo>
                  <a:lnTo>
                    <a:pt x="9478" y="255"/>
                  </a:lnTo>
                  <a:lnTo>
                    <a:pt x="9038" y="326"/>
                  </a:lnTo>
                  <a:lnTo>
                    <a:pt x="8613" y="425"/>
                  </a:lnTo>
                  <a:lnTo>
                    <a:pt x="8174" y="524"/>
                  </a:lnTo>
                  <a:lnTo>
                    <a:pt x="7749" y="638"/>
                  </a:lnTo>
                  <a:lnTo>
                    <a:pt x="7324" y="765"/>
                  </a:lnTo>
                  <a:lnTo>
                    <a:pt x="6914" y="907"/>
                  </a:lnTo>
                  <a:lnTo>
                    <a:pt x="6489" y="1063"/>
                  </a:lnTo>
                  <a:lnTo>
                    <a:pt x="6078" y="1232"/>
                  </a:lnTo>
                  <a:lnTo>
                    <a:pt x="5681" y="1417"/>
                  </a:lnTo>
                  <a:lnTo>
                    <a:pt x="5285" y="1615"/>
                  </a:lnTo>
                  <a:lnTo>
                    <a:pt x="4888" y="1813"/>
                  </a:lnTo>
                  <a:lnTo>
                    <a:pt x="4505" y="2040"/>
                  </a:lnTo>
                  <a:lnTo>
                    <a:pt x="4137" y="2281"/>
                  </a:lnTo>
                  <a:lnTo>
                    <a:pt x="3769" y="2536"/>
                  </a:lnTo>
                  <a:lnTo>
                    <a:pt x="3415" y="2805"/>
                  </a:lnTo>
                  <a:lnTo>
                    <a:pt x="3061" y="3074"/>
                  </a:lnTo>
                  <a:lnTo>
                    <a:pt x="2735" y="3371"/>
                  </a:lnTo>
                  <a:lnTo>
                    <a:pt x="2409" y="3683"/>
                  </a:lnTo>
                  <a:lnTo>
                    <a:pt x="2097" y="3995"/>
                  </a:lnTo>
                  <a:lnTo>
                    <a:pt x="1814" y="4321"/>
                  </a:lnTo>
                  <a:lnTo>
                    <a:pt x="1531" y="4675"/>
                  </a:lnTo>
                  <a:lnTo>
                    <a:pt x="1262" y="5029"/>
                  </a:lnTo>
                  <a:lnTo>
                    <a:pt x="1007" y="5383"/>
                  </a:lnTo>
                  <a:lnTo>
                    <a:pt x="766" y="5765"/>
                  </a:lnTo>
                  <a:lnTo>
                    <a:pt x="553" y="6148"/>
                  </a:lnTo>
                  <a:lnTo>
                    <a:pt x="355" y="6545"/>
                  </a:lnTo>
                  <a:lnTo>
                    <a:pt x="171" y="6955"/>
                  </a:lnTo>
                  <a:lnTo>
                    <a:pt x="86" y="7154"/>
                  </a:lnTo>
                  <a:lnTo>
                    <a:pt x="43" y="7267"/>
                  </a:lnTo>
                  <a:lnTo>
                    <a:pt x="15" y="7394"/>
                  </a:lnTo>
                  <a:lnTo>
                    <a:pt x="1" y="7465"/>
                  </a:lnTo>
                  <a:lnTo>
                    <a:pt x="1" y="7536"/>
                  </a:lnTo>
                  <a:lnTo>
                    <a:pt x="1" y="7607"/>
                  </a:lnTo>
                  <a:lnTo>
                    <a:pt x="29" y="7678"/>
                  </a:lnTo>
                  <a:lnTo>
                    <a:pt x="72" y="7734"/>
                  </a:lnTo>
                  <a:lnTo>
                    <a:pt x="114" y="7791"/>
                  </a:lnTo>
                  <a:lnTo>
                    <a:pt x="171" y="7834"/>
                  </a:lnTo>
                  <a:lnTo>
                    <a:pt x="242" y="7862"/>
                  </a:lnTo>
                  <a:lnTo>
                    <a:pt x="312" y="7890"/>
                  </a:lnTo>
                  <a:lnTo>
                    <a:pt x="397" y="7890"/>
                  </a:lnTo>
                  <a:lnTo>
                    <a:pt x="468" y="7876"/>
                  </a:lnTo>
                  <a:lnTo>
                    <a:pt x="539" y="7862"/>
                  </a:lnTo>
                  <a:lnTo>
                    <a:pt x="610" y="7819"/>
                  </a:lnTo>
                  <a:lnTo>
                    <a:pt x="667" y="7777"/>
                  </a:lnTo>
                  <a:lnTo>
                    <a:pt x="709" y="7706"/>
                  </a:lnTo>
                  <a:lnTo>
                    <a:pt x="737" y="7635"/>
                  </a:lnTo>
                  <a:lnTo>
                    <a:pt x="752" y="7621"/>
                  </a:lnTo>
                  <a:lnTo>
                    <a:pt x="780" y="7536"/>
                  </a:lnTo>
                  <a:lnTo>
                    <a:pt x="822" y="7451"/>
                  </a:lnTo>
                  <a:lnTo>
                    <a:pt x="893" y="7267"/>
                  </a:lnTo>
                  <a:lnTo>
                    <a:pt x="1077" y="6913"/>
                  </a:lnTo>
                  <a:lnTo>
                    <a:pt x="1276" y="6559"/>
                  </a:lnTo>
                  <a:lnTo>
                    <a:pt x="1488" y="6219"/>
                  </a:lnTo>
                  <a:lnTo>
                    <a:pt x="1729" y="5879"/>
                  </a:lnTo>
                  <a:lnTo>
                    <a:pt x="1970" y="5567"/>
                  </a:lnTo>
                  <a:lnTo>
                    <a:pt x="2225" y="5255"/>
                  </a:lnTo>
                  <a:lnTo>
                    <a:pt x="2494" y="4944"/>
                  </a:lnTo>
                  <a:lnTo>
                    <a:pt x="2777" y="4661"/>
                  </a:lnTo>
                  <a:lnTo>
                    <a:pt x="3075" y="4377"/>
                  </a:lnTo>
                  <a:lnTo>
                    <a:pt x="3386" y="4122"/>
                  </a:lnTo>
                  <a:lnTo>
                    <a:pt x="3698" y="3867"/>
                  </a:lnTo>
                  <a:lnTo>
                    <a:pt x="4024" y="3626"/>
                  </a:lnTo>
                  <a:lnTo>
                    <a:pt x="4364" y="3400"/>
                  </a:lnTo>
                  <a:lnTo>
                    <a:pt x="4704" y="3187"/>
                  </a:lnTo>
                  <a:lnTo>
                    <a:pt x="5058" y="2975"/>
                  </a:lnTo>
                  <a:lnTo>
                    <a:pt x="5412" y="2791"/>
                  </a:lnTo>
                  <a:lnTo>
                    <a:pt x="5766" y="2621"/>
                  </a:lnTo>
                  <a:lnTo>
                    <a:pt x="6149" y="2451"/>
                  </a:lnTo>
                  <a:lnTo>
                    <a:pt x="6517" y="2309"/>
                  </a:lnTo>
                  <a:lnTo>
                    <a:pt x="6899" y="2167"/>
                  </a:lnTo>
                  <a:lnTo>
                    <a:pt x="7282" y="2054"/>
                  </a:lnTo>
                  <a:lnTo>
                    <a:pt x="7679" y="1941"/>
                  </a:lnTo>
                  <a:lnTo>
                    <a:pt x="8061" y="1842"/>
                  </a:lnTo>
                  <a:lnTo>
                    <a:pt x="8458" y="1757"/>
                  </a:lnTo>
                  <a:lnTo>
                    <a:pt x="8868" y="1672"/>
                  </a:lnTo>
                  <a:lnTo>
                    <a:pt x="9265" y="1615"/>
                  </a:lnTo>
                  <a:lnTo>
                    <a:pt x="9662" y="1558"/>
                  </a:lnTo>
                  <a:lnTo>
                    <a:pt x="10072" y="1516"/>
                  </a:lnTo>
                  <a:lnTo>
                    <a:pt x="10483" y="1473"/>
                  </a:lnTo>
                  <a:lnTo>
                    <a:pt x="10880" y="1445"/>
                  </a:lnTo>
                  <a:lnTo>
                    <a:pt x="11291" y="1431"/>
                  </a:lnTo>
                  <a:lnTo>
                    <a:pt x="12254" y="1431"/>
                  </a:lnTo>
                  <a:lnTo>
                    <a:pt x="12452" y="1459"/>
                  </a:lnTo>
                  <a:lnTo>
                    <a:pt x="12849" y="1516"/>
                  </a:lnTo>
                  <a:lnTo>
                    <a:pt x="13260" y="1587"/>
                  </a:lnTo>
                  <a:lnTo>
                    <a:pt x="13656" y="1657"/>
                  </a:lnTo>
                  <a:lnTo>
                    <a:pt x="14450" y="1842"/>
                  </a:lnTo>
                  <a:lnTo>
                    <a:pt x="15243" y="2054"/>
                  </a:lnTo>
                  <a:lnTo>
                    <a:pt x="16022" y="2295"/>
                  </a:lnTo>
                  <a:lnTo>
                    <a:pt x="16801" y="2550"/>
                  </a:lnTo>
                  <a:lnTo>
                    <a:pt x="17566" y="2847"/>
                  </a:lnTo>
                  <a:lnTo>
                    <a:pt x="18317" y="3173"/>
                  </a:lnTo>
                  <a:lnTo>
                    <a:pt x="19053" y="3513"/>
                  </a:lnTo>
                  <a:lnTo>
                    <a:pt x="19776" y="3896"/>
                  </a:lnTo>
                  <a:lnTo>
                    <a:pt x="20484" y="4292"/>
                  </a:lnTo>
                  <a:lnTo>
                    <a:pt x="21164" y="4717"/>
                  </a:lnTo>
                  <a:lnTo>
                    <a:pt x="21844" y="5185"/>
                  </a:lnTo>
                  <a:lnTo>
                    <a:pt x="22481" y="5666"/>
                  </a:lnTo>
                  <a:lnTo>
                    <a:pt x="22807" y="5907"/>
                  </a:lnTo>
                  <a:lnTo>
                    <a:pt x="23119" y="6162"/>
                  </a:lnTo>
                  <a:lnTo>
                    <a:pt x="23119" y="6176"/>
                  </a:lnTo>
                  <a:lnTo>
                    <a:pt x="23147" y="6190"/>
                  </a:lnTo>
                  <a:lnTo>
                    <a:pt x="23232" y="6247"/>
                  </a:lnTo>
                  <a:lnTo>
                    <a:pt x="23317" y="6304"/>
                  </a:lnTo>
                  <a:lnTo>
                    <a:pt x="23402" y="6332"/>
                  </a:lnTo>
                  <a:lnTo>
                    <a:pt x="23501" y="6360"/>
                  </a:lnTo>
                  <a:lnTo>
                    <a:pt x="23586" y="6389"/>
                  </a:lnTo>
                  <a:lnTo>
                    <a:pt x="23685" y="6403"/>
                  </a:lnTo>
                  <a:lnTo>
                    <a:pt x="23785" y="6403"/>
                  </a:lnTo>
                  <a:lnTo>
                    <a:pt x="23870" y="6389"/>
                  </a:lnTo>
                  <a:lnTo>
                    <a:pt x="23969" y="6375"/>
                  </a:lnTo>
                  <a:lnTo>
                    <a:pt x="24054" y="6346"/>
                  </a:lnTo>
                  <a:lnTo>
                    <a:pt x="24139" y="6318"/>
                  </a:lnTo>
                  <a:lnTo>
                    <a:pt x="24238" y="6275"/>
                  </a:lnTo>
                  <a:lnTo>
                    <a:pt x="24309" y="6219"/>
                  </a:lnTo>
                  <a:lnTo>
                    <a:pt x="24394" y="6162"/>
                  </a:lnTo>
                  <a:lnTo>
                    <a:pt x="24465" y="6091"/>
                  </a:lnTo>
                  <a:lnTo>
                    <a:pt x="24521" y="6020"/>
                  </a:lnTo>
                  <a:lnTo>
                    <a:pt x="24578" y="5935"/>
                  </a:lnTo>
                  <a:lnTo>
                    <a:pt x="24635" y="5850"/>
                  </a:lnTo>
                  <a:lnTo>
                    <a:pt x="24677" y="5765"/>
                  </a:lnTo>
                  <a:lnTo>
                    <a:pt x="24705" y="5666"/>
                  </a:lnTo>
                  <a:lnTo>
                    <a:pt x="24720" y="5581"/>
                  </a:lnTo>
                  <a:lnTo>
                    <a:pt x="24734" y="5482"/>
                  </a:lnTo>
                  <a:lnTo>
                    <a:pt x="24734" y="5383"/>
                  </a:lnTo>
                  <a:lnTo>
                    <a:pt x="24720" y="5298"/>
                  </a:lnTo>
                  <a:lnTo>
                    <a:pt x="24705" y="5199"/>
                  </a:lnTo>
                  <a:lnTo>
                    <a:pt x="24677" y="5114"/>
                  </a:lnTo>
                  <a:lnTo>
                    <a:pt x="24649" y="5015"/>
                  </a:lnTo>
                  <a:lnTo>
                    <a:pt x="24606" y="4930"/>
                  </a:lnTo>
                  <a:lnTo>
                    <a:pt x="24550" y="4859"/>
                  </a:lnTo>
                  <a:lnTo>
                    <a:pt x="24493" y="4774"/>
                  </a:lnTo>
                  <a:lnTo>
                    <a:pt x="24422" y="4703"/>
                  </a:lnTo>
                  <a:lnTo>
                    <a:pt x="24351" y="4632"/>
                  </a:lnTo>
                  <a:lnTo>
                    <a:pt x="23997" y="4363"/>
                  </a:lnTo>
                  <a:lnTo>
                    <a:pt x="23643" y="4108"/>
                  </a:lnTo>
                  <a:lnTo>
                    <a:pt x="23275" y="3853"/>
                  </a:lnTo>
                  <a:lnTo>
                    <a:pt x="22906" y="3612"/>
                  </a:lnTo>
                  <a:lnTo>
                    <a:pt x="22524" y="3371"/>
                  </a:lnTo>
                  <a:lnTo>
                    <a:pt x="22156" y="3145"/>
                  </a:lnTo>
                  <a:lnTo>
                    <a:pt x="21773" y="2918"/>
                  </a:lnTo>
                  <a:lnTo>
                    <a:pt x="21376" y="2706"/>
                  </a:lnTo>
                  <a:lnTo>
                    <a:pt x="20994" y="2507"/>
                  </a:lnTo>
                  <a:lnTo>
                    <a:pt x="20597" y="2309"/>
                  </a:lnTo>
                  <a:lnTo>
                    <a:pt x="19790" y="1927"/>
                  </a:lnTo>
                  <a:lnTo>
                    <a:pt x="18983" y="1587"/>
                  </a:lnTo>
                  <a:lnTo>
                    <a:pt x="18161" y="1275"/>
                  </a:lnTo>
                  <a:lnTo>
                    <a:pt x="17325" y="992"/>
                  </a:lnTo>
                  <a:lnTo>
                    <a:pt x="16489" y="751"/>
                  </a:lnTo>
                  <a:lnTo>
                    <a:pt x="15639" y="524"/>
                  </a:lnTo>
                  <a:lnTo>
                    <a:pt x="14790" y="340"/>
                  </a:lnTo>
                  <a:lnTo>
                    <a:pt x="14350" y="255"/>
                  </a:lnTo>
                  <a:lnTo>
                    <a:pt x="13925" y="184"/>
                  </a:lnTo>
                  <a:lnTo>
                    <a:pt x="13486" y="113"/>
                  </a:lnTo>
                  <a:lnTo>
                    <a:pt x="13047" y="57"/>
                  </a:lnTo>
                  <a:lnTo>
                    <a:pt x="12608" y="14"/>
                  </a:lnTo>
                  <a:lnTo>
                    <a:pt x="12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;p15">
              <a:extLst>
                <a:ext uri="{FF2B5EF4-FFF2-40B4-BE49-F238E27FC236}">
                  <a16:creationId xmlns:a16="http://schemas.microsoft.com/office/drawing/2014/main" id="{DDC85527-AE3F-6245-0DAB-E4489F4525B9}"/>
                </a:ext>
              </a:extLst>
            </p:cNvPr>
            <p:cNvSpPr/>
            <p:nvPr/>
          </p:nvSpPr>
          <p:spPr>
            <a:xfrm>
              <a:off x="4001375" y="1467675"/>
              <a:ext cx="723175" cy="282625"/>
            </a:xfrm>
            <a:custGeom>
              <a:avLst/>
              <a:gdLst/>
              <a:ahLst/>
              <a:cxnLst/>
              <a:rect l="l" t="t" r="r" b="b"/>
              <a:pathLst>
                <a:path w="28927" h="11305" extrusionOk="0">
                  <a:moveTo>
                    <a:pt x="10228" y="1"/>
                  </a:moveTo>
                  <a:lnTo>
                    <a:pt x="9591" y="15"/>
                  </a:lnTo>
                  <a:lnTo>
                    <a:pt x="8982" y="43"/>
                  </a:lnTo>
                  <a:lnTo>
                    <a:pt x="8387" y="86"/>
                  </a:lnTo>
                  <a:lnTo>
                    <a:pt x="7820" y="128"/>
                  </a:lnTo>
                  <a:lnTo>
                    <a:pt x="7268" y="185"/>
                  </a:lnTo>
                  <a:lnTo>
                    <a:pt x="6758" y="256"/>
                  </a:lnTo>
                  <a:lnTo>
                    <a:pt x="6262" y="341"/>
                  </a:lnTo>
                  <a:lnTo>
                    <a:pt x="5780" y="440"/>
                  </a:lnTo>
                  <a:lnTo>
                    <a:pt x="5327" y="539"/>
                  </a:lnTo>
                  <a:lnTo>
                    <a:pt x="4888" y="638"/>
                  </a:lnTo>
                  <a:lnTo>
                    <a:pt x="4477" y="751"/>
                  </a:lnTo>
                  <a:lnTo>
                    <a:pt x="4095" y="879"/>
                  </a:lnTo>
                  <a:lnTo>
                    <a:pt x="3712" y="1006"/>
                  </a:lnTo>
                  <a:lnTo>
                    <a:pt x="3358" y="1148"/>
                  </a:lnTo>
                  <a:lnTo>
                    <a:pt x="3032" y="1275"/>
                  </a:lnTo>
                  <a:lnTo>
                    <a:pt x="2721" y="1431"/>
                  </a:lnTo>
                  <a:lnTo>
                    <a:pt x="2423" y="1573"/>
                  </a:lnTo>
                  <a:lnTo>
                    <a:pt x="2154" y="1729"/>
                  </a:lnTo>
                  <a:lnTo>
                    <a:pt x="1899" y="1885"/>
                  </a:lnTo>
                  <a:lnTo>
                    <a:pt x="1658" y="2040"/>
                  </a:lnTo>
                  <a:lnTo>
                    <a:pt x="1432" y="2196"/>
                  </a:lnTo>
                  <a:lnTo>
                    <a:pt x="1233" y="2352"/>
                  </a:lnTo>
                  <a:lnTo>
                    <a:pt x="1049" y="2508"/>
                  </a:lnTo>
                  <a:lnTo>
                    <a:pt x="865" y="2664"/>
                  </a:lnTo>
                  <a:lnTo>
                    <a:pt x="723" y="2834"/>
                  </a:lnTo>
                  <a:lnTo>
                    <a:pt x="553" y="3018"/>
                  </a:lnTo>
                  <a:lnTo>
                    <a:pt x="412" y="3230"/>
                  </a:lnTo>
                  <a:lnTo>
                    <a:pt x="284" y="3443"/>
                  </a:lnTo>
                  <a:lnTo>
                    <a:pt x="185" y="3655"/>
                  </a:lnTo>
                  <a:lnTo>
                    <a:pt x="100" y="3882"/>
                  </a:lnTo>
                  <a:lnTo>
                    <a:pt x="43" y="4109"/>
                  </a:lnTo>
                  <a:lnTo>
                    <a:pt x="15" y="4335"/>
                  </a:lnTo>
                  <a:lnTo>
                    <a:pt x="1" y="4576"/>
                  </a:lnTo>
                  <a:lnTo>
                    <a:pt x="1" y="4803"/>
                  </a:lnTo>
                  <a:lnTo>
                    <a:pt x="43" y="5043"/>
                  </a:lnTo>
                  <a:lnTo>
                    <a:pt x="86" y="5270"/>
                  </a:lnTo>
                  <a:lnTo>
                    <a:pt x="171" y="5497"/>
                  </a:lnTo>
                  <a:lnTo>
                    <a:pt x="270" y="5723"/>
                  </a:lnTo>
                  <a:lnTo>
                    <a:pt x="383" y="5936"/>
                  </a:lnTo>
                  <a:lnTo>
                    <a:pt x="539" y="6148"/>
                  </a:lnTo>
                  <a:lnTo>
                    <a:pt x="709" y="6347"/>
                  </a:lnTo>
                  <a:lnTo>
                    <a:pt x="893" y="6531"/>
                  </a:lnTo>
                  <a:lnTo>
                    <a:pt x="1077" y="6715"/>
                  </a:lnTo>
                  <a:lnTo>
                    <a:pt x="1290" y="6899"/>
                  </a:lnTo>
                  <a:lnTo>
                    <a:pt x="1517" y="7083"/>
                  </a:lnTo>
                  <a:lnTo>
                    <a:pt x="1757" y="7267"/>
                  </a:lnTo>
                  <a:lnTo>
                    <a:pt x="2012" y="7437"/>
                  </a:lnTo>
                  <a:lnTo>
                    <a:pt x="2267" y="7622"/>
                  </a:lnTo>
                  <a:lnTo>
                    <a:pt x="2551" y="7792"/>
                  </a:lnTo>
                  <a:lnTo>
                    <a:pt x="3131" y="8132"/>
                  </a:lnTo>
                  <a:lnTo>
                    <a:pt x="3769" y="8457"/>
                  </a:lnTo>
                  <a:lnTo>
                    <a:pt x="4449" y="8769"/>
                  </a:lnTo>
                  <a:lnTo>
                    <a:pt x="5185" y="9066"/>
                  </a:lnTo>
                  <a:lnTo>
                    <a:pt x="5950" y="9350"/>
                  </a:lnTo>
                  <a:lnTo>
                    <a:pt x="6758" y="9619"/>
                  </a:lnTo>
                  <a:lnTo>
                    <a:pt x="7608" y="9874"/>
                  </a:lnTo>
                  <a:lnTo>
                    <a:pt x="8486" y="10101"/>
                  </a:lnTo>
                  <a:lnTo>
                    <a:pt x="9407" y="10313"/>
                  </a:lnTo>
                  <a:lnTo>
                    <a:pt x="10356" y="10497"/>
                  </a:lnTo>
                  <a:lnTo>
                    <a:pt x="11333" y="10667"/>
                  </a:lnTo>
                  <a:lnTo>
                    <a:pt x="12339" y="10823"/>
                  </a:lnTo>
                  <a:lnTo>
                    <a:pt x="13260" y="10922"/>
                  </a:lnTo>
                  <a:lnTo>
                    <a:pt x="14138" y="11021"/>
                  </a:lnTo>
                  <a:lnTo>
                    <a:pt x="14988" y="11106"/>
                  </a:lnTo>
                  <a:lnTo>
                    <a:pt x="15824" y="11177"/>
                  </a:lnTo>
                  <a:lnTo>
                    <a:pt x="16617" y="11220"/>
                  </a:lnTo>
                  <a:lnTo>
                    <a:pt x="17396" y="11262"/>
                  </a:lnTo>
                  <a:lnTo>
                    <a:pt x="18147" y="11290"/>
                  </a:lnTo>
                  <a:lnTo>
                    <a:pt x="18869" y="11305"/>
                  </a:lnTo>
                  <a:lnTo>
                    <a:pt x="19563" y="11305"/>
                  </a:lnTo>
                  <a:lnTo>
                    <a:pt x="20229" y="11290"/>
                  </a:lnTo>
                  <a:lnTo>
                    <a:pt x="20881" y="11262"/>
                  </a:lnTo>
                  <a:lnTo>
                    <a:pt x="21490" y="11234"/>
                  </a:lnTo>
                  <a:lnTo>
                    <a:pt x="22085" y="11191"/>
                  </a:lnTo>
                  <a:lnTo>
                    <a:pt x="22651" y="11135"/>
                  </a:lnTo>
                  <a:lnTo>
                    <a:pt x="23190" y="11078"/>
                  </a:lnTo>
                  <a:lnTo>
                    <a:pt x="23700" y="11007"/>
                  </a:lnTo>
                  <a:lnTo>
                    <a:pt x="24181" y="10922"/>
                  </a:lnTo>
                  <a:lnTo>
                    <a:pt x="24649" y="10823"/>
                  </a:lnTo>
                  <a:lnTo>
                    <a:pt x="25088" y="10738"/>
                  </a:lnTo>
                  <a:lnTo>
                    <a:pt x="25499" y="10625"/>
                  </a:lnTo>
                  <a:lnTo>
                    <a:pt x="25881" y="10511"/>
                  </a:lnTo>
                  <a:lnTo>
                    <a:pt x="26249" y="10398"/>
                  </a:lnTo>
                  <a:lnTo>
                    <a:pt x="26589" y="10271"/>
                  </a:lnTo>
                  <a:lnTo>
                    <a:pt x="26901" y="10143"/>
                  </a:lnTo>
                  <a:lnTo>
                    <a:pt x="27184" y="10016"/>
                  </a:lnTo>
                  <a:lnTo>
                    <a:pt x="27454" y="9874"/>
                  </a:lnTo>
                  <a:lnTo>
                    <a:pt x="27694" y="9732"/>
                  </a:lnTo>
                  <a:lnTo>
                    <a:pt x="27907" y="9576"/>
                  </a:lnTo>
                  <a:lnTo>
                    <a:pt x="28105" y="9435"/>
                  </a:lnTo>
                  <a:lnTo>
                    <a:pt x="28275" y="9279"/>
                  </a:lnTo>
                  <a:lnTo>
                    <a:pt x="28417" y="9123"/>
                  </a:lnTo>
                  <a:lnTo>
                    <a:pt x="28544" y="8967"/>
                  </a:lnTo>
                  <a:lnTo>
                    <a:pt x="28643" y="8783"/>
                  </a:lnTo>
                  <a:lnTo>
                    <a:pt x="28743" y="8585"/>
                  </a:lnTo>
                  <a:lnTo>
                    <a:pt x="28813" y="8372"/>
                  </a:lnTo>
                  <a:lnTo>
                    <a:pt x="28870" y="8146"/>
                  </a:lnTo>
                  <a:lnTo>
                    <a:pt x="28913" y="7905"/>
                  </a:lnTo>
                  <a:lnTo>
                    <a:pt x="28927" y="7650"/>
                  </a:lnTo>
                  <a:lnTo>
                    <a:pt x="28927" y="7381"/>
                  </a:lnTo>
                  <a:lnTo>
                    <a:pt x="28884" y="7097"/>
                  </a:lnTo>
                  <a:lnTo>
                    <a:pt x="28828" y="6814"/>
                  </a:lnTo>
                  <a:lnTo>
                    <a:pt x="28743" y="6503"/>
                  </a:lnTo>
                  <a:lnTo>
                    <a:pt x="28615" y="6205"/>
                  </a:lnTo>
                  <a:lnTo>
                    <a:pt x="28459" y="5893"/>
                  </a:lnTo>
                  <a:lnTo>
                    <a:pt x="28261" y="5568"/>
                  </a:lnTo>
                  <a:lnTo>
                    <a:pt x="28034" y="5256"/>
                  </a:lnTo>
                  <a:lnTo>
                    <a:pt x="27765" y="4930"/>
                  </a:lnTo>
                  <a:lnTo>
                    <a:pt x="27454" y="4604"/>
                  </a:lnTo>
                  <a:lnTo>
                    <a:pt x="27099" y="4279"/>
                  </a:lnTo>
                  <a:lnTo>
                    <a:pt x="26703" y="3953"/>
                  </a:lnTo>
                  <a:lnTo>
                    <a:pt x="26264" y="3641"/>
                  </a:lnTo>
                  <a:lnTo>
                    <a:pt x="25768" y="3329"/>
                  </a:lnTo>
                  <a:lnTo>
                    <a:pt x="25230" y="3018"/>
                  </a:lnTo>
                  <a:lnTo>
                    <a:pt x="24635" y="2706"/>
                  </a:lnTo>
                  <a:lnTo>
                    <a:pt x="23983" y="2423"/>
                  </a:lnTo>
                  <a:lnTo>
                    <a:pt x="23275" y="2125"/>
                  </a:lnTo>
                  <a:lnTo>
                    <a:pt x="22524" y="1856"/>
                  </a:lnTo>
                  <a:lnTo>
                    <a:pt x="21702" y="1587"/>
                  </a:lnTo>
                  <a:lnTo>
                    <a:pt x="20810" y="1346"/>
                  </a:lnTo>
                  <a:lnTo>
                    <a:pt x="19861" y="1105"/>
                  </a:lnTo>
                  <a:lnTo>
                    <a:pt x="18855" y="879"/>
                  </a:lnTo>
                  <a:lnTo>
                    <a:pt x="17764" y="681"/>
                  </a:lnTo>
                  <a:lnTo>
                    <a:pt x="16617" y="496"/>
                  </a:lnTo>
                  <a:lnTo>
                    <a:pt x="15399" y="326"/>
                  </a:lnTo>
                  <a:lnTo>
                    <a:pt x="14577" y="227"/>
                  </a:lnTo>
                  <a:lnTo>
                    <a:pt x="13798" y="156"/>
                  </a:lnTo>
                  <a:lnTo>
                    <a:pt x="13033" y="86"/>
                  </a:lnTo>
                  <a:lnTo>
                    <a:pt x="12282" y="43"/>
                  </a:lnTo>
                  <a:lnTo>
                    <a:pt x="11574" y="15"/>
                  </a:lnTo>
                  <a:lnTo>
                    <a:pt x="108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;p15">
              <a:extLst>
                <a:ext uri="{FF2B5EF4-FFF2-40B4-BE49-F238E27FC236}">
                  <a16:creationId xmlns:a16="http://schemas.microsoft.com/office/drawing/2014/main" id="{51231F41-C42F-54C5-5869-F3171A9B0FFB}"/>
                </a:ext>
              </a:extLst>
            </p:cNvPr>
            <p:cNvSpPr/>
            <p:nvPr/>
          </p:nvSpPr>
          <p:spPr>
            <a:xfrm>
              <a:off x="2822125" y="1467675"/>
              <a:ext cx="723150" cy="282625"/>
            </a:xfrm>
            <a:custGeom>
              <a:avLst/>
              <a:gdLst/>
              <a:ahLst/>
              <a:cxnLst/>
              <a:rect l="l" t="t" r="r" b="b"/>
              <a:pathLst>
                <a:path w="28926" h="11305" extrusionOk="0">
                  <a:moveTo>
                    <a:pt x="18033" y="1"/>
                  </a:moveTo>
                  <a:lnTo>
                    <a:pt x="17353" y="15"/>
                  </a:lnTo>
                  <a:lnTo>
                    <a:pt x="16630" y="43"/>
                  </a:lnTo>
                  <a:lnTo>
                    <a:pt x="15894" y="86"/>
                  </a:lnTo>
                  <a:lnTo>
                    <a:pt x="15129" y="156"/>
                  </a:lnTo>
                  <a:lnTo>
                    <a:pt x="14350" y="227"/>
                  </a:lnTo>
                  <a:lnTo>
                    <a:pt x="13528" y="326"/>
                  </a:lnTo>
                  <a:lnTo>
                    <a:pt x="12310" y="496"/>
                  </a:lnTo>
                  <a:lnTo>
                    <a:pt x="11162" y="681"/>
                  </a:lnTo>
                  <a:lnTo>
                    <a:pt x="10072" y="879"/>
                  </a:lnTo>
                  <a:lnTo>
                    <a:pt x="9066" y="1105"/>
                  </a:lnTo>
                  <a:lnTo>
                    <a:pt x="8117" y="1346"/>
                  </a:lnTo>
                  <a:lnTo>
                    <a:pt x="7224" y="1587"/>
                  </a:lnTo>
                  <a:lnTo>
                    <a:pt x="6403" y="1856"/>
                  </a:lnTo>
                  <a:lnTo>
                    <a:pt x="5652" y="2125"/>
                  </a:lnTo>
                  <a:lnTo>
                    <a:pt x="4944" y="2423"/>
                  </a:lnTo>
                  <a:lnTo>
                    <a:pt x="4292" y="2706"/>
                  </a:lnTo>
                  <a:lnTo>
                    <a:pt x="3697" y="3018"/>
                  </a:lnTo>
                  <a:lnTo>
                    <a:pt x="3159" y="3329"/>
                  </a:lnTo>
                  <a:lnTo>
                    <a:pt x="2663" y="3641"/>
                  </a:lnTo>
                  <a:lnTo>
                    <a:pt x="2224" y="3953"/>
                  </a:lnTo>
                  <a:lnTo>
                    <a:pt x="1827" y="4279"/>
                  </a:lnTo>
                  <a:lnTo>
                    <a:pt x="1473" y="4604"/>
                  </a:lnTo>
                  <a:lnTo>
                    <a:pt x="1162" y="4930"/>
                  </a:lnTo>
                  <a:lnTo>
                    <a:pt x="892" y="5256"/>
                  </a:lnTo>
                  <a:lnTo>
                    <a:pt x="666" y="5568"/>
                  </a:lnTo>
                  <a:lnTo>
                    <a:pt x="467" y="5893"/>
                  </a:lnTo>
                  <a:lnTo>
                    <a:pt x="312" y="6205"/>
                  </a:lnTo>
                  <a:lnTo>
                    <a:pt x="184" y="6503"/>
                  </a:lnTo>
                  <a:lnTo>
                    <a:pt x="99" y="6814"/>
                  </a:lnTo>
                  <a:lnTo>
                    <a:pt x="43" y="7097"/>
                  </a:lnTo>
                  <a:lnTo>
                    <a:pt x="0" y="7381"/>
                  </a:lnTo>
                  <a:lnTo>
                    <a:pt x="0" y="7650"/>
                  </a:lnTo>
                  <a:lnTo>
                    <a:pt x="14" y="7905"/>
                  </a:lnTo>
                  <a:lnTo>
                    <a:pt x="57" y="8146"/>
                  </a:lnTo>
                  <a:lnTo>
                    <a:pt x="113" y="8372"/>
                  </a:lnTo>
                  <a:lnTo>
                    <a:pt x="184" y="8585"/>
                  </a:lnTo>
                  <a:lnTo>
                    <a:pt x="283" y="8783"/>
                  </a:lnTo>
                  <a:lnTo>
                    <a:pt x="382" y="8967"/>
                  </a:lnTo>
                  <a:lnTo>
                    <a:pt x="510" y="9123"/>
                  </a:lnTo>
                  <a:lnTo>
                    <a:pt x="652" y="9279"/>
                  </a:lnTo>
                  <a:lnTo>
                    <a:pt x="822" y="9435"/>
                  </a:lnTo>
                  <a:lnTo>
                    <a:pt x="1020" y="9576"/>
                  </a:lnTo>
                  <a:lnTo>
                    <a:pt x="1232" y="9732"/>
                  </a:lnTo>
                  <a:lnTo>
                    <a:pt x="1473" y="9874"/>
                  </a:lnTo>
                  <a:lnTo>
                    <a:pt x="1742" y="10016"/>
                  </a:lnTo>
                  <a:lnTo>
                    <a:pt x="2026" y="10143"/>
                  </a:lnTo>
                  <a:lnTo>
                    <a:pt x="2337" y="10271"/>
                  </a:lnTo>
                  <a:lnTo>
                    <a:pt x="2677" y="10398"/>
                  </a:lnTo>
                  <a:lnTo>
                    <a:pt x="3046" y="10511"/>
                  </a:lnTo>
                  <a:lnTo>
                    <a:pt x="3428" y="10625"/>
                  </a:lnTo>
                  <a:lnTo>
                    <a:pt x="3839" y="10738"/>
                  </a:lnTo>
                  <a:lnTo>
                    <a:pt x="4278" y="10823"/>
                  </a:lnTo>
                  <a:lnTo>
                    <a:pt x="4745" y="10922"/>
                  </a:lnTo>
                  <a:lnTo>
                    <a:pt x="5227" y="11007"/>
                  </a:lnTo>
                  <a:lnTo>
                    <a:pt x="5737" y="11078"/>
                  </a:lnTo>
                  <a:lnTo>
                    <a:pt x="6275" y="11135"/>
                  </a:lnTo>
                  <a:lnTo>
                    <a:pt x="6842" y="11191"/>
                  </a:lnTo>
                  <a:lnTo>
                    <a:pt x="7437" y="11234"/>
                  </a:lnTo>
                  <a:lnTo>
                    <a:pt x="8046" y="11262"/>
                  </a:lnTo>
                  <a:lnTo>
                    <a:pt x="8698" y="11290"/>
                  </a:lnTo>
                  <a:lnTo>
                    <a:pt x="9363" y="11305"/>
                  </a:lnTo>
                  <a:lnTo>
                    <a:pt x="10057" y="11305"/>
                  </a:lnTo>
                  <a:lnTo>
                    <a:pt x="10780" y="11290"/>
                  </a:lnTo>
                  <a:lnTo>
                    <a:pt x="11531" y="11262"/>
                  </a:lnTo>
                  <a:lnTo>
                    <a:pt x="12296" y="11220"/>
                  </a:lnTo>
                  <a:lnTo>
                    <a:pt x="13103" y="11177"/>
                  </a:lnTo>
                  <a:lnTo>
                    <a:pt x="13939" y="11106"/>
                  </a:lnTo>
                  <a:lnTo>
                    <a:pt x="14789" y="11021"/>
                  </a:lnTo>
                  <a:lnTo>
                    <a:pt x="15667" y="10922"/>
                  </a:lnTo>
                  <a:lnTo>
                    <a:pt x="16588" y="10823"/>
                  </a:lnTo>
                  <a:lnTo>
                    <a:pt x="17593" y="10667"/>
                  </a:lnTo>
                  <a:lnTo>
                    <a:pt x="18571" y="10497"/>
                  </a:lnTo>
                  <a:lnTo>
                    <a:pt x="19520" y="10313"/>
                  </a:lnTo>
                  <a:lnTo>
                    <a:pt x="20441" y="10101"/>
                  </a:lnTo>
                  <a:lnTo>
                    <a:pt x="21319" y="9874"/>
                  </a:lnTo>
                  <a:lnTo>
                    <a:pt x="22169" y="9619"/>
                  </a:lnTo>
                  <a:lnTo>
                    <a:pt x="22976" y="9350"/>
                  </a:lnTo>
                  <a:lnTo>
                    <a:pt x="23741" y="9066"/>
                  </a:lnTo>
                  <a:lnTo>
                    <a:pt x="24478" y="8769"/>
                  </a:lnTo>
                  <a:lnTo>
                    <a:pt x="25158" y="8457"/>
                  </a:lnTo>
                  <a:lnTo>
                    <a:pt x="25795" y="8132"/>
                  </a:lnTo>
                  <a:lnTo>
                    <a:pt x="26376" y="7792"/>
                  </a:lnTo>
                  <a:lnTo>
                    <a:pt x="26659" y="7622"/>
                  </a:lnTo>
                  <a:lnTo>
                    <a:pt x="26914" y="7437"/>
                  </a:lnTo>
                  <a:lnTo>
                    <a:pt x="27169" y="7267"/>
                  </a:lnTo>
                  <a:lnTo>
                    <a:pt x="27410" y="7083"/>
                  </a:lnTo>
                  <a:lnTo>
                    <a:pt x="27637" y="6899"/>
                  </a:lnTo>
                  <a:lnTo>
                    <a:pt x="27835" y="6715"/>
                  </a:lnTo>
                  <a:lnTo>
                    <a:pt x="28033" y="6531"/>
                  </a:lnTo>
                  <a:lnTo>
                    <a:pt x="28218" y="6347"/>
                  </a:lnTo>
                  <a:lnTo>
                    <a:pt x="28388" y="6148"/>
                  </a:lnTo>
                  <a:lnTo>
                    <a:pt x="28529" y="5936"/>
                  </a:lnTo>
                  <a:lnTo>
                    <a:pt x="28657" y="5723"/>
                  </a:lnTo>
                  <a:lnTo>
                    <a:pt x="28756" y="5497"/>
                  </a:lnTo>
                  <a:lnTo>
                    <a:pt x="28841" y="5270"/>
                  </a:lnTo>
                  <a:lnTo>
                    <a:pt x="28883" y="5043"/>
                  </a:lnTo>
                  <a:lnTo>
                    <a:pt x="28926" y="4803"/>
                  </a:lnTo>
                  <a:lnTo>
                    <a:pt x="28926" y="4576"/>
                  </a:lnTo>
                  <a:lnTo>
                    <a:pt x="28912" y="4335"/>
                  </a:lnTo>
                  <a:lnTo>
                    <a:pt x="28883" y="4109"/>
                  </a:lnTo>
                  <a:lnTo>
                    <a:pt x="28827" y="3882"/>
                  </a:lnTo>
                  <a:lnTo>
                    <a:pt x="28742" y="3655"/>
                  </a:lnTo>
                  <a:lnTo>
                    <a:pt x="28643" y="3443"/>
                  </a:lnTo>
                  <a:lnTo>
                    <a:pt x="28515" y="3230"/>
                  </a:lnTo>
                  <a:lnTo>
                    <a:pt x="28373" y="3018"/>
                  </a:lnTo>
                  <a:lnTo>
                    <a:pt x="28203" y="2834"/>
                  </a:lnTo>
                  <a:lnTo>
                    <a:pt x="28048" y="2664"/>
                  </a:lnTo>
                  <a:lnTo>
                    <a:pt x="27878" y="2508"/>
                  </a:lnTo>
                  <a:lnTo>
                    <a:pt x="27693" y="2352"/>
                  </a:lnTo>
                  <a:lnTo>
                    <a:pt x="27495" y="2196"/>
                  </a:lnTo>
                  <a:lnTo>
                    <a:pt x="27268" y="2040"/>
                  </a:lnTo>
                  <a:lnTo>
                    <a:pt x="27028" y="1885"/>
                  </a:lnTo>
                  <a:lnTo>
                    <a:pt x="26773" y="1729"/>
                  </a:lnTo>
                  <a:lnTo>
                    <a:pt x="26504" y="1573"/>
                  </a:lnTo>
                  <a:lnTo>
                    <a:pt x="26206" y="1431"/>
                  </a:lnTo>
                  <a:lnTo>
                    <a:pt x="25894" y="1275"/>
                  </a:lnTo>
                  <a:lnTo>
                    <a:pt x="25554" y="1148"/>
                  </a:lnTo>
                  <a:lnTo>
                    <a:pt x="25215" y="1006"/>
                  </a:lnTo>
                  <a:lnTo>
                    <a:pt x="24832" y="879"/>
                  </a:lnTo>
                  <a:lnTo>
                    <a:pt x="24450" y="751"/>
                  </a:lnTo>
                  <a:lnTo>
                    <a:pt x="24039" y="638"/>
                  </a:lnTo>
                  <a:lnTo>
                    <a:pt x="23600" y="539"/>
                  </a:lnTo>
                  <a:lnTo>
                    <a:pt x="23146" y="440"/>
                  </a:lnTo>
                  <a:lnTo>
                    <a:pt x="22665" y="341"/>
                  </a:lnTo>
                  <a:lnTo>
                    <a:pt x="22169" y="256"/>
                  </a:lnTo>
                  <a:lnTo>
                    <a:pt x="21645" y="185"/>
                  </a:lnTo>
                  <a:lnTo>
                    <a:pt x="21107" y="128"/>
                  </a:lnTo>
                  <a:lnTo>
                    <a:pt x="20540" y="86"/>
                  </a:lnTo>
                  <a:lnTo>
                    <a:pt x="19945" y="43"/>
                  </a:lnTo>
                  <a:lnTo>
                    <a:pt x="19336" y="15"/>
                  </a:lnTo>
                  <a:lnTo>
                    <a:pt x="18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;p15">
              <a:extLst>
                <a:ext uri="{FF2B5EF4-FFF2-40B4-BE49-F238E27FC236}">
                  <a16:creationId xmlns:a16="http://schemas.microsoft.com/office/drawing/2014/main" id="{8E36776F-5D6C-5E38-37C3-5004A9F662F0}"/>
                </a:ext>
              </a:extLst>
            </p:cNvPr>
            <p:cNvSpPr/>
            <p:nvPr/>
          </p:nvSpPr>
          <p:spPr>
            <a:xfrm>
              <a:off x="3710275" y="2205000"/>
              <a:ext cx="179575" cy="431000"/>
            </a:xfrm>
            <a:custGeom>
              <a:avLst/>
              <a:gdLst/>
              <a:ahLst/>
              <a:cxnLst/>
              <a:rect l="l" t="t" r="r" b="b"/>
              <a:pathLst>
                <a:path w="7183" h="17240" extrusionOk="0">
                  <a:moveTo>
                    <a:pt x="908" y="0"/>
                  </a:moveTo>
                  <a:lnTo>
                    <a:pt x="780" y="14"/>
                  </a:lnTo>
                  <a:lnTo>
                    <a:pt x="667" y="57"/>
                  </a:lnTo>
                  <a:lnTo>
                    <a:pt x="568" y="113"/>
                  </a:lnTo>
                  <a:lnTo>
                    <a:pt x="483" y="184"/>
                  </a:lnTo>
                  <a:lnTo>
                    <a:pt x="398" y="269"/>
                  </a:lnTo>
                  <a:lnTo>
                    <a:pt x="341" y="368"/>
                  </a:lnTo>
                  <a:lnTo>
                    <a:pt x="313" y="482"/>
                  </a:lnTo>
                  <a:lnTo>
                    <a:pt x="298" y="609"/>
                  </a:lnTo>
                  <a:lnTo>
                    <a:pt x="1" y="16305"/>
                  </a:lnTo>
                  <a:lnTo>
                    <a:pt x="1" y="16432"/>
                  </a:lnTo>
                  <a:lnTo>
                    <a:pt x="43" y="16545"/>
                  </a:lnTo>
                  <a:lnTo>
                    <a:pt x="86" y="16645"/>
                  </a:lnTo>
                  <a:lnTo>
                    <a:pt x="157" y="16744"/>
                  </a:lnTo>
                  <a:lnTo>
                    <a:pt x="242" y="16815"/>
                  </a:lnTo>
                  <a:lnTo>
                    <a:pt x="355" y="16885"/>
                  </a:lnTo>
                  <a:lnTo>
                    <a:pt x="454" y="16914"/>
                  </a:lnTo>
                  <a:lnTo>
                    <a:pt x="582" y="16942"/>
                  </a:lnTo>
                  <a:lnTo>
                    <a:pt x="6545" y="17239"/>
                  </a:lnTo>
                  <a:lnTo>
                    <a:pt x="6574" y="17239"/>
                  </a:lnTo>
                  <a:lnTo>
                    <a:pt x="6687" y="17225"/>
                  </a:lnTo>
                  <a:lnTo>
                    <a:pt x="6800" y="17197"/>
                  </a:lnTo>
                  <a:lnTo>
                    <a:pt x="6900" y="17140"/>
                  </a:lnTo>
                  <a:lnTo>
                    <a:pt x="6999" y="17070"/>
                  </a:lnTo>
                  <a:lnTo>
                    <a:pt x="7069" y="16985"/>
                  </a:lnTo>
                  <a:lnTo>
                    <a:pt x="7126" y="16885"/>
                  </a:lnTo>
                  <a:lnTo>
                    <a:pt x="7169" y="16772"/>
                  </a:lnTo>
                  <a:lnTo>
                    <a:pt x="7183" y="16659"/>
                  </a:lnTo>
                  <a:lnTo>
                    <a:pt x="7183" y="16531"/>
                  </a:lnTo>
                  <a:lnTo>
                    <a:pt x="7154" y="16418"/>
                  </a:lnTo>
                  <a:lnTo>
                    <a:pt x="7098" y="16305"/>
                  </a:lnTo>
                  <a:lnTo>
                    <a:pt x="7027" y="16205"/>
                  </a:lnTo>
                  <a:lnTo>
                    <a:pt x="6942" y="16135"/>
                  </a:lnTo>
                  <a:lnTo>
                    <a:pt x="6843" y="16064"/>
                  </a:lnTo>
                  <a:lnTo>
                    <a:pt x="6730" y="16035"/>
                  </a:lnTo>
                  <a:lnTo>
                    <a:pt x="6602" y="16007"/>
                  </a:lnTo>
                  <a:lnTo>
                    <a:pt x="1233" y="15738"/>
                  </a:lnTo>
                  <a:lnTo>
                    <a:pt x="1517" y="638"/>
                  </a:lnTo>
                  <a:lnTo>
                    <a:pt x="1517" y="510"/>
                  </a:lnTo>
                  <a:lnTo>
                    <a:pt x="1474" y="397"/>
                  </a:lnTo>
                  <a:lnTo>
                    <a:pt x="1432" y="283"/>
                  </a:lnTo>
                  <a:lnTo>
                    <a:pt x="1347" y="198"/>
                  </a:lnTo>
                  <a:lnTo>
                    <a:pt x="1262" y="113"/>
                  </a:lnTo>
                  <a:lnTo>
                    <a:pt x="1163" y="57"/>
                  </a:lnTo>
                  <a:lnTo>
                    <a:pt x="1049" y="14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;p15">
              <a:extLst>
                <a:ext uri="{FF2B5EF4-FFF2-40B4-BE49-F238E27FC236}">
                  <a16:creationId xmlns:a16="http://schemas.microsoft.com/office/drawing/2014/main" id="{E7C37D91-910F-91EF-3079-E257A48CE839}"/>
                </a:ext>
              </a:extLst>
            </p:cNvPr>
            <p:cNvSpPr/>
            <p:nvPr/>
          </p:nvSpPr>
          <p:spPr>
            <a:xfrm>
              <a:off x="3339850" y="2779750"/>
              <a:ext cx="865550" cy="122550"/>
            </a:xfrm>
            <a:custGeom>
              <a:avLst/>
              <a:gdLst/>
              <a:ahLst/>
              <a:cxnLst/>
              <a:rect l="l" t="t" r="r" b="b"/>
              <a:pathLst>
                <a:path w="34622" h="4902" extrusionOk="0">
                  <a:moveTo>
                    <a:pt x="33984" y="1"/>
                  </a:moveTo>
                  <a:lnTo>
                    <a:pt x="33870" y="15"/>
                  </a:lnTo>
                  <a:lnTo>
                    <a:pt x="33757" y="57"/>
                  </a:lnTo>
                  <a:lnTo>
                    <a:pt x="32978" y="397"/>
                  </a:lnTo>
                  <a:lnTo>
                    <a:pt x="32199" y="723"/>
                  </a:lnTo>
                  <a:lnTo>
                    <a:pt x="31420" y="1021"/>
                  </a:lnTo>
                  <a:lnTo>
                    <a:pt x="30641" y="1318"/>
                  </a:lnTo>
                  <a:lnTo>
                    <a:pt x="29847" y="1587"/>
                  </a:lnTo>
                  <a:lnTo>
                    <a:pt x="29068" y="1842"/>
                  </a:lnTo>
                  <a:lnTo>
                    <a:pt x="28275" y="2083"/>
                  </a:lnTo>
                  <a:lnTo>
                    <a:pt x="27482" y="2295"/>
                  </a:lnTo>
                  <a:lnTo>
                    <a:pt x="26674" y="2508"/>
                  </a:lnTo>
                  <a:lnTo>
                    <a:pt x="25881" y="2692"/>
                  </a:lnTo>
                  <a:lnTo>
                    <a:pt x="25074" y="2876"/>
                  </a:lnTo>
                  <a:lnTo>
                    <a:pt x="24266" y="3018"/>
                  </a:lnTo>
                  <a:lnTo>
                    <a:pt x="23459" y="3160"/>
                  </a:lnTo>
                  <a:lnTo>
                    <a:pt x="22651" y="3287"/>
                  </a:lnTo>
                  <a:lnTo>
                    <a:pt x="21844" y="3386"/>
                  </a:lnTo>
                  <a:lnTo>
                    <a:pt x="21037" y="3471"/>
                  </a:lnTo>
                  <a:lnTo>
                    <a:pt x="20385" y="3542"/>
                  </a:lnTo>
                  <a:lnTo>
                    <a:pt x="19733" y="3585"/>
                  </a:lnTo>
                  <a:lnTo>
                    <a:pt x="19082" y="3613"/>
                  </a:lnTo>
                  <a:lnTo>
                    <a:pt x="18416" y="3641"/>
                  </a:lnTo>
                  <a:lnTo>
                    <a:pt x="17764" y="3655"/>
                  </a:lnTo>
                  <a:lnTo>
                    <a:pt x="17113" y="3670"/>
                  </a:lnTo>
                  <a:lnTo>
                    <a:pt x="16461" y="3655"/>
                  </a:lnTo>
                  <a:lnTo>
                    <a:pt x="15810" y="3641"/>
                  </a:lnTo>
                  <a:lnTo>
                    <a:pt x="15158" y="3613"/>
                  </a:lnTo>
                  <a:lnTo>
                    <a:pt x="14506" y="3570"/>
                  </a:lnTo>
                  <a:lnTo>
                    <a:pt x="13841" y="3528"/>
                  </a:lnTo>
                  <a:lnTo>
                    <a:pt x="13189" y="3457"/>
                  </a:lnTo>
                  <a:lnTo>
                    <a:pt x="12537" y="3386"/>
                  </a:lnTo>
                  <a:lnTo>
                    <a:pt x="11886" y="3301"/>
                  </a:lnTo>
                  <a:lnTo>
                    <a:pt x="11234" y="3216"/>
                  </a:lnTo>
                  <a:lnTo>
                    <a:pt x="10597" y="3103"/>
                  </a:lnTo>
                  <a:lnTo>
                    <a:pt x="9718" y="2947"/>
                  </a:lnTo>
                  <a:lnTo>
                    <a:pt x="8868" y="2777"/>
                  </a:lnTo>
                  <a:lnTo>
                    <a:pt x="8061" y="2593"/>
                  </a:lnTo>
                  <a:lnTo>
                    <a:pt x="7268" y="2395"/>
                  </a:lnTo>
                  <a:lnTo>
                    <a:pt x="6517" y="2196"/>
                  </a:lnTo>
                  <a:lnTo>
                    <a:pt x="5795" y="1984"/>
                  </a:lnTo>
                  <a:lnTo>
                    <a:pt x="5100" y="1771"/>
                  </a:lnTo>
                  <a:lnTo>
                    <a:pt x="4463" y="1559"/>
                  </a:lnTo>
                  <a:lnTo>
                    <a:pt x="3854" y="1346"/>
                  </a:lnTo>
                  <a:lnTo>
                    <a:pt x="3287" y="1134"/>
                  </a:lnTo>
                  <a:lnTo>
                    <a:pt x="2777" y="936"/>
                  </a:lnTo>
                  <a:lnTo>
                    <a:pt x="2296" y="737"/>
                  </a:lnTo>
                  <a:lnTo>
                    <a:pt x="1871" y="553"/>
                  </a:lnTo>
                  <a:lnTo>
                    <a:pt x="1502" y="383"/>
                  </a:lnTo>
                  <a:lnTo>
                    <a:pt x="1177" y="227"/>
                  </a:lnTo>
                  <a:lnTo>
                    <a:pt x="907" y="86"/>
                  </a:lnTo>
                  <a:lnTo>
                    <a:pt x="794" y="29"/>
                  </a:lnTo>
                  <a:lnTo>
                    <a:pt x="681" y="15"/>
                  </a:lnTo>
                  <a:lnTo>
                    <a:pt x="553" y="15"/>
                  </a:lnTo>
                  <a:lnTo>
                    <a:pt x="440" y="29"/>
                  </a:lnTo>
                  <a:lnTo>
                    <a:pt x="327" y="72"/>
                  </a:lnTo>
                  <a:lnTo>
                    <a:pt x="228" y="142"/>
                  </a:lnTo>
                  <a:lnTo>
                    <a:pt x="143" y="227"/>
                  </a:lnTo>
                  <a:lnTo>
                    <a:pt x="72" y="326"/>
                  </a:lnTo>
                  <a:lnTo>
                    <a:pt x="29" y="440"/>
                  </a:lnTo>
                  <a:lnTo>
                    <a:pt x="1" y="567"/>
                  </a:lnTo>
                  <a:lnTo>
                    <a:pt x="1" y="681"/>
                  </a:lnTo>
                  <a:lnTo>
                    <a:pt x="15" y="794"/>
                  </a:lnTo>
                  <a:lnTo>
                    <a:pt x="72" y="907"/>
                  </a:lnTo>
                  <a:lnTo>
                    <a:pt x="128" y="1006"/>
                  </a:lnTo>
                  <a:lnTo>
                    <a:pt x="213" y="1091"/>
                  </a:lnTo>
                  <a:lnTo>
                    <a:pt x="313" y="1162"/>
                  </a:lnTo>
                  <a:lnTo>
                    <a:pt x="539" y="1276"/>
                  </a:lnTo>
                  <a:lnTo>
                    <a:pt x="1092" y="1545"/>
                  </a:lnTo>
                  <a:lnTo>
                    <a:pt x="1488" y="1729"/>
                  </a:lnTo>
                  <a:lnTo>
                    <a:pt x="1956" y="1927"/>
                  </a:lnTo>
                  <a:lnTo>
                    <a:pt x="2494" y="2140"/>
                  </a:lnTo>
                  <a:lnTo>
                    <a:pt x="3103" y="2380"/>
                  </a:lnTo>
                  <a:lnTo>
                    <a:pt x="3783" y="2635"/>
                  </a:lnTo>
                  <a:lnTo>
                    <a:pt x="4534" y="2890"/>
                  </a:lnTo>
                  <a:lnTo>
                    <a:pt x="5341" y="3145"/>
                  </a:lnTo>
                  <a:lnTo>
                    <a:pt x="6220" y="3400"/>
                  </a:lnTo>
                  <a:lnTo>
                    <a:pt x="7169" y="3641"/>
                  </a:lnTo>
                  <a:lnTo>
                    <a:pt x="8160" y="3882"/>
                  </a:lnTo>
                  <a:lnTo>
                    <a:pt x="9223" y="4109"/>
                  </a:lnTo>
                  <a:lnTo>
                    <a:pt x="10342" y="4321"/>
                  </a:lnTo>
                  <a:lnTo>
                    <a:pt x="11192" y="4449"/>
                  </a:lnTo>
                  <a:lnTo>
                    <a:pt x="12042" y="4562"/>
                  </a:lnTo>
                  <a:lnTo>
                    <a:pt x="12906" y="4675"/>
                  </a:lnTo>
                  <a:lnTo>
                    <a:pt x="13756" y="4746"/>
                  </a:lnTo>
                  <a:lnTo>
                    <a:pt x="14620" y="4817"/>
                  </a:lnTo>
                  <a:lnTo>
                    <a:pt x="15484" y="4859"/>
                  </a:lnTo>
                  <a:lnTo>
                    <a:pt x="16348" y="4888"/>
                  </a:lnTo>
                  <a:lnTo>
                    <a:pt x="17198" y="4902"/>
                  </a:lnTo>
                  <a:lnTo>
                    <a:pt x="18189" y="4888"/>
                  </a:lnTo>
                  <a:lnTo>
                    <a:pt x="19167" y="4845"/>
                  </a:lnTo>
                  <a:lnTo>
                    <a:pt x="20144" y="4789"/>
                  </a:lnTo>
                  <a:lnTo>
                    <a:pt x="21122" y="4704"/>
                  </a:lnTo>
                  <a:lnTo>
                    <a:pt x="21957" y="4619"/>
                  </a:lnTo>
                  <a:lnTo>
                    <a:pt x="22793" y="4505"/>
                  </a:lnTo>
                  <a:lnTo>
                    <a:pt x="23629" y="4378"/>
                  </a:lnTo>
                  <a:lnTo>
                    <a:pt x="24465" y="4236"/>
                  </a:lnTo>
                  <a:lnTo>
                    <a:pt x="25300" y="4080"/>
                  </a:lnTo>
                  <a:lnTo>
                    <a:pt x="26122" y="3910"/>
                  </a:lnTo>
                  <a:lnTo>
                    <a:pt x="26958" y="3712"/>
                  </a:lnTo>
                  <a:lnTo>
                    <a:pt x="27779" y="3500"/>
                  </a:lnTo>
                  <a:lnTo>
                    <a:pt x="28601" y="3273"/>
                  </a:lnTo>
                  <a:lnTo>
                    <a:pt x="29422" y="3018"/>
                  </a:lnTo>
                  <a:lnTo>
                    <a:pt x="30230" y="2763"/>
                  </a:lnTo>
                  <a:lnTo>
                    <a:pt x="31037" y="2480"/>
                  </a:lnTo>
                  <a:lnTo>
                    <a:pt x="31859" y="2182"/>
                  </a:lnTo>
                  <a:lnTo>
                    <a:pt x="32652" y="1871"/>
                  </a:lnTo>
                  <a:lnTo>
                    <a:pt x="33460" y="1531"/>
                  </a:lnTo>
                  <a:lnTo>
                    <a:pt x="34253" y="1191"/>
                  </a:lnTo>
                  <a:lnTo>
                    <a:pt x="34366" y="1120"/>
                  </a:lnTo>
                  <a:lnTo>
                    <a:pt x="34451" y="1035"/>
                  </a:lnTo>
                  <a:lnTo>
                    <a:pt x="34522" y="950"/>
                  </a:lnTo>
                  <a:lnTo>
                    <a:pt x="34579" y="836"/>
                  </a:lnTo>
                  <a:lnTo>
                    <a:pt x="34607" y="723"/>
                  </a:lnTo>
                  <a:lnTo>
                    <a:pt x="34621" y="610"/>
                  </a:lnTo>
                  <a:lnTo>
                    <a:pt x="34607" y="482"/>
                  </a:lnTo>
                  <a:lnTo>
                    <a:pt x="34565" y="369"/>
                  </a:lnTo>
                  <a:lnTo>
                    <a:pt x="34508" y="256"/>
                  </a:lnTo>
                  <a:lnTo>
                    <a:pt x="34423" y="171"/>
                  </a:lnTo>
                  <a:lnTo>
                    <a:pt x="34324" y="100"/>
                  </a:lnTo>
                  <a:lnTo>
                    <a:pt x="34225" y="43"/>
                  </a:lnTo>
                  <a:lnTo>
                    <a:pt x="34111" y="15"/>
                  </a:lnTo>
                  <a:lnTo>
                    <a:pt x="33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;p15">
              <a:extLst>
                <a:ext uri="{FF2B5EF4-FFF2-40B4-BE49-F238E27FC236}">
                  <a16:creationId xmlns:a16="http://schemas.microsoft.com/office/drawing/2014/main" id="{92FCF390-2C9C-855C-EA98-7E976483EC75}"/>
                </a:ext>
              </a:extLst>
            </p:cNvPr>
            <p:cNvSpPr/>
            <p:nvPr/>
          </p:nvSpPr>
          <p:spPr>
            <a:xfrm>
              <a:off x="3644425" y="3004625"/>
              <a:ext cx="229150" cy="21625"/>
            </a:xfrm>
            <a:custGeom>
              <a:avLst/>
              <a:gdLst/>
              <a:ahLst/>
              <a:cxnLst/>
              <a:rect l="l" t="t" r="r" b="b"/>
              <a:pathLst>
                <a:path w="9166" h="865" extrusionOk="0">
                  <a:moveTo>
                    <a:pt x="340" y="1"/>
                  </a:moveTo>
                  <a:lnTo>
                    <a:pt x="269" y="29"/>
                  </a:lnTo>
                  <a:lnTo>
                    <a:pt x="184" y="72"/>
                  </a:lnTo>
                  <a:lnTo>
                    <a:pt x="128" y="128"/>
                  </a:lnTo>
                  <a:lnTo>
                    <a:pt x="71" y="185"/>
                  </a:lnTo>
                  <a:lnTo>
                    <a:pt x="28" y="256"/>
                  </a:lnTo>
                  <a:lnTo>
                    <a:pt x="14" y="341"/>
                  </a:lnTo>
                  <a:lnTo>
                    <a:pt x="0" y="426"/>
                  </a:lnTo>
                  <a:lnTo>
                    <a:pt x="14" y="511"/>
                  </a:lnTo>
                  <a:lnTo>
                    <a:pt x="28" y="596"/>
                  </a:lnTo>
                  <a:lnTo>
                    <a:pt x="71" y="667"/>
                  </a:lnTo>
                  <a:lnTo>
                    <a:pt x="128" y="737"/>
                  </a:lnTo>
                  <a:lnTo>
                    <a:pt x="184" y="780"/>
                  </a:lnTo>
                  <a:lnTo>
                    <a:pt x="269" y="822"/>
                  </a:lnTo>
                  <a:lnTo>
                    <a:pt x="340" y="851"/>
                  </a:lnTo>
                  <a:lnTo>
                    <a:pt x="425" y="865"/>
                  </a:lnTo>
                  <a:lnTo>
                    <a:pt x="8726" y="865"/>
                  </a:lnTo>
                  <a:lnTo>
                    <a:pt x="8811" y="851"/>
                  </a:lnTo>
                  <a:lnTo>
                    <a:pt x="8896" y="822"/>
                  </a:lnTo>
                  <a:lnTo>
                    <a:pt x="8967" y="780"/>
                  </a:lnTo>
                  <a:lnTo>
                    <a:pt x="9038" y="737"/>
                  </a:lnTo>
                  <a:lnTo>
                    <a:pt x="9094" y="667"/>
                  </a:lnTo>
                  <a:lnTo>
                    <a:pt x="9123" y="596"/>
                  </a:lnTo>
                  <a:lnTo>
                    <a:pt x="9151" y="511"/>
                  </a:lnTo>
                  <a:lnTo>
                    <a:pt x="9165" y="426"/>
                  </a:lnTo>
                  <a:lnTo>
                    <a:pt x="9151" y="341"/>
                  </a:lnTo>
                  <a:lnTo>
                    <a:pt x="9123" y="256"/>
                  </a:lnTo>
                  <a:lnTo>
                    <a:pt x="9094" y="185"/>
                  </a:lnTo>
                  <a:lnTo>
                    <a:pt x="9038" y="128"/>
                  </a:lnTo>
                  <a:lnTo>
                    <a:pt x="8967" y="72"/>
                  </a:lnTo>
                  <a:lnTo>
                    <a:pt x="8896" y="29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rgbClr val="D39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;p15">
              <a:extLst>
                <a:ext uri="{FF2B5EF4-FFF2-40B4-BE49-F238E27FC236}">
                  <a16:creationId xmlns:a16="http://schemas.microsoft.com/office/drawing/2014/main" id="{C2018EAA-4972-C627-DF5D-D4BDB3C92A75}"/>
                </a:ext>
              </a:extLst>
            </p:cNvPr>
            <p:cNvSpPr/>
            <p:nvPr/>
          </p:nvSpPr>
          <p:spPr>
            <a:xfrm>
              <a:off x="3348350" y="2265200"/>
              <a:ext cx="190550" cy="123975"/>
            </a:xfrm>
            <a:custGeom>
              <a:avLst/>
              <a:gdLst/>
              <a:ahLst/>
              <a:cxnLst/>
              <a:rect l="l" t="t" r="r" b="b"/>
              <a:pathLst>
                <a:path w="7622" h="4959" extrusionOk="0">
                  <a:moveTo>
                    <a:pt x="7225" y="0"/>
                  </a:moveTo>
                  <a:lnTo>
                    <a:pt x="7140" y="14"/>
                  </a:lnTo>
                  <a:lnTo>
                    <a:pt x="7055" y="29"/>
                  </a:lnTo>
                  <a:lnTo>
                    <a:pt x="6970" y="71"/>
                  </a:lnTo>
                  <a:lnTo>
                    <a:pt x="199" y="4151"/>
                  </a:lnTo>
                  <a:lnTo>
                    <a:pt x="128" y="4207"/>
                  </a:lnTo>
                  <a:lnTo>
                    <a:pt x="72" y="4264"/>
                  </a:lnTo>
                  <a:lnTo>
                    <a:pt x="29" y="4349"/>
                  </a:lnTo>
                  <a:lnTo>
                    <a:pt x="1" y="4420"/>
                  </a:lnTo>
                  <a:lnTo>
                    <a:pt x="1" y="4505"/>
                  </a:lnTo>
                  <a:lnTo>
                    <a:pt x="1" y="4590"/>
                  </a:lnTo>
                  <a:lnTo>
                    <a:pt x="15" y="4661"/>
                  </a:lnTo>
                  <a:lnTo>
                    <a:pt x="58" y="4746"/>
                  </a:lnTo>
                  <a:lnTo>
                    <a:pt x="128" y="4831"/>
                  </a:lnTo>
                  <a:lnTo>
                    <a:pt x="213" y="4901"/>
                  </a:lnTo>
                  <a:lnTo>
                    <a:pt x="313" y="4944"/>
                  </a:lnTo>
                  <a:lnTo>
                    <a:pt x="426" y="4958"/>
                  </a:lnTo>
                  <a:lnTo>
                    <a:pt x="539" y="4944"/>
                  </a:lnTo>
                  <a:lnTo>
                    <a:pt x="638" y="4887"/>
                  </a:lnTo>
                  <a:lnTo>
                    <a:pt x="7424" y="808"/>
                  </a:lnTo>
                  <a:lnTo>
                    <a:pt x="7494" y="751"/>
                  </a:lnTo>
                  <a:lnTo>
                    <a:pt x="7551" y="680"/>
                  </a:lnTo>
                  <a:lnTo>
                    <a:pt x="7594" y="609"/>
                  </a:lnTo>
                  <a:lnTo>
                    <a:pt x="7622" y="539"/>
                  </a:lnTo>
                  <a:lnTo>
                    <a:pt x="7622" y="454"/>
                  </a:lnTo>
                  <a:lnTo>
                    <a:pt x="7622" y="369"/>
                  </a:lnTo>
                  <a:lnTo>
                    <a:pt x="7608" y="284"/>
                  </a:lnTo>
                  <a:lnTo>
                    <a:pt x="7565" y="213"/>
                  </a:lnTo>
                  <a:lnTo>
                    <a:pt x="7509" y="142"/>
                  </a:lnTo>
                  <a:lnTo>
                    <a:pt x="7452" y="85"/>
                  </a:lnTo>
                  <a:lnTo>
                    <a:pt x="7381" y="43"/>
                  </a:lnTo>
                  <a:lnTo>
                    <a:pt x="7296" y="14"/>
                  </a:lnTo>
                  <a:lnTo>
                    <a:pt x="7225" y="0"/>
                  </a:lnTo>
                  <a:close/>
                </a:path>
              </a:pathLst>
            </a:custGeom>
            <a:solidFill>
              <a:srgbClr val="D39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;p15">
              <a:extLst>
                <a:ext uri="{FF2B5EF4-FFF2-40B4-BE49-F238E27FC236}">
                  <a16:creationId xmlns:a16="http://schemas.microsoft.com/office/drawing/2014/main" id="{FFDE78FE-EBBC-4147-6F5C-7110658E57F8}"/>
                </a:ext>
              </a:extLst>
            </p:cNvPr>
            <p:cNvSpPr/>
            <p:nvPr/>
          </p:nvSpPr>
          <p:spPr>
            <a:xfrm>
              <a:off x="3984750" y="2265200"/>
              <a:ext cx="190900" cy="109450"/>
            </a:xfrm>
            <a:custGeom>
              <a:avLst/>
              <a:gdLst/>
              <a:ahLst/>
              <a:cxnLst/>
              <a:rect l="l" t="t" r="r" b="b"/>
              <a:pathLst>
                <a:path w="7636" h="4378" extrusionOk="0">
                  <a:moveTo>
                    <a:pt x="383" y="0"/>
                  </a:moveTo>
                  <a:lnTo>
                    <a:pt x="298" y="29"/>
                  </a:lnTo>
                  <a:lnTo>
                    <a:pt x="227" y="57"/>
                  </a:lnTo>
                  <a:lnTo>
                    <a:pt x="156" y="99"/>
                  </a:lnTo>
                  <a:lnTo>
                    <a:pt x="99" y="156"/>
                  </a:lnTo>
                  <a:lnTo>
                    <a:pt x="43" y="241"/>
                  </a:lnTo>
                  <a:lnTo>
                    <a:pt x="14" y="312"/>
                  </a:lnTo>
                  <a:lnTo>
                    <a:pt x="0" y="397"/>
                  </a:lnTo>
                  <a:lnTo>
                    <a:pt x="0" y="482"/>
                  </a:lnTo>
                  <a:lnTo>
                    <a:pt x="14" y="567"/>
                  </a:lnTo>
                  <a:lnTo>
                    <a:pt x="57" y="638"/>
                  </a:lnTo>
                  <a:lnTo>
                    <a:pt x="99" y="709"/>
                  </a:lnTo>
                  <a:lnTo>
                    <a:pt x="156" y="765"/>
                  </a:lnTo>
                  <a:lnTo>
                    <a:pt x="227" y="808"/>
                  </a:lnTo>
                  <a:lnTo>
                    <a:pt x="7012" y="4335"/>
                  </a:lnTo>
                  <a:lnTo>
                    <a:pt x="7097" y="4363"/>
                  </a:lnTo>
                  <a:lnTo>
                    <a:pt x="7196" y="4377"/>
                  </a:lnTo>
                  <a:lnTo>
                    <a:pt x="7324" y="4363"/>
                  </a:lnTo>
                  <a:lnTo>
                    <a:pt x="7423" y="4321"/>
                  </a:lnTo>
                  <a:lnTo>
                    <a:pt x="7508" y="4250"/>
                  </a:lnTo>
                  <a:lnTo>
                    <a:pt x="7550" y="4207"/>
                  </a:lnTo>
                  <a:lnTo>
                    <a:pt x="7579" y="4151"/>
                  </a:lnTo>
                  <a:lnTo>
                    <a:pt x="7621" y="4066"/>
                  </a:lnTo>
                  <a:lnTo>
                    <a:pt x="7635" y="3981"/>
                  </a:lnTo>
                  <a:lnTo>
                    <a:pt x="7635" y="3896"/>
                  </a:lnTo>
                  <a:lnTo>
                    <a:pt x="7607" y="3825"/>
                  </a:lnTo>
                  <a:lnTo>
                    <a:pt x="7579" y="3740"/>
                  </a:lnTo>
                  <a:lnTo>
                    <a:pt x="7536" y="3683"/>
                  </a:lnTo>
                  <a:lnTo>
                    <a:pt x="7479" y="3612"/>
                  </a:lnTo>
                  <a:lnTo>
                    <a:pt x="7395" y="3570"/>
                  </a:lnTo>
                  <a:lnTo>
                    <a:pt x="623" y="57"/>
                  </a:lnTo>
                  <a:lnTo>
                    <a:pt x="538" y="14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D39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86ADDE9C-DEC4-EFE7-A98C-790015BB47F6}"/>
                </a:ext>
              </a:extLst>
            </p:cNvPr>
            <p:cNvSpPr/>
            <p:nvPr/>
          </p:nvSpPr>
          <p:spPr>
            <a:xfrm>
              <a:off x="2636900" y="513975"/>
              <a:ext cx="2388675" cy="1146375"/>
            </a:xfrm>
            <a:custGeom>
              <a:avLst/>
              <a:gdLst/>
              <a:ahLst/>
              <a:cxnLst/>
              <a:rect l="l" t="t" r="r" b="b"/>
              <a:pathLst>
                <a:path w="95547" h="45855" extrusionOk="0">
                  <a:moveTo>
                    <a:pt x="50373" y="1"/>
                  </a:moveTo>
                  <a:lnTo>
                    <a:pt x="48758" y="15"/>
                  </a:lnTo>
                  <a:lnTo>
                    <a:pt x="47936" y="29"/>
                  </a:lnTo>
                  <a:lnTo>
                    <a:pt x="47115" y="58"/>
                  </a:lnTo>
                  <a:lnTo>
                    <a:pt x="46279" y="86"/>
                  </a:lnTo>
                  <a:lnTo>
                    <a:pt x="45443" y="128"/>
                  </a:lnTo>
                  <a:lnTo>
                    <a:pt x="43800" y="242"/>
                  </a:lnTo>
                  <a:lnTo>
                    <a:pt x="42199" y="369"/>
                  </a:lnTo>
                  <a:lnTo>
                    <a:pt x="40641" y="511"/>
                  </a:lnTo>
                  <a:lnTo>
                    <a:pt x="39125" y="681"/>
                  </a:lnTo>
                  <a:lnTo>
                    <a:pt x="37638" y="879"/>
                  </a:lnTo>
                  <a:lnTo>
                    <a:pt x="36193" y="1077"/>
                  </a:lnTo>
                  <a:lnTo>
                    <a:pt x="34791" y="1304"/>
                  </a:lnTo>
                  <a:lnTo>
                    <a:pt x="33417" y="1559"/>
                  </a:lnTo>
                  <a:lnTo>
                    <a:pt x="32085" y="1814"/>
                  </a:lnTo>
                  <a:lnTo>
                    <a:pt x="30796" y="2083"/>
                  </a:lnTo>
                  <a:lnTo>
                    <a:pt x="29535" y="2381"/>
                  </a:lnTo>
                  <a:lnTo>
                    <a:pt x="28317" y="2678"/>
                  </a:lnTo>
                  <a:lnTo>
                    <a:pt x="27127" y="2990"/>
                  </a:lnTo>
                  <a:lnTo>
                    <a:pt x="25980" y="3316"/>
                  </a:lnTo>
                  <a:lnTo>
                    <a:pt x="24861" y="3656"/>
                  </a:lnTo>
                  <a:lnTo>
                    <a:pt x="23784" y="3996"/>
                  </a:lnTo>
                  <a:lnTo>
                    <a:pt x="22736" y="4364"/>
                  </a:lnTo>
                  <a:lnTo>
                    <a:pt x="21730" y="4718"/>
                  </a:lnTo>
                  <a:lnTo>
                    <a:pt x="20753" y="5086"/>
                  </a:lnTo>
                  <a:lnTo>
                    <a:pt x="19804" y="5469"/>
                  </a:lnTo>
                  <a:lnTo>
                    <a:pt x="18897" y="5851"/>
                  </a:lnTo>
                  <a:lnTo>
                    <a:pt x="18019" y="6234"/>
                  </a:lnTo>
                  <a:lnTo>
                    <a:pt x="17183" y="6616"/>
                  </a:lnTo>
                  <a:lnTo>
                    <a:pt x="16362" y="6999"/>
                  </a:lnTo>
                  <a:lnTo>
                    <a:pt x="15582" y="7395"/>
                  </a:lnTo>
                  <a:lnTo>
                    <a:pt x="14832" y="7792"/>
                  </a:lnTo>
                  <a:lnTo>
                    <a:pt x="14109" y="8174"/>
                  </a:lnTo>
                  <a:lnTo>
                    <a:pt x="13429" y="8557"/>
                  </a:lnTo>
                  <a:lnTo>
                    <a:pt x="12764" y="8953"/>
                  </a:lnTo>
                  <a:lnTo>
                    <a:pt x="12140" y="9336"/>
                  </a:lnTo>
                  <a:lnTo>
                    <a:pt x="11545" y="9704"/>
                  </a:lnTo>
                  <a:lnTo>
                    <a:pt x="10979" y="10087"/>
                  </a:lnTo>
                  <a:lnTo>
                    <a:pt x="10965" y="9548"/>
                  </a:lnTo>
                  <a:lnTo>
                    <a:pt x="10936" y="9010"/>
                  </a:lnTo>
                  <a:lnTo>
                    <a:pt x="10908" y="8486"/>
                  </a:lnTo>
                  <a:lnTo>
                    <a:pt x="10880" y="7962"/>
                  </a:lnTo>
                  <a:lnTo>
                    <a:pt x="10823" y="7438"/>
                  </a:lnTo>
                  <a:lnTo>
                    <a:pt x="10766" y="6928"/>
                  </a:lnTo>
                  <a:lnTo>
                    <a:pt x="10695" y="6418"/>
                  </a:lnTo>
                  <a:lnTo>
                    <a:pt x="10625" y="5922"/>
                  </a:lnTo>
                  <a:lnTo>
                    <a:pt x="10455" y="6135"/>
                  </a:lnTo>
                  <a:lnTo>
                    <a:pt x="9973" y="6786"/>
                  </a:lnTo>
                  <a:lnTo>
                    <a:pt x="9647" y="7254"/>
                  </a:lnTo>
                  <a:lnTo>
                    <a:pt x="9251" y="7820"/>
                  </a:lnTo>
                  <a:lnTo>
                    <a:pt x="8811" y="8472"/>
                  </a:lnTo>
                  <a:lnTo>
                    <a:pt x="8330" y="9223"/>
                  </a:lnTo>
                  <a:lnTo>
                    <a:pt x="7806" y="10058"/>
                  </a:lnTo>
                  <a:lnTo>
                    <a:pt x="7253" y="10979"/>
                  </a:lnTo>
                  <a:lnTo>
                    <a:pt x="6687" y="11971"/>
                  </a:lnTo>
                  <a:lnTo>
                    <a:pt x="6106" y="13047"/>
                  </a:lnTo>
                  <a:lnTo>
                    <a:pt x="5511" y="14209"/>
                  </a:lnTo>
                  <a:lnTo>
                    <a:pt x="4902" y="15427"/>
                  </a:lnTo>
                  <a:lnTo>
                    <a:pt x="4604" y="16065"/>
                  </a:lnTo>
                  <a:lnTo>
                    <a:pt x="4321" y="16716"/>
                  </a:lnTo>
                  <a:lnTo>
                    <a:pt x="4023" y="17382"/>
                  </a:lnTo>
                  <a:lnTo>
                    <a:pt x="3726" y="18062"/>
                  </a:lnTo>
                  <a:lnTo>
                    <a:pt x="3443" y="18756"/>
                  </a:lnTo>
                  <a:lnTo>
                    <a:pt x="3174" y="19478"/>
                  </a:lnTo>
                  <a:lnTo>
                    <a:pt x="2890" y="20201"/>
                  </a:lnTo>
                  <a:lnTo>
                    <a:pt x="2635" y="20952"/>
                  </a:lnTo>
                  <a:lnTo>
                    <a:pt x="2366" y="21702"/>
                  </a:lnTo>
                  <a:lnTo>
                    <a:pt x="2125" y="22467"/>
                  </a:lnTo>
                  <a:lnTo>
                    <a:pt x="1885" y="23246"/>
                  </a:lnTo>
                  <a:lnTo>
                    <a:pt x="1658" y="24054"/>
                  </a:lnTo>
                  <a:lnTo>
                    <a:pt x="1431" y="24861"/>
                  </a:lnTo>
                  <a:lnTo>
                    <a:pt x="1233" y="25669"/>
                  </a:lnTo>
                  <a:lnTo>
                    <a:pt x="1035" y="26505"/>
                  </a:lnTo>
                  <a:lnTo>
                    <a:pt x="850" y="27340"/>
                  </a:lnTo>
                  <a:lnTo>
                    <a:pt x="695" y="28190"/>
                  </a:lnTo>
                  <a:lnTo>
                    <a:pt x="539" y="29054"/>
                  </a:lnTo>
                  <a:lnTo>
                    <a:pt x="411" y="29933"/>
                  </a:lnTo>
                  <a:lnTo>
                    <a:pt x="298" y="30811"/>
                  </a:lnTo>
                  <a:lnTo>
                    <a:pt x="199" y="31703"/>
                  </a:lnTo>
                  <a:lnTo>
                    <a:pt x="114" y="32596"/>
                  </a:lnTo>
                  <a:lnTo>
                    <a:pt x="57" y="33502"/>
                  </a:lnTo>
                  <a:lnTo>
                    <a:pt x="15" y="34423"/>
                  </a:lnTo>
                  <a:lnTo>
                    <a:pt x="1" y="35344"/>
                  </a:lnTo>
                  <a:lnTo>
                    <a:pt x="1" y="36279"/>
                  </a:lnTo>
                  <a:lnTo>
                    <a:pt x="29" y="37214"/>
                  </a:lnTo>
                  <a:lnTo>
                    <a:pt x="86" y="38149"/>
                  </a:lnTo>
                  <a:lnTo>
                    <a:pt x="156" y="39098"/>
                  </a:lnTo>
                  <a:lnTo>
                    <a:pt x="270" y="40047"/>
                  </a:lnTo>
                  <a:lnTo>
                    <a:pt x="397" y="41010"/>
                  </a:lnTo>
                  <a:lnTo>
                    <a:pt x="553" y="41973"/>
                  </a:lnTo>
                  <a:lnTo>
                    <a:pt x="737" y="42936"/>
                  </a:lnTo>
                  <a:lnTo>
                    <a:pt x="950" y="43914"/>
                  </a:lnTo>
                  <a:lnTo>
                    <a:pt x="1190" y="44877"/>
                  </a:lnTo>
                  <a:lnTo>
                    <a:pt x="1460" y="45855"/>
                  </a:lnTo>
                  <a:lnTo>
                    <a:pt x="1785" y="45160"/>
                  </a:lnTo>
                  <a:lnTo>
                    <a:pt x="2168" y="44311"/>
                  </a:lnTo>
                  <a:lnTo>
                    <a:pt x="2664" y="43163"/>
                  </a:lnTo>
                  <a:lnTo>
                    <a:pt x="3259" y="41761"/>
                  </a:lnTo>
                  <a:lnTo>
                    <a:pt x="3924" y="40103"/>
                  </a:lnTo>
                  <a:lnTo>
                    <a:pt x="4661" y="38234"/>
                  </a:lnTo>
                  <a:lnTo>
                    <a:pt x="5043" y="37228"/>
                  </a:lnTo>
                  <a:lnTo>
                    <a:pt x="5426" y="36165"/>
                  </a:lnTo>
                  <a:lnTo>
                    <a:pt x="5823" y="35075"/>
                  </a:lnTo>
                  <a:lnTo>
                    <a:pt x="6219" y="33941"/>
                  </a:lnTo>
                  <a:lnTo>
                    <a:pt x="6616" y="32780"/>
                  </a:lnTo>
                  <a:lnTo>
                    <a:pt x="7012" y="31576"/>
                  </a:lnTo>
                  <a:lnTo>
                    <a:pt x="7395" y="30343"/>
                  </a:lnTo>
                  <a:lnTo>
                    <a:pt x="7777" y="29097"/>
                  </a:lnTo>
                  <a:lnTo>
                    <a:pt x="8146" y="27808"/>
                  </a:lnTo>
                  <a:lnTo>
                    <a:pt x="8514" y="26519"/>
                  </a:lnTo>
                  <a:lnTo>
                    <a:pt x="8854" y="25201"/>
                  </a:lnTo>
                  <a:lnTo>
                    <a:pt x="9180" y="23884"/>
                  </a:lnTo>
                  <a:lnTo>
                    <a:pt x="9491" y="22552"/>
                  </a:lnTo>
                  <a:lnTo>
                    <a:pt x="9775" y="21207"/>
                  </a:lnTo>
                  <a:lnTo>
                    <a:pt x="10044" y="19861"/>
                  </a:lnTo>
                  <a:lnTo>
                    <a:pt x="10270" y="18515"/>
                  </a:lnTo>
                  <a:lnTo>
                    <a:pt x="10483" y="17184"/>
                  </a:lnTo>
                  <a:lnTo>
                    <a:pt x="10653" y="15838"/>
                  </a:lnTo>
                  <a:lnTo>
                    <a:pt x="13118" y="16150"/>
                  </a:lnTo>
                  <a:lnTo>
                    <a:pt x="14492" y="16320"/>
                  </a:lnTo>
                  <a:lnTo>
                    <a:pt x="15979" y="16490"/>
                  </a:lnTo>
                  <a:lnTo>
                    <a:pt x="17551" y="16645"/>
                  </a:lnTo>
                  <a:lnTo>
                    <a:pt x="19209" y="16815"/>
                  </a:lnTo>
                  <a:lnTo>
                    <a:pt x="20951" y="16985"/>
                  </a:lnTo>
                  <a:lnTo>
                    <a:pt x="22793" y="17141"/>
                  </a:lnTo>
                  <a:lnTo>
                    <a:pt x="24705" y="17297"/>
                  </a:lnTo>
                  <a:lnTo>
                    <a:pt x="26688" y="17453"/>
                  </a:lnTo>
                  <a:lnTo>
                    <a:pt x="28756" y="17580"/>
                  </a:lnTo>
                  <a:lnTo>
                    <a:pt x="30895" y="17722"/>
                  </a:lnTo>
                  <a:lnTo>
                    <a:pt x="33105" y="17835"/>
                  </a:lnTo>
                  <a:lnTo>
                    <a:pt x="35372" y="17934"/>
                  </a:lnTo>
                  <a:lnTo>
                    <a:pt x="37709" y="18019"/>
                  </a:lnTo>
                  <a:lnTo>
                    <a:pt x="40103" y="18090"/>
                  </a:lnTo>
                  <a:lnTo>
                    <a:pt x="42568" y="18147"/>
                  </a:lnTo>
                  <a:lnTo>
                    <a:pt x="45061" y="18175"/>
                  </a:lnTo>
                  <a:lnTo>
                    <a:pt x="47625" y="18189"/>
                  </a:lnTo>
                  <a:lnTo>
                    <a:pt x="50231" y="18161"/>
                  </a:lnTo>
                  <a:lnTo>
                    <a:pt x="52866" y="18133"/>
                  </a:lnTo>
                  <a:lnTo>
                    <a:pt x="55557" y="18062"/>
                  </a:lnTo>
                  <a:lnTo>
                    <a:pt x="58291" y="17963"/>
                  </a:lnTo>
                  <a:lnTo>
                    <a:pt x="61054" y="17835"/>
                  </a:lnTo>
                  <a:lnTo>
                    <a:pt x="63844" y="17679"/>
                  </a:lnTo>
                  <a:lnTo>
                    <a:pt x="66663" y="17481"/>
                  </a:lnTo>
                  <a:lnTo>
                    <a:pt x="68094" y="17368"/>
                  </a:lnTo>
                  <a:lnTo>
                    <a:pt x="69510" y="17254"/>
                  </a:lnTo>
                  <a:lnTo>
                    <a:pt x="70955" y="17127"/>
                  </a:lnTo>
                  <a:lnTo>
                    <a:pt x="72386" y="16985"/>
                  </a:lnTo>
                  <a:lnTo>
                    <a:pt x="73831" y="16830"/>
                  </a:lnTo>
                  <a:lnTo>
                    <a:pt x="75276" y="16674"/>
                  </a:lnTo>
                  <a:lnTo>
                    <a:pt x="76735" y="16504"/>
                  </a:lnTo>
                  <a:lnTo>
                    <a:pt x="78194" y="16334"/>
                  </a:lnTo>
                  <a:lnTo>
                    <a:pt x="79653" y="16135"/>
                  </a:lnTo>
                  <a:lnTo>
                    <a:pt x="81112" y="15937"/>
                  </a:lnTo>
                  <a:lnTo>
                    <a:pt x="82571" y="15725"/>
                  </a:lnTo>
                  <a:lnTo>
                    <a:pt x="84044" y="15512"/>
                  </a:lnTo>
                  <a:lnTo>
                    <a:pt x="84214" y="16858"/>
                  </a:lnTo>
                  <a:lnTo>
                    <a:pt x="84412" y="18204"/>
                  </a:lnTo>
                  <a:lnTo>
                    <a:pt x="84639" y="19549"/>
                  </a:lnTo>
                  <a:lnTo>
                    <a:pt x="84894" y="20909"/>
                  </a:lnTo>
                  <a:lnTo>
                    <a:pt x="85177" y="22269"/>
                  </a:lnTo>
                  <a:lnTo>
                    <a:pt x="85489" y="23615"/>
                  </a:lnTo>
                  <a:lnTo>
                    <a:pt x="85815" y="24946"/>
                  </a:lnTo>
                  <a:lnTo>
                    <a:pt x="86155" y="26278"/>
                  </a:lnTo>
                  <a:lnTo>
                    <a:pt x="86523" y="27581"/>
                  </a:lnTo>
                  <a:lnTo>
                    <a:pt x="86891" y="28870"/>
                  </a:lnTo>
                  <a:lnTo>
                    <a:pt x="87274" y="30145"/>
                  </a:lnTo>
                  <a:lnTo>
                    <a:pt x="87670" y="31377"/>
                  </a:lnTo>
                  <a:lnTo>
                    <a:pt x="88067" y="32596"/>
                  </a:lnTo>
                  <a:lnTo>
                    <a:pt x="88464" y="33786"/>
                  </a:lnTo>
                  <a:lnTo>
                    <a:pt x="88860" y="34933"/>
                  </a:lnTo>
                  <a:lnTo>
                    <a:pt x="89257" y="36038"/>
                  </a:lnTo>
                  <a:lnTo>
                    <a:pt x="89654" y="37100"/>
                  </a:lnTo>
                  <a:lnTo>
                    <a:pt x="90036" y="38120"/>
                  </a:lnTo>
                  <a:lnTo>
                    <a:pt x="90773" y="40018"/>
                  </a:lnTo>
                  <a:lnTo>
                    <a:pt x="91453" y="41690"/>
                  </a:lnTo>
                  <a:lnTo>
                    <a:pt x="92062" y="43121"/>
                  </a:lnTo>
                  <a:lnTo>
                    <a:pt x="92557" y="44282"/>
                  </a:lnTo>
                  <a:lnTo>
                    <a:pt x="92940" y="45146"/>
                  </a:lnTo>
                  <a:lnTo>
                    <a:pt x="93280" y="45855"/>
                  </a:lnTo>
                  <a:lnTo>
                    <a:pt x="93521" y="45387"/>
                  </a:lnTo>
                  <a:lnTo>
                    <a:pt x="93747" y="44920"/>
                  </a:lnTo>
                  <a:lnTo>
                    <a:pt x="93946" y="44438"/>
                  </a:lnTo>
                  <a:lnTo>
                    <a:pt x="94144" y="43956"/>
                  </a:lnTo>
                  <a:lnTo>
                    <a:pt x="94328" y="43475"/>
                  </a:lnTo>
                  <a:lnTo>
                    <a:pt x="94498" y="42979"/>
                  </a:lnTo>
                  <a:lnTo>
                    <a:pt x="94654" y="42483"/>
                  </a:lnTo>
                  <a:lnTo>
                    <a:pt x="94796" y="41987"/>
                  </a:lnTo>
                  <a:lnTo>
                    <a:pt x="94923" y="41492"/>
                  </a:lnTo>
                  <a:lnTo>
                    <a:pt x="95036" y="40996"/>
                  </a:lnTo>
                  <a:lnTo>
                    <a:pt x="95136" y="40486"/>
                  </a:lnTo>
                  <a:lnTo>
                    <a:pt x="95235" y="39990"/>
                  </a:lnTo>
                  <a:lnTo>
                    <a:pt x="95306" y="39480"/>
                  </a:lnTo>
                  <a:lnTo>
                    <a:pt x="95376" y="38970"/>
                  </a:lnTo>
                  <a:lnTo>
                    <a:pt x="95433" y="38460"/>
                  </a:lnTo>
                  <a:lnTo>
                    <a:pt x="95476" y="37950"/>
                  </a:lnTo>
                  <a:lnTo>
                    <a:pt x="95518" y="37426"/>
                  </a:lnTo>
                  <a:lnTo>
                    <a:pt x="95532" y="36916"/>
                  </a:lnTo>
                  <a:lnTo>
                    <a:pt x="95546" y="36392"/>
                  </a:lnTo>
                  <a:lnTo>
                    <a:pt x="95546" y="35882"/>
                  </a:lnTo>
                  <a:lnTo>
                    <a:pt x="95546" y="35358"/>
                  </a:lnTo>
                  <a:lnTo>
                    <a:pt x="95532" y="34848"/>
                  </a:lnTo>
                  <a:lnTo>
                    <a:pt x="95504" y="34324"/>
                  </a:lnTo>
                  <a:lnTo>
                    <a:pt x="95461" y="33800"/>
                  </a:lnTo>
                  <a:lnTo>
                    <a:pt x="95419" y="33290"/>
                  </a:lnTo>
                  <a:lnTo>
                    <a:pt x="95362" y="32766"/>
                  </a:lnTo>
                  <a:lnTo>
                    <a:pt x="95221" y="31717"/>
                  </a:lnTo>
                  <a:lnTo>
                    <a:pt x="95065" y="30683"/>
                  </a:lnTo>
                  <a:lnTo>
                    <a:pt x="94866" y="29649"/>
                  </a:lnTo>
                  <a:lnTo>
                    <a:pt x="94640" y="28629"/>
                  </a:lnTo>
                  <a:lnTo>
                    <a:pt x="94385" y="27595"/>
                  </a:lnTo>
                  <a:lnTo>
                    <a:pt x="94116" y="26590"/>
                  </a:lnTo>
                  <a:lnTo>
                    <a:pt x="93818" y="25570"/>
                  </a:lnTo>
                  <a:lnTo>
                    <a:pt x="93492" y="24578"/>
                  </a:lnTo>
                  <a:lnTo>
                    <a:pt x="93152" y="23586"/>
                  </a:lnTo>
                  <a:lnTo>
                    <a:pt x="92798" y="22623"/>
                  </a:lnTo>
                  <a:lnTo>
                    <a:pt x="92430" y="21660"/>
                  </a:lnTo>
                  <a:lnTo>
                    <a:pt x="92047" y="20711"/>
                  </a:lnTo>
                  <a:lnTo>
                    <a:pt x="91651" y="19790"/>
                  </a:lnTo>
                  <a:lnTo>
                    <a:pt x="91254" y="18884"/>
                  </a:lnTo>
                  <a:lnTo>
                    <a:pt x="90843" y="17991"/>
                  </a:lnTo>
                  <a:lnTo>
                    <a:pt x="90433" y="17113"/>
                  </a:lnTo>
                  <a:lnTo>
                    <a:pt x="90022" y="16263"/>
                  </a:lnTo>
                  <a:lnTo>
                    <a:pt x="89597" y="15441"/>
                  </a:lnTo>
                  <a:lnTo>
                    <a:pt x="89186" y="14648"/>
                  </a:lnTo>
                  <a:lnTo>
                    <a:pt x="91297" y="14251"/>
                  </a:lnTo>
                  <a:lnTo>
                    <a:pt x="91028" y="13996"/>
                  </a:lnTo>
                  <a:lnTo>
                    <a:pt x="90702" y="13699"/>
                  </a:lnTo>
                  <a:lnTo>
                    <a:pt x="90234" y="13302"/>
                  </a:lnTo>
                  <a:lnTo>
                    <a:pt x="89654" y="12821"/>
                  </a:lnTo>
                  <a:lnTo>
                    <a:pt x="88931" y="12254"/>
                  </a:lnTo>
                  <a:lnTo>
                    <a:pt x="88095" y="11617"/>
                  </a:lnTo>
                  <a:lnTo>
                    <a:pt x="87118" y="10923"/>
                  </a:lnTo>
                  <a:lnTo>
                    <a:pt x="86537" y="9945"/>
                  </a:lnTo>
                  <a:lnTo>
                    <a:pt x="85999" y="9053"/>
                  </a:lnTo>
                  <a:lnTo>
                    <a:pt x="85092" y="7579"/>
                  </a:lnTo>
                  <a:lnTo>
                    <a:pt x="84441" y="6517"/>
                  </a:lnTo>
                  <a:lnTo>
                    <a:pt x="84228" y="6163"/>
                  </a:lnTo>
                  <a:lnTo>
                    <a:pt x="84115" y="5922"/>
                  </a:lnTo>
                  <a:lnTo>
                    <a:pt x="84002" y="6630"/>
                  </a:lnTo>
                  <a:lnTo>
                    <a:pt x="83917" y="7339"/>
                  </a:lnTo>
                  <a:lnTo>
                    <a:pt x="83860" y="8061"/>
                  </a:lnTo>
                  <a:lnTo>
                    <a:pt x="83803" y="8798"/>
                  </a:lnTo>
                  <a:lnTo>
                    <a:pt x="83095" y="8387"/>
                  </a:lnTo>
                  <a:lnTo>
                    <a:pt x="82344" y="7962"/>
                  </a:lnTo>
                  <a:lnTo>
                    <a:pt x="81565" y="7551"/>
                  </a:lnTo>
                  <a:lnTo>
                    <a:pt x="80758" y="7126"/>
                  </a:lnTo>
                  <a:lnTo>
                    <a:pt x="79922" y="6701"/>
                  </a:lnTo>
                  <a:lnTo>
                    <a:pt x="79044" y="6276"/>
                  </a:lnTo>
                  <a:lnTo>
                    <a:pt x="78137" y="5865"/>
                  </a:lnTo>
                  <a:lnTo>
                    <a:pt x="77202" y="5455"/>
                  </a:lnTo>
                  <a:lnTo>
                    <a:pt x="76239" y="5044"/>
                  </a:lnTo>
                  <a:lnTo>
                    <a:pt x="75233" y="4633"/>
                  </a:lnTo>
                  <a:lnTo>
                    <a:pt x="74213" y="4251"/>
                  </a:lnTo>
                  <a:lnTo>
                    <a:pt x="73151" y="3854"/>
                  </a:lnTo>
                  <a:lnTo>
                    <a:pt x="72046" y="3486"/>
                  </a:lnTo>
                  <a:lnTo>
                    <a:pt x="70927" y="3117"/>
                  </a:lnTo>
                  <a:lnTo>
                    <a:pt x="69779" y="2777"/>
                  </a:lnTo>
                  <a:lnTo>
                    <a:pt x="68590" y="2437"/>
                  </a:lnTo>
                  <a:lnTo>
                    <a:pt x="67371" y="2126"/>
                  </a:lnTo>
                  <a:lnTo>
                    <a:pt x="66125" y="1814"/>
                  </a:lnTo>
                  <a:lnTo>
                    <a:pt x="64850" y="1531"/>
                  </a:lnTo>
                  <a:lnTo>
                    <a:pt x="63532" y="1276"/>
                  </a:lnTo>
                  <a:lnTo>
                    <a:pt x="62187" y="1035"/>
                  </a:lnTo>
                  <a:lnTo>
                    <a:pt x="60827" y="808"/>
                  </a:lnTo>
                  <a:lnTo>
                    <a:pt x="59425" y="610"/>
                  </a:lnTo>
                  <a:lnTo>
                    <a:pt x="57994" y="440"/>
                  </a:lnTo>
                  <a:lnTo>
                    <a:pt x="56521" y="298"/>
                  </a:lnTo>
                  <a:lnTo>
                    <a:pt x="55033" y="185"/>
                  </a:lnTo>
                  <a:lnTo>
                    <a:pt x="53503" y="86"/>
                  </a:lnTo>
                  <a:lnTo>
                    <a:pt x="51959" y="29"/>
                  </a:lnTo>
                  <a:lnTo>
                    <a:pt x="50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89;p15">
            <a:extLst>
              <a:ext uri="{FF2B5EF4-FFF2-40B4-BE49-F238E27FC236}">
                <a16:creationId xmlns:a16="http://schemas.microsoft.com/office/drawing/2014/main" id="{86B20212-03D3-5D49-985F-9904C5BC6C6E}"/>
              </a:ext>
            </a:extLst>
          </p:cNvPr>
          <p:cNvGrpSpPr/>
          <p:nvPr/>
        </p:nvGrpSpPr>
        <p:grpSpPr>
          <a:xfrm>
            <a:off x="1309054" y="-703705"/>
            <a:ext cx="1685107" cy="4252064"/>
            <a:chOff x="4853264" y="-2417036"/>
            <a:chExt cx="1685107" cy="4252064"/>
          </a:xfrm>
        </p:grpSpPr>
        <p:sp>
          <p:nvSpPr>
            <p:cNvPr id="18" name="Google Shape;90;p15">
              <a:extLst>
                <a:ext uri="{FF2B5EF4-FFF2-40B4-BE49-F238E27FC236}">
                  <a16:creationId xmlns:a16="http://schemas.microsoft.com/office/drawing/2014/main" id="{6E179507-E995-D3D5-3FF6-B90826CE118D}"/>
                </a:ext>
              </a:extLst>
            </p:cNvPr>
            <p:cNvSpPr/>
            <p:nvPr/>
          </p:nvSpPr>
          <p:spPr>
            <a:xfrm>
              <a:off x="4853264" y="149921"/>
              <a:ext cx="1685107" cy="16851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91;p15">
              <a:extLst>
                <a:ext uri="{FF2B5EF4-FFF2-40B4-BE49-F238E27FC236}">
                  <a16:creationId xmlns:a16="http://schemas.microsoft.com/office/drawing/2014/main" id="{7481FC74-87B7-B04F-1748-1F9B54E6C382}"/>
                </a:ext>
              </a:extLst>
            </p:cNvPr>
            <p:cNvGrpSpPr/>
            <p:nvPr/>
          </p:nvGrpSpPr>
          <p:grpSpPr>
            <a:xfrm>
              <a:off x="4941482" y="-2417036"/>
              <a:ext cx="1541768" cy="4075742"/>
              <a:chOff x="-1758873" y="-4980891"/>
              <a:chExt cx="6651297" cy="17583054"/>
            </a:xfrm>
          </p:grpSpPr>
          <p:sp>
            <p:nvSpPr>
              <p:cNvPr id="20" name="Google Shape;92;p15">
                <a:extLst>
                  <a:ext uri="{FF2B5EF4-FFF2-40B4-BE49-F238E27FC236}">
                    <a16:creationId xmlns:a16="http://schemas.microsoft.com/office/drawing/2014/main" id="{817A4D4F-2369-6BCC-46B5-25719AE3E389}"/>
                  </a:ext>
                </a:extLst>
              </p:cNvPr>
              <p:cNvSpPr/>
              <p:nvPr/>
            </p:nvSpPr>
            <p:spPr>
              <a:xfrm>
                <a:off x="966125" y="980125"/>
                <a:ext cx="211275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8452" extrusionOk="0">
                    <a:moveTo>
                      <a:pt x="4226" y="0"/>
                    </a:moveTo>
                    <a:lnTo>
                      <a:pt x="4005" y="15"/>
                    </a:lnTo>
                    <a:lnTo>
                      <a:pt x="3800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47"/>
                    </a:lnTo>
                    <a:lnTo>
                      <a:pt x="2979" y="191"/>
                    </a:lnTo>
                    <a:lnTo>
                      <a:pt x="2773" y="265"/>
                    </a:lnTo>
                    <a:lnTo>
                      <a:pt x="2582" y="338"/>
                    </a:lnTo>
                    <a:lnTo>
                      <a:pt x="2392" y="426"/>
                    </a:lnTo>
                    <a:lnTo>
                      <a:pt x="2216" y="514"/>
                    </a:lnTo>
                    <a:lnTo>
                      <a:pt x="2040" y="617"/>
                    </a:lnTo>
                    <a:lnTo>
                      <a:pt x="1863" y="734"/>
                    </a:lnTo>
                    <a:lnTo>
                      <a:pt x="1702" y="851"/>
                    </a:lnTo>
                    <a:lnTo>
                      <a:pt x="1541" y="969"/>
                    </a:lnTo>
                    <a:lnTo>
                      <a:pt x="1394" y="1101"/>
                    </a:lnTo>
                    <a:lnTo>
                      <a:pt x="1247" y="1248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51" y="1702"/>
                    </a:lnTo>
                    <a:lnTo>
                      <a:pt x="719" y="1864"/>
                    </a:lnTo>
                    <a:lnTo>
                      <a:pt x="616" y="2040"/>
                    </a:lnTo>
                    <a:lnTo>
                      <a:pt x="514" y="2216"/>
                    </a:lnTo>
                    <a:lnTo>
                      <a:pt x="426" y="2407"/>
                    </a:lnTo>
                    <a:lnTo>
                      <a:pt x="338" y="2583"/>
                    </a:lnTo>
                    <a:lnTo>
                      <a:pt x="264" y="2773"/>
                    </a:lnTo>
                    <a:lnTo>
                      <a:pt x="191" y="2979"/>
                    </a:lnTo>
                    <a:lnTo>
                      <a:pt x="132" y="3169"/>
                    </a:lnTo>
                    <a:lnTo>
                      <a:pt x="88" y="3375"/>
                    </a:lnTo>
                    <a:lnTo>
                      <a:pt x="59" y="3595"/>
                    </a:lnTo>
                    <a:lnTo>
                      <a:pt x="30" y="3800"/>
                    </a:lnTo>
                    <a:lnTo>
                      <a:pt x="15" y="4020"/>
                    </a:lnTo>
                    <a:lnTo>
                      <a:pt x="0" y="4226"/>
                    </a:lnTo>
                    <a:lnTo>
                      <a:pt x="15" y="4446"/>
                    </a:lnTo>
                    <a:lnTo>
                      <a:pt x="30" y="4666"/>
                    </a:lnTo>
                    <a:lnTo>
                      <a:pt x="59" y="4871"/>
                    </a:lnTo>
                    <a:lnTo>
                      <a:pt x="88" y="5077"/>
                    </a:lnTo>
                    <a:lnTo>
                      <a:pt x="132" y="5282"/>
                    </a:lnTo>
                    <a:lnTo>
                      <a:pt x="191" y="5488"/>
                    </a:lnTo>
                    <a:lnTo>
                      <a:pt x="264" y="5678"/>
                    </a:lnTo>
                    <a:lnTo>
                      <a:pt x="338" y="5869"/>
                    </a:lnTo>
                    <a:lnTo>
                      <a:pt x="426" y="6060"/>
                    </a:lnTo>
                    <a:lnTo>
                      <a:pt x="514" y="6250"/>
                    </a:lnTo>
                    <a:lnTo>
                      <a:pt x="616" y="6426"/>
                    </a:lnTo>
                    <a:lnTo>
                      <a:pt x="719" y="6588"/>
                    </a:lnTo>
                    <a:lnTo>
                      <a:pt x="851" y="6764"/>
                    </a:lnTo>
                    <a:lnTo>
                      <a:pt x="969" y="6925"/>
                    </a:lnTo>
                    <a:lnTo>
                      <a:pt x="1101" y="7072"/>
                    </a:lnTo>
                    <a:lnTo>
                      <a:pt x="1247" y="7219"/>
                    </a:lnTo>
                    <a:lnTo>
                      <a:pt x="1394" y="7365"/>
                    </a:lnTo>
                    <a:lnTo>
                      <a:pt x="1541" y="7497"/>
                    </a:lnTo>
                    <a:lnTo>
                      <a:pt x="1702" y="7615"/>
                    </a:lnTo>
                    <a:lnTo>
                      <a:pt x="1863" y="7732"/>
                    </a:lnTo>
                    <a:lnTo>
                      <a:pt x="2040" y="7850"/>
                    </a:lnTo>
                    <a:lnTo>
                      <a:pt x="2216" y="7952"/>
                    </a:lnTo>
                    <a:lnTo>
                      <a:pt x="2392" y="8040"/>
                    </a:lnTo>
                    <a:lnTo>
                      <a:pt x="2582" y="8128"/>
                    </a:lnTo>
                    <a:lnTo>
                      <a:pt x="2773" y="8202"/>
                    </a:lnTo>
                    <a:lnTo>
                      <a:pt x="2979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800" y="8436"/>
                    </a:lnTo>
                    <a:lnTo>
                      <a:pt x="4005" y="8451"/>
                    </a:lnTo>
                    <a:lnTo>
                      <a:pt x="4446" y="8451"/>
                    </a:lnTo>
                    <a:lnTo>
                      <a:pt x="4666" y="8436"/>
                    </a:lnTo>
                    <a:lnTo>
                      <a:pt x="4871" y="8407"/>
                    </a:lnTo>
                    <a:lnTo>
                      <a:pt x="5076" y="8363"/>
                    </a:lnTo>
                    <a:lnTo>
                      <a:pt x="5282" y="8319"/>
                    </a:lnTo>
                    <a:lnTo>
                      <a:pt x="5487" y="8260"/>
                    </a:lnTo>
                    <a:lnTo>
                      <a:pt x="5678" y="8202"/>
                    </a:lnTo>
                    <a:lnTo>
                      <a:pt x="5869" y="8128"/>
                    </a:lnTo>
                    <a:lnTo>
                      <a:pt x="6059" y="8040"/>
                    </a:lnTo>
                    <a:lnTo>
                      <a:pt x="6236" y="7952"/>
                    </a:lnTo>
                    <a:lnTo>
                      <a:pt x="6426" y="7850"/>
                    </a:lnTo>
                    <a:lnTo>
                      <a:pt x="6588" y="7732"/>
                    </a:lnTo>
                    <a:lnTo>
                      <a:pt x="6764" y="7615"/>
                    </a:lnTo>
                    <a:lnTo>
                      <a:pt x="6910" y="7497"/>
                    </a:lnTo>
                    <a:lnTo>
                      <a:pt x="7072" y="7365"/>
                    </a:lnTo>
                    <a:lnTo>
                      <a:pt x="7218" y="7219"/>
                    </a:lnTo>
                    <a:lnTo>
                      <a:pt x="7351" y="7072"/>
                    </a:lnTo>
                    <a:lnTo>
                      <a:pt x="7483" y="6925"/>
                    </a:lnTo>
                    <a:lnTo>
                      <a:pt x="7615" y="6764"/>
                    </a:lnTo>
                    <a:lnTo>
                      <a:pt x="7732" y="6588"/>
                    </a:lnTo>
                    <a:lnTo>
                      <a:pt x="7835" y="6426"/>
                    </a:lnTo>
                    <a:lnTo>
                      <a:pt x="7937" y="6250"/>
                    </a:lnTo>
                    <a:lnTo>
                      <a:pt x="8040" y="6060"/>
                    </a:lnTo>
                    <a:lnTo>
                      <a:pt x="8128" y="5869"/>
                    </a:lnTo>
                    <a:lnTo>
                      <a:pt x="8201" y="5678"/>
                    </a:lnTo>
                    <a:lnTo>
                      <a:pt x="8260" y="5488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407" y="4871"/>
                    </a:lnTo>
                    <a:lnTo>
                      <a:pt x="8436" y="4666"/>
                    </a:lnTo>
                    <a:lnTo>
                      <a:pt x="8451" y="4446"/>
                    </a:lnTo>
                    <a:lnTo>
                      <a:pt x="8451" y="4226"/>
                    </a:lnTo>
                    <a:lnTo>
                      <a:pt x="8451" y="4020"/>
                    </a:lnTo>
                    <a:lnTo>
                      <a:pt x="8436" y="3800"/>
                    </a:lnTo>
                    <a:lnTo>
                      <a:pt x="8407" y="3595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201" y="2773"/>
                    </a:lnTo>
                    <a:lnTo>
                      <a:pt x="8128" y="2583"/>
                    </a:lnTo>
                    <a:lnTo>
                      <a:pt x="8040" y="2407"/>
                    </a:lnTo>
                    <a:lnTo>
                      <a:pt x="7937" y="2216"/>
                    </a:lnTo>
                    <a:lnTo>
                      <a:pt x="7835" y="2040"/>
                    </a:lnTo>
                    <a:lnTo>
                      <a:pt x="7732" y="1864"/>
                    </a:lnTo>
                    <a:lnTo>
                      <a:pt x="7615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18" y="1248"/>
                    </a:lnTo>
                    <a:lnTo>
                      <a:pt x="7072" y="1101"/>
                    </a:lnTo>
                    <a:lnTo>
                      <a:pt x="6910" y="969"/>
                    </a:lnTo>
                    <a:lnTo>
                      <a:pt x="6764" y="851"/>
                    </a:lnTo>
                    <a:lnTo>
                      <a:pt x="6588" y="734"/>
                    </a:lnTo>
                    <a:lnTo>
                      <a:pt x="6426" y="617"/>
                    </a:lnTo>
                    <a:lnTo>
                      <a:pt x="6236" y="514"/>
                    </a:lnTo>
                    <a:lnTo>
                      <a:pt x="6059" y="426"/>
                    </a:lnTo>
                    <a:lnTo>
                      <a:pt x="5869" y="338"/>
                    </a:lnTo>
                    <a:lnTo>
                      <a:pt x="5678" y="265"/>
                    </a:lnTo>
                    <a:lnTo>
                      <a:pt x="5487" y="191"/>
                    </a:lnTo>
                    <a:lnTo>
                      <a:pt x="5282" y="147"/>
                    </a:lnTo>
                    <a:lnTo>
                      <a:pt x="5076" y="88"/>
                    </a:lnTo>
                    <a:lnTo>
                      <a:pt x="4871" y="59"/>
                    </a:lnTo>
                    <a:lnTo>
                      <a:pt x="4666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3;p15">
                <a:extLst>
                  <a:ext uri="{FF2B5EF4-FFF2-40B4-BE49-F238E27FC236}">
                    <a16:creationId xmlns:a16="http://schemas.microsoft.com/office/drawing/2014/main" id="{884B7268-C06D-F652-BBB7-67236108A9F6}"/>
                  </a:ext>
                </a:extLst>
              </p:cNvPr>
              <p:cNvSpPr/>
              <p:nvPr/>
            </p:nvSpPr>
            <p:spPr>
              <a:xfrm>
                <a:off x="-1758873" y="9787169"/>
                <a:ext cx="6651297" cy="2814994"/>
              </a:xfrm>
              <a:custGeom>
                <a:avLst/>
                <a:gdLst/>
                <a:ahLst/>
                <a:cxnLst/>
                <a:rect l="l" t="t" r="r" b="b"/>
                <a:pathLst>
                  <a:path w="35154" h="14878" extrusionOk="0">
                    <a:moveTo>
                      <a:pt x="3478" y="0"/>
                    </a:moveTo>
                    <a:lnTo>
                      <a:pt x="3155" y="15"/>
                    </a:lnTo>
                    <a:lnTo>
                      <a:pt x="2818" y="59"/>
                    </a:lnTo>
                    <a:lnTo>
                      <a:pt x="2495" y="118"/>
                    </a:lnTo>
                    <a:lnTo>
                      <a:pt x="2187" y="221"/>
                    </a:lnTo>
                    <a:lnTo>
                      <a:pt x="1879" y="367"/>
                    </a:lnTo>
                    <a:lnTo>
                      <a:pt x="1718" y="441"/>
                    </a:lnTo>
                    <a:lnTo>
                      <a:pt x="1571" y="529"/>
                    </a:lnTo>
                    <a:lnTo>
                      <a:pt x="1424" y="631"/>
                    </a:lnTo>
                    <a:lnTo>
                      <a:pt x="1292" y="734"/>
                    </a:lnTo>
                    <a:lnTo>
                      <a:pt x="1028" y="954"/>
                    </a:lnTo>
                    <a:lnTo>
                      <a:pt x="808" y="1204"/>
                    </a:lnTo>
                    <a:lnTo>
                      <a:pt x="603" y="1468"/>
                    </a:lnTo>
                    <a:lnTo>
                      <a:pt x="426" y="1746"/>
                    </a:lnTo>
                    <a:lnTo>
                      <a:pt x="294" y="2040"/>
                    </a:lnTo>
                    <a:lnTo>
                      <a:pt x="177" y="2333"/>
                    </a:lnTo>
                    <a:lnTo>
                      <a:pt x="89" y="2656"/>
                    </a:lnTo>
                    <a:lnTo>
                      <a:pt x="30" y="2979"/>
                    </a:lnTo>
                    <a:lnTo>
                      <a:pt x="1" y="3302"/>
                    </a:lnTo>
                    <a:lnTo>
                      <a:pt x="16" y="3624"/>
                    </a:lnTo>
                    <a:lnTo>
                      <a:pt x="60" y="3947"/>
                    </a:lnTo>
                    <a:lnTo>
                      <a:pt x="118" y="4270"/>
                    </a:lnTo>
                    <a:lnTo>
                      <a:pt x="221" y="4593"/>
                    </a:lnTo>
                    <a:lnTo>
                      <a:pt x="368" y="4901"/>
                    </a:lnTo>
                    <a:lnTo>
                      <a:pt x="441" y="5047"/>
                    </a:lnTo>
                    <a:lnTo>
                      <a:pt x="529" y="5194"/>
                    </a:lnTo>
                    <a:lnTo>
                      <a:pt x="647" y="5370"/>
                    </a:lnTo>
                    <a:lnTo>
                      <a:pt x="896" y="5722"/>
                    </a:lnTo>
                    <a:lnTo>
                      <a:pt x="1277" y="6236"/>
                    </a:lnTo>
                    <a:lnTo>
                      <a:pt x="1791" y="6881"/>
                    </a:lnTo>
                    <a:lnTo>
                      <a:pt x="2099" y="7233"/>
                    </a:lnTo>
                    <a:lnTo>
                      <a:pt x="2436" y="7615"/>
                    </a:lnTo>
                    <a:lnTo>
                      <a:pt x="2803" y="8026"/>
                    </a:lnTo>
                    <a:lnTo>
                      <a:pt x="3199" y="8436"/>
                    </a:lnTo>
                    <a:lnTo>
                      <a:pt x="3639" y="8862"/>
                    </a:lnTo>
                    <a:lnTo>
                      <a:pt x="4094" y="9302"/>
                    </a:lnTo>
                    <a:lnTo>
                      <a:pt x="4593" y="9742"/>
                    </a:lnTo>
                    <a:lnTo>
                      <a:pt x="5121" y="10182"/>
                    </a:lnTo>
                    <a:lnTo>
                      <a:pt x="5679" y="10622"/>
                    </a:lnTo>
                    <a:lnTo>
                      <a:pt x="6266" y="11063"/>
                    </a:lnTo>
                    <a:lnTo>
                      <a:pt x="6882" y="11503"/>
                    </a:lnTo>
                    <a:lnTo>
                      <a:pt x="7527" y="11914"/>
                    </a:lnTo>
                    <a:lnTo>
                      <a:pt x="8202" y="12324"/>
                    </a:lnTo>
                    <a:lnTo>
                      <a:pt x="8906" y="12706"/>
                    </a:lnTo>
                    <a:lnTo>
                      <a:pt x="9640" y="13073"/>
                    </a:lnTo>
                    <a:lnTo>
                      <a:pt x="10021" y="13249"/>
                    </a:lnTo>
                    <a:lnTo>
                      <a:pt x="10418" y="13425"/>
                    </a:lnTo>
                    <a:lnTo>
                      <a:pt x="10799" y="13586"/>
                    </a:lnTo>
                    <a:lnTo>
                      <a:pt x="11210" y="13733"/>
                    </a:lnTo>
                    <a:lnTo>
                      <a:pt x="11621" y="13880"/>
                    </a:lnTo>
                    <a:lnTo>
                      <a:pt x="12031" y="14012"/>
                    </a:lnTo>
                    <a:lnTo>
                      <a:pt x="12457" y="14144"/>
                    </a:lnTo>
                    <a:lnTo>
                      <a:pt x="12882" y="14261"/>
                    </a:lnTo>
                    <a:lnTo>
                      <a:pt x="13322" y="14378"/>
                    </a:lnTo>
                    <a:lnTo>
                      <a:pt x="13763" y="14481"/>
                    </a:lnTo>
                    <a:lnTo>
                      <a:pt x="14217" y="14569"/>
                    </a:lnTo>
                    <a:lnTo>
                      <a:pt x="14672" y="14642"/>
                    </a:lnTo>
                    <a:lnTo>
                      <a:pt x="15142" y="14716"/>
                    </a:lnTo>
                    <a:lnTo>
                      <a:pt x="15611" y="14774"/>
                    </a:lnTo>
                    <a:lnTo>
                      <a:pt x="16095" y="14818"/>
                    </a:lnTo>
                    <a:lnTo>
                      <a:pt x="16579" y="14848"/>
                    </a:lnTo>
                    <a:lnTo>
                      <a:pt x="17078" y="14862"/>
                    </a:lnTo>
                    <a:lnTo>
                      <a:pt x="17577" y="14877"/>
                    </a:lnTo>
                    <a:lnTo>
                      <a:pt x="18076" y="14862"/>
                    </a:lnTo>
                    <a:lnTo>
                      <a:pt x="18575" y="14848"/>
                    </a:lnTo>
                    <a:lnTo>
                      <a:pt x="19059" y="14818"/>
                    </a:lnTo>
                    <a:lnTo>
                      <a:pt x="19543" y="14774"/>
                    </a:lnTo>
                    <a:lnTo>
                      <a:pt x="20013" y="14716"/>
                    </a:lnTo>
                    <a:lnTo>
                      <a:pt x="20482" y="14642"/>
                    </a:lnTo>
                    <a:lnTo>
                      <a:pt x="20937" y="14569"/>
                    </a:lnTo>
                    <a:lnTo>
                      <a:pt x="21392" y="14481"/>
                    </a:lnTo>
                    <a:lnTo>
                      <a:pt x="21832" y="14378"/>
                    </a:lnTo>
                    <a:lnTo>
                      <a:pt x="22272" y="14261"/>
                    </a:lnTo>
                    <a:lnTo>
                      <a:pt x="22712" y="14144"/>
                    </a:lnTo>
                    <a:lnTo>
                      <a:pt x="23123" y="14012"/>
                    </a:lnTo>
                    <a:lnTo>
                      <a:pt x="23548" y="13880"/>
                    </a:lnTo>
                    <a:lnTo>
                      <a:pt x="23959" y="13733"/>
                    </a:lnTo>
                    <a:lnTo>
                      <a:pt x="24355" y="13586"/>
                    </a:lnTo>
                    <a:lnTo>
                      <a:pt x="24751" y="13425"/>
                    </a:lnTo>
                    <a:lnTo>
                      <a:pt x="25133" y="13249"/>
                    </a:lnTo>
                    <a:lnTo>
                      <a:pt x="25514" y="13073"/>
                    </a:lnTo>
                    <a:lnTo>
                      <a:pt x="26248" y="12706"/>
                    </a:lnTo>
                    <a:lnTo>
                      <a:pt x="26967" y="12324"/>
                    </a:lnTo>
                    <a:lnTo>
                      <a:pt x="27642" y="11914"/>
                    </a:lnTo>
                    <a:lnTo>
                      <a:pt x="28287" y="11503"/>
                    </a:lnTo>
                    <a:lnTo>
                      <a:pt x="28903" y="11063"/>
                    </a:lnTo>
                    <a:lnTo>
                      <a:pt x="29490" y="10622"/>
                    </a:lnTo>
                    <a:lnTo>
                      <a:pt x="30048" y="10182"/>
                    </a:lnTo>
                    <a:lnTo>
                      <a:pt x="30576" y="9742"/>
                    </a:lnTo>
                    <a:lnTo>
                      <a:pt x="31060" y="9302"/>
                    </a:lnTo>
                    <a:lnTo>
                      <a:pt x="31529" y="8862"/>
                    </a:lnTo>
                    <a:lnTo>
                      <a:pt x="31955" y="8436"/>
                    </a:lnTo>
                    <a:lnTo>
                      <a:pt x="32366" y="8026"/>
                    </a:lnTo>
                    <a:lnTo>
                      <a:pt x="32733" y="7615"/>
                    </a:lnTo>
                    <a:lnTo>
                      <a:pt x="33070" y="7233"/>
                    </a:lnTo>
                    <a:lnTo>
                      <a:pt x="33363" y="6881"/>
                    </a:lnTo>
                    <a:lnTo>
                      <a:pt x="33877" y="6236"/>
                    </a:lnTo>
                    <a:lnTo>
                      <a:pt x="34258" y="5722"/>
                    </a:lnTo>
                    <a:lnTo>
                      <a:pt x="34508" y="5370"/>
                    </a:lnTo>
                    <a:lnTo>
                      <a:pt x="34625" y="5194"/>
                    </a:lnTo>
                    <a:lnTo>
                      <a:pt x="34713" y="5047"/>
                    </a:lnTo>
                    <a:lnTo>
                      <a:pt x="34801" y="4901"/>
                    </a:lnTo>
                    <a:lnTo>
                      <a:pt x="34933" y="4593"/>
                    </a:lnTo>
                    <a:lnTo>
                      <a:pt x="35036" y="4270"/>
                    </a:lnTo>
                    <a:lnTo>
                      <a:pt x="35109" y="3947"/>
                    </a:lnTo>
                    <a:lnTo>
                      <a:pt x="35139" y="3624"/>
                    </a:lnTo>
                    <a:lnTo>
                      <a:pt x="35153" y="3302"/>
                    </a:lnTo>
                    <a:lnTo>
                      <a:pt x="35124" y="2979"/>
                    </a:lnTo>
                    <a:lnTo>
                      <a:pt x="35080" y="2656"/>
                    </a:lnTo>
                    <a:lnTo>
                      <a:pt x="34992" y="2333"/>
                    </a:lnTo>
                    <a:lnTo>
                      <a:pt x="34875" y="2040"/>
                    </a:lnTo>
                    <a:lnTo>
                      <a:pt x="34728" y="1746"/>
                    </a:lnTo>
                    <a:lnTo>
                      <a:pt x="34552" y="1468"/>
                    </a:lnTo>
                    <a:lnTo>
                      <a:pt x="34361" y="1204"/>
                    </a:lnTo>
                    <a:lnTo>
                      <a:pt x="34126" y="954"/>
                    </a:lnTo>
                    <a:lnTo>
                      <a:pt x="33877" y="734"/>
                    </a:lnTo>
                    <a:lnTo>
                      <a:pt x="33730" y="631"/>
                    </a:lnTo>
                    <a:lnTo>
                      <a:pt x="33583" y="529"/>
                    </a:lnTo>
                    <a:lnTo>
                      <a:pt x="33437" y="441"/>
                    </a:lnTo>
                    <a:lnTo>
                      <a:pt x="33290" y="367"/>
                    </a:lnTo>
                    <a:lnTo>
                      <a:pt x="32982" y="221"/>
                    </a:lnTo>
                    <a:lnTo>
                      <a:pt x="32659" y="118"/>
                    </a:lnTo>
                    <a:lnTo>
                      <a:pt x="32336" y="59"/>
                    </a:lnTo>
                    <a:lnTo>
                      <a:pt x="32014" y="15"/>
                    </a:lnTo>
                    <a:lnTo>
                      <a:pt x="31691" y="0"/>
                    </a:lnTo>
                    <a:lnTo>
                      <a:pt x="31353" y="30"/>
                    </a:lnTo>
                    <a:lnTo>
                      <a:pt x="31045" y="89"/>
                    </a:lnTo>
                    <a:lnTo>
                      <a:pt x="30723" y="177"/>
                    </a:lnTo>
                    <a:lnTo>
                      <a:pt x="30429" y="294"/>
                    </a:lnTo>
                    <a:lnTo>
                      <a:pt x="30136" y="426"/>
                    </a:lnTo>
                    <a:lnTo>
                      <a:pt x="29857" y="602"/>
                    </a:lnTo>
                    <a:lnTo>
                      <a:pt x="29593" y="807"/>
                    </a:lnTo>
                    <a:lnTo>
                      <a:pt x="29343" y="1027"/>
                    </a:lnTo>
                    <a:lnTo>
                      <a:pt x="29123" y="1292"/>
                    </a:lnTo>
                    <a:lnTo>
                      <a:pt x="29021" y="1424"/>
                    </a:lnTo>
                    <a:lnTo>
                      <a:pt x="28918" y="1570"/>
                    </a:lnTo>
                    <a:lnTo>
                      <a:pt x="28713" y="1878"/>
                    </a:lnTo>
                    <a:lnTo>
                      <a:pt x="28463" y="2201"/>
                    </a:lnTo>
                    <a:lnTo>
                      <a:pt x="28126" y="2627"/>
                    </a:lnTo>
                    <a:lnTo>
                      <a:pt x="27700" y="3125"/>
                    </a:lnTo>
                    <a:lnTo>
                      <a:pt x="27187" y="3668"/>
                    </a:lnTo>
                    <a:lnTo>
                      <a:pt x="26893" y="3962"/>
                    </a:lnTo>
                    <a:lnTo>
                      <a:pt x="26585" y="4255"/>
                    </a:lnTo>
                    <a:lnTo>
                      <a:pt x="26248" y="4563"/>
                    </a:lnTo>
                    <a:lnTo>
                      <a:pt x="25896" y="4871"/>
                    </a:lnTo>
                    <a:lnTo>
                      <a:pt x="25529" y="5179"/>
                    </a:lnTo>
                    <a:lnTo>
                      <a:pt x="25133" y="5473"/>
                    </a:lnTo>
                    <a:lnTo>
                      <a:pt x="24707" y="5766"/>
                    </a:lnTo>
                    <a:lnTo>
                      <a:pt x="24282" y="6060"/>
                    </a:lnTo>
                    <a:lnTo>
                      <a:pt x="23827" y="6338"/>
                    </a:lnTo>
                    <a:lnTo>
                      <a:pt x="23343" y="6617"/>
                    </a:lnTo>
                    <a:lnTo>
                      <a:pt x="22859" y="6867"/>
                    </a:lnTo>
                    <a:lnTo>
                      <a:pt x="22345" y="7101"/>
                    </a:lnTo>
                    <a:lnTo>
                      <a:pt x="21802" y="7321"/>
                    </a:lnTo>
                    <a:lnTo>
                      <a:pt x="21260" y="7512"/>
                    </a:lnTo>
                    <a:lnTo>
                      <a:pt x="20687" y="7688"/>
                    </a:lnTo>
                    <a:lnTo>
                      <a:pt x="20101" y="7835"/>
                    </a:lnTo>
                    <a:lnTo>
                      <a:pt x="19499" y="7952"/>
                    </a:lnTo>
                    <a:lnTo>
                      <a:pt x="18883" y="8040"/>
                    </a:lnTo>
                    <a:lnTo>
                      <a:pt x="18560" y="8070"/>
                    </a:lnTo>
                    <a:lnTo>
                      <a:pt x="18237" y="8099"/>
                    </a:lnTo>
                    <a:lnTo>
                      <a:pt x="17915" y="8114"/>
                    </a:lnTo>
                    <a:lnTo>
                      <a:pt x="17254" y="8114"/>
                    </a:lnTo>
                    <a:lnTo>
                      <a:pt x="16917" y="8099"/>
                    </a:lnTo>
                    <a:lnTo>
                      <a:pt x="16609" y="8070"/>
                    </a:lnTo>
                    <a:lnTo>
                      <a:pt x="16286" y="8040"/>
                    </a:lnTo>
                    <a:lnTo>
                      <a:pt x="15655" y="7952"/>
                    </a:lnTo>
                    <a:lnTo>
                      <a:pt x="15054" y="7835"/>
                    </a:lnTo>
                    <a:lnTo>
                      <a:pt x="14467" y="7688"/>
                    </a:lnTo>
                    <a:lnTo>
                      <a:pt x="13909" y="7512"/>
                    </a:lnTo>
                    <a:lnTo>
                      <a:pt x="13352" y="7321"/>
                    </a:lnTo>
                    <a:lnTo>
                      <a:pt x="12824" y="7101"/>
                    </a:lnTo>
                    <a:lnTo>
                      <a:pt x="12310" y="6867"/>
                    </a:lnTo>
                    <a:lnTo>
                      <a:pt x="11811" y="6617"/>
                    </a:lnTo>
                    <a:lnTo>
                      <a:pt x="11342" y="6338"/>
                    </a:lnTo>
                    <a:lnTo>
                      <a:pt x="10887" y="6060"/>
                    </a:lnTo>
                    <a:lnTo>
                      <a:pt x="10447" y="5766"/>
                    </a:lnTo>
                    <a:lnTo>
                      <a:pt x="10036" y="5473"/>
                    </a:lnTo>
                    <a:lnTo>
                      <a:pt x="9640" y="5179"/>
                    </a:lnTo>
                    <a:lnTo>
                      <a:pt x="9259" y="4871"/>
                    </a:lnTo>
                    <a:lnTo>
                      <a:pt x="8906" y="4563"/>
                    </a:lnTo>
                    <a:lnTo>
                      <a:pt x="8584" y="4255"/>
                    </a:lnTo>
                    <a:lnTo>
                      <a:pt x="8261" y="3962"/>
                    </a:lnTo>
                    <a:lnTo>
                      <a:pt x="7967" y="3668"/>
                    </a:lnTo>
                    <a:lnTo>
                      <a:pt x="7454" y="3125"/>
                    </a:lnTo>
                    <a:lnTo>
                      <a:pt x="7029" y="2627"/>
                    </a:lnTo>
                    <a:lnTo>
                      <a:pt x="6691" y="2201"/>
                    </a:lnTo>
                    <a:lnTo>
                      <a:pt x="6442" y="1878"/>
                    </a:lnTo>
                    <a:lnTo>
                      <a:pt x="6236" y="1570"/>
                    </a:lnTo>
                    <a:lnTo>
                      <a:pt x="6148" y="1424"/>
                    </a:lnTo>
                    <a:lnTo>
                      <a:pt x="6031" y="1292"/>
                    </a:lnTo>
                    <a:lnTo>
                      <a:pt x="5811" y="1027"/>
                    </a:lnTo>
                    <a:lnTo>
                      <a:pt x="5576" y="807"/>
                    </a:lnTo>
                    <a:lnTo>
                      <a:pt x="5312" y="602"/>
                    </a:lnTo>
                    <a:lnTo>
                      <a:pt x="5033" y="426"/>
                    </a:lnTo>
                    <a:lnTo>
                      <a:pt x="4740" y="294"/>
                    </a:lnTo>
                    <a:lnTo>
                      <a:pt x="4432" y="177"/>
                    </a:lnTo>
                    <a:lnTo>
                      <a:pt x="4124" y="89"/>
                    </a:lnTo>
                    <a:lnTo>
                      <a:pt x="3801" y="30"/>
                    </a:lnTo>
                    <a:lnTo>
                      <a:pt x="34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94;p15">
                <a:extLst>
                  <a:ext uri="{FF2B5EF4-FFF2-40B4-BE49-F238E27FC236}">
                    <a16:creationId xmlns:a16="http://schemas.microsoft.com/office/drawing/2014/main" id="{06F54AA8-EEE9-455B-8EDA-88F663C8CA84}"/>
                  </a:ext>
                </a:extLst>
              </p:cNvPr>
              <p:cNvSpPr/>
              <p:nvPr/>
            </p:nvSpPr>
            <p:spPr>
              <a:xfrm>
                <a:off x="-1406448" y="-4980891"/>
                <a:ext cx="211299" cy="211299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786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47"/>
                    </a:lnTo>
                    <a:lnTo>
                      <a:pt x="2964" y="191"/>
                    </a:lnTo>
                    <a:lnTo>
                      <a:pt x="2773" y="265"/>
                    </a:lnTo>
                    <a:lnTo>
                      <a:pt x="2583" y="338"/>
                    </a:lnTo>
                    <a:lnTo>
                      <a:pt x="2392" y="426"/>
                    </a:lnTo>
                    <a:lnTo>
                      <a:pt x="2201" y="514"/>
                    </a:lnTo>
                    <a:lnTo>
                      <a:pt x="2025" y="617"/>
                    </a:lnTo>
                    <a:lnTo>
                      <a:pt x="1864" y="734"/>
                    </a:lnTo>
                    <a:lnTo>
                      <a:pt x="1688" y="851"/>
                    </a:lnTo>
                    <a:lnTo>
                      <a:pt x="1541" y="969"/>
                    </a:lnTo>
                    <a:lnTo>
                      <a:pt x="1380" y="1101"/>
                    </a:lnTo>
                    <a:lnTo>
                      <a:pt x="1233" y="1248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37" y="1702"/>
                    </a:lnTo>
                    <a:lnTo>
                      <a:pt x="719" y="1864"/>
                    </a:lnTo>
                    <a:lnTo>
                      <a:pt x="602" y="2040"/>
                    </a:lnTo>
                    <a:lnTo>
                      <a:pt x="514" y="2216"/>
                    </a:lnTo>
                    <a:lnTo>
                      <a:pt x="411" y="2407"/>
                    </a:lnTo>
                    <a:lnTo>
                      <a:pt x="323" y="2583"/>
                    </a:lnTo>
                    <a:lnTo>
                      <a:pt x="250" y="2773"/>
                    </a:lnTo>
                    <a:lnTo>
                      <a:pt x="191" y="2979"/>
                    </a:lnTo>
                    <a:lnTo>
                      <a:pt x="133" y="3169"/>
                    </a:lnTo>
                    <a:lnTo>
                      <a:pt x="88" y="3375"/>
                    </a:lnTo>
                    <a:lnTo>
                      <a:pt x="44" y="3595"/>
                    </a:lnTo>
                    <a:lnTo>
                      <a:pt x="15" y="3800"/>
                    </a:lnTo>
                    <a:lnTo>
                      <a:pt x="0" y="4020"/>
                    </a:lnTo>
                    <a:lnTo>
                      <a:pt x="0" y="4226"/>
                    </a:lnTo>
                    <a:lnTo>
                      <a:pt x="0" y="4446"/>
                    </a:lnTo>
                    <a:lnTo>
                      <a:pt x="15" y="4666"/>
                    </a:lnTo>
                    <a:lnTo>
                      <a:pt x="44" y="4871"/>
                    </a:lnTo>
                    <a:lnTo>
                      <a:pt x="88" y="5077"/>
                    </a:lnTo>
                    <a:lnTo>
                      <a:pt x="133" y="5282"/>
                    </a:lnTo>
                    <a:lnTo>
                      <a:pt x="191" y="5488"/>
                    </a:lnTo>
                    <a:lnTo>
                      <a:pt x="250" y="5678"/>
                    </a:lnTo>
                    <a:lnTo>
                      <a:pt x="323" y="5869"/>
                    </a:lnTo>
                    <a:lnTo>
                      <a:pt x="411" y="6060"/>
                    </a:lnTo>
                    <a:lnTo>
                      <a:pt x="514" y="6250"/>
                    </a:lnTo>
                    <a:lnTo>
                      <a:pt x="602" y="6426"/>
                    </a:lnTo>
                    <a:lnTo>
                      <a:pt x="719" y="6588"/>
                    </a:lnTo>
                    <a:lnTo>
                      <a:pt x="837" y="6764"/>
                    </a:lnTo>
                    <a:lnTo>
                      <a:pt x="969" y="6925"/>
                    </a:lnTo>
                    <a:lnTo>
                      <a:pt x="1101" y="7072"/>
                    </a:lnTo>
                    <a:lnTo>
                      <a:pt x="1233" y="7219"/>
                    </a:lnTo>
                    <a:lnTo>
                      <a:pt x="1380" y="7365"/>
                    </a:lnTo>
                    <a:lnTo>
                      <a:pt x="1541" y="7497"/>
                    </a:lnTo>
                    <a:lnTo>
                      <a:pt x="1688" y="7615"/>
                    </a:lnTo>
                    <a:lnTo>
                      <a:pt x="1864" y="7732"/>
                    </a:lnTo>
                    <a:lnTo>
                      <a:pt x="2025" y="7850"/>
                    </a:lnTo>
                    <a:lnTo>
                      <a:pt x="2201" y="7952"/>
                    </a:lnTo>
                    <a:lnTo>
                      <a:pt x="2392" y="8040"/>
                    </a:lnTo>
                    <a:lnTo>
                      <a:pt x="2583" y="8128"/>
                    </a:lnTo>
                    <a:lnTo>
                      <a:pt x="2773" y="8202"/>
                    </a:lnTo>
                    <a:lnTo>
                      <a:pt x="2964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786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51" y="8436"/>
                    </a:lnTo>
                    <a:lnTo>
                      <a:pt x="4871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73" y="8260"/>
                    </a:lnTo>
                    <a:lnTo>
                      <a:pt x="5678" y="8202"/>
                    </a:lnTo>
                    <a:lnTo>
                      <a:pt x="5869" y="8128"/>
                    </a:lnTo>
                    <a:lnTo>
                      <a:pt x="6060" y="8040"/>
                    </a:lnTo>
                    <a:lnTo>
                      <a:pt x="6236" y="7952"/>
                    </a:lnTo>
                    <a:lnTo>
                      <a:pt x="6412" y="7850"/>
                    </a:lnTo>
                    <a:lnTo>
                      <a:pt x="6588" y="7732"/>
                    </a:lnTo>
                    <a:lnTo>
                      <a:pt x="6749" y="7615"/>
                    </a:lnTo>
                    <a:lnTo>
                      <a:pt x="6911" y="7497"/>
                    </a:lnTo>
                    <a:lnTo>
                      <a:pt x="7057" y="7365"/>
                    </a:lnTo>
                    <a:lnTo>
                      <a:pt x="7204" y="7219"/>
                    </a:lnTo>
                    <a:lnTo>
                      <a:pt x="7351" y="7072"/>
                    </a:lnTo>
                    <a:lnTo>
                      <a:pt x="7483" y="6925"/>
                    </a:lnTo>
                    <a:lnTo>
                      <a:pt x="7600" y="6764"/>
                    </a:lnTo>
                    <a:lnTo>
                      <a:pt x="7718" y="6588"/>
                    </a:lnTo>
                    <a:lnTo>
                      <a:pt x="7835" y="6426"/>
                    </a:lnTo>
                    <a:lnTo>
                      <a:pt x="7938" y="6250"/>
                    </a:lnTo>
                    <a:lnTo>
                      <a:pt x="8026" y="6060"/>
                    </a:lnTo>
                    <a:lnTo>
                      <a:pt x="8114" y="5869"/>
                    </a:lnTo>
                    <a:lnTo>
                      <a:pt x="8187" y="5678"/>
                    </a:lnTo>
                    <a:lnTo>
                      <a:pt x="8260" y="5488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392" y="4871"/>
                    </a:lnTo>
                    <a:lnTo>
                      <a:pt x="8422" y="4666"/>
                    </a:lnTo>
                    <a:lnTo>
                      <a:pt x="8436" y="4446"/>
                    </a:lnTo>
                    <a:lnTo>
                      <a:pt x="8451" y="4226"/>
                    </a:lnTo>
                    <a:lnTo>
                      <a:pt x="8436" y="4020"/>
                    </a:lnTo>
                    <a:lnTo>
                      <a:pt x="8422" y="3800"/>
                    </a:lnTo>
                    <a:lnTo>
                      <a:pt x="8392" y="3595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187" y="2773"/>
                    </a:lnTo>
                    <a:lnTo>
                      <a:pt x="8114" y="2583"/>
                    </a:lnTo>
                    <a:lnTo>
                      <a:pt x="8026" y="2407"/>
                    </a:lnTo>
                    <a:lnTo>
                      <a:pt x="7938" y="2216"/>
                    </a:lnTo>
                    <a:lnTo>
                      <a:pt x="7835" y="2040"/>
                    </a:lnTo>
                    <a:lnTo>
                      <a:pt x="7718" y="1864"/>
                    </a:lnTo>
                    <a:lnTo>
                      <a:pt x="7600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04" y="1248"/>
                    </a:lnTo>
                    <a:lnTo>
                      <a:pt x="7057" y="1101"/>
                    </a:lnTo>
                    <a:lnTo>
                      <a:pt x="6911" y="969"/>
                    </a:lnTo>
                    <a:lnTo>
                      <a:pt x="6749" y="851"/>
                    </a:lnTo>
                    <a:lnTo>
                      <a:pt x="6588" y="734"/>
                    </a:lnTo>
                    <a:lnTo>
                      <a:pt x="6412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8" y="265"/>
                    </a:lnTo>
                    <a:lnTo>
                      <a:pt x="5473" y="191"/>
                    </a:lnTo>
                    <a:lnTo>
                      <a:pt x="5282" y="147"/>
                    </a:lnTo>
                    <a:lnTo>
                      <a:pt x="5077" y="88"/>
                    </a:lnTo>
                    <a:lnTo>
                      <a:pt x="4871" y="59"/>
                    </a:lnTo>
                    <a:lnTo>
                      <a:pt x="4651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oogle Shape;95;p15">
            <a:extLst>
              <a:ext uri="{FF2B5EF4-FFF2-40B4-BE49-F238E27FC236}">
                <a16:creationId xmlns:a16="http://schemas.microsoft.com/office/drawing/2014/main" id="{5E0E1B00-2C13-9DB7-30A0-6864D78F7FDC}"/>
              </a:ext>
            </a:extLst>
          </p:cNvPr>
          <p:cNvGrpSpPr/>
          <p:nvPr/>
        </p:nvGrpSpPr>
        <p:grpSpPr>
          <a:xfrm>
            <a:off x="-256185" y="-857894"/>
            <a:ext cx="1878757" cy="2054279"/>
            <a:chOff x="4446513" y="-2869100"/>
            <a:chExt cx="1878757" cy="2054279"/>
          </a:xfrm>
        </p:grpSpPr>
        <p:sp>
          <p:nvSpPr>
            <p:cNvPr id="13" name="Google Shape;96;p15">
              <a:extLst>
                <a:ext uri="{FF2B5EF4-FFF2-40B4-BE49-F238E27FC236}">
                  <a16:creationId xmlns:a16="http://schemas.microsoft.com/office/drawing/2014/main" id="{43CA2600-F6B2-584D-CE37-E9FD05C926C4}"/>
                </a:ext>
              </a:extLst>
            </p:cNvPr>
            <p:cNvSpPr/>
            <p:nvPr/>
          </p:nvSpPr>
          <p:spPr>
            <a:xfrm>
              <a:off x="4446513" y="-2869100"/>
              <a:ext cx="429000" cy="429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97;p15">
              <a:extLst>
                <a:ext uri="{FF2B5EF4-FFF2-40B4-BE49-F238E27FC236}">
                  <a16:creationId xmlns:a16="http://schemas.microsoft.com/office/drawing/2014/main" id="{3426A869-734F-7934-3A0C-C22D48747FF7}"/>
                </a:ext>
              </a:extLst>
            </p:cNvPr>
            <p:cNvGrpSpPr/>
            <p:nvPr/>
          </p:nvGrpSpPr>
          <p:grpSpPr>
            <a:xfrm>
              <a:off x="6058897" y="-1040044"/>
              <a:ext cx="266373" cy="225223"/>
              <a:chOff x="-2743875" y="937950"/>
              <a:chExt cx="1149150" cy="971625"/>
            </a:xfrm>
          </p:grpSpPr>
          <p:sp>
            <p:nvSpPr>
              <p:cNvPr id="15" name="Google Shape;98;p15">
                <a:extLst>
                  <a:ext uri="{FF2B5EF4-FFF2-40B4-BE49-F238E27FC236}">
                    <a16:creationId xmlns:a16="http://schemas.microsoft.com/office/drawing/2014/main" id="{56D38CDD-D30B-E462-4C47-998102B5B9E2}"/>
                  </a:ext>
                </a:extLst>
              </p:cNvPr>
              <p:cNvSpPr/>
              <p:nvPr/>
            </p:nvSpPr>
            <p:spPr>
              <a:xfrm>
                <a:off x="-2743875" y="937950"/>
                <a:ext cx="406050" cy="413750"/>
              </a:xfrm>
              <a:custGeom>
                <a:avLst/>
                <a:gdLst/>
                <a:ahLst/>
                <a:cxnLst/>
                <a:rect l="l" t="t" r="r" b="b"/>
                <a:pathLst>
                  <a:path w="16242" h="16550" extrusionOk="0">
                    <a:moveTo>
                      <a:pt x="3478" y="0"/>
                    </a:moveTo>
                    <a:lnTo>
                      <a:pt x="3140" y="15"/>
                    </a:lnTo>
                    <a:lnTo>
                      <a:pt x="2803" y="59"/>
                    </a:lnTo>
                    <a:lnTo>
                      <a:pt x="2480" y="132"/>
                    </a:lnTo>
                    <a:lnTo>
                      <a:pt x="2172" y="235"/>
                    </a:lnTo>
                    <a:lnTo>
                      <a:pt x="1864" y="367"/>
                    </a:lnTo>
                    <a:lnTo>
                      <a:pt x="1585" y="514"/>
                    </a:lnTo>
                    <a:lnTo>
                      <a:pt x="1321" y="704"/>
                    </a:lnTo>
                    <a:lnTo>
                      <a:pt x="1072" y="910"/>
                    </a:lnTo>
                    <a:lnTo>
                      <a:pt x="852" y="1145"/>
                    </a:lnTo>
                    <a:lnTo>
                      <a:pt x="646" y="1409"/>
                    </a:lnTo>
                    <a:lnTo>
                      <a:pt x="470" y="1673"/>
                    </a:lnTo>
                    <a:lnTo>
                      <a:pt x="309" y="1966"/>
                    </a:lnTo>
                    <a:lnTo>
                      <a:pt x="191" y="2289"/>
                    </a:lnTo>
                    <a:lnTo>
                      <a:pt x="89" y="2612"/>
                    </a:lnTo>
                    <a:lnTo>
                      <a:pt x="59" y="2773"/>
                    </a:lnTo>
                    <a:lnTo>
                      <a:pt x="30" y="2949"/>
                    </a:lnTo>
                    <a:lnTo>
                      <a:pt x="15" y="3125"/>
                    </a:lnTo>
                    <a:lnTo>
                      <a:pt x="1" y="3287"/>
                    </a:lnTo>
                    <a:lnTo>
                      <a:pt x="15" y="3639"/>
                    </a:lnTo>
                    <a:lnTo>
                      <a:pt x="59" y="3961"/>
                    </a:lnTo>
                    <a:lnTo>
                      <a:pt x="118" y="4284"/>
                    </a:lnTo>
                    <a:lnTo>
                      <a:pt x="221" y="4592"/>
                    </a:lnTo>
                    <a:lnTo>
                      <a:pt x="353" y="4900"/>
                    </a:lnTo>
                    <a:lnTo>
                      <a:pt x="514" y="5179"/>
                    </a:lnTo>
                    <a:lnTo>
                      <a:pt x="705" y="5443"/>
                    </a:lnTo>
                    <a:lnTo>
                      <a:pt x="910" y="5693"/>
                    </a:lnTo>
                    <a:lnTo>
                      <a:pt x="1145" y="5913"/>
                    </a:lnTo>
                    <a:lnTo>
                      <a:pt x="1409" y="6118"/>
                    </a:lnTo>
                    <a:lnTo>
                      <a:pt x="1673" y="6309"/>
                    </a:lnTo>
                    <a:lnTo>
                      <a:pt x="1967" y="6456"/>
                    </a:lnTo>
                    <a:lnTo>
                      <a:pt x="2275" y="6573"/>
                    </a:lnTo>
                    <a:lnTo>
                      <a:pt x="2612" y="6676"/>
                    </a:lnTo>
                    <a:lnTo>
                      <a:pt x="2774" y="6705"/>
                    </a:lnTo>
                    <a:lnTo>
                      <a:pt x="2950" y="6734"/>
                    </a:lnTo>
                    <a:lnTo>
                      <a:pt x="3419" y="6808"/>
                    </a:lnTo>
                    <a:lnTo>
                      <a:pt x="3859" y="6881"/>
                    </a:lnTo>
                    <a:lnTo>
                      <a:pt x="4299" y="6954"/>
                    </a:lnTo>
                    <a:lnTo>
                      <a:pt x="4710" y="7042"/>
                    </a:lnTo>
                    <a:lnTo>
                      <a:pt x="5106" y="7145"/>
                    </a:lnTo>
                    <a:lnTo>
                      <a:pt x="5488" y="7248"/>
                    </a:lnTo>
                    <a:lnTo>
                      <a:pt x="5854" y="7365"/>
                    </a:lnTo>
                    <a:lnTo>
                      <a:pt x="6207" y="7483"/>
                    </a:lnTo>
                    <a:lnTo>
                      <a:pt x="6544" y="7615"/>
                    </a:lnTo>
                    <a:lnTo>
                      <a:pt x="6867" y="7761"/>
                    </a:lnTo>
                    <a:lnTo>
                      <a:pt x="7175" y="7908"/>
                    </a:lnTo>
                    <a:lnTo>
                      <a:pt x="7483" y="8069"/>
                    </a:lnTo>
                    <a:lnTo>
                      <a:pt x="7762" y="8246"/>
                    </a:lnTo>
                    <a:lnTo>
                      <a:pt x="8026" y="8422"/>
                    </a:lnTo>
                    <a:lnTo>
                      <a:pt x="8290" y="8612"/>
                    </a:lnTo>
                    <a:lnTo>
                      <a:pt x="8539" y="8818"/>
                    </a:lnTo>
                    <a:lnTo>
                      <a:pt x="8334" y="8964"/>
                    </a:lnTo>
                    <a:lnTo>
                      <a:pt x="8129" y="9126"/>
                    </a:lnTo>
                    <a:lnTo>
                      <a:pt x="7938" y="9287"/>
                    </a:lnTo>
                    <a:lnTo>
                      <a:pt x="7762" y="9478"/>
                    </a:lnTo>
                    <a:lnTo>
                      <a:pt x="7600" y="9669"/>
                    </a:lnTo>
                    <a:lnTo>
                      <a:pt x="7454" y="9874"/>
                    </a:lnTo>
                    <a:lnTo>
                      <a:pt x="7307" y="10079"/>
                    </a:lnTo>
                    <a:lnTo>
                      <a:pt x="7175" y="10299"/>
                    </a:lnTo>
                    <a:lnTo>
                      <a:pt x="7058" y="10534"/>
                    </a:lnTo>
                    <a:lnTo>
                      <a:pt x="6955" y="10769"/>
                    </a:lnTo>
                    <a:lnTo>
                      <a:pt x="6867" y="11018"/>
                    </a:lnTo>
                    <a:lnTo>
                      <a:pt x="6793" y="11268"/>
                    </a:lnTo>
                    <a:lnTo>
                      <a:pt x="6735" y="11517"/>
                    </a:lnTo>
                    <a:lnTo>
                      <a:pt x="6691" y="11781"/>
                    </a:lnTo>
                    <a:lnTo>
                      <a:pt x="6676" y="12045"/>
                    </a:lnTo>
                    <a:lnTo>
                      <a:pt x="6661" y="12324"/>
                    </a:lnTo>
                    <a:lnTo>
                      <a:pt x="6661" y="12544"/>
                    </a:lnTo>
                    <a:lnTo>
                      <a:pt x="6691" y="12750"/>
                    </a:lnTo>
                    <a:lnTo>
                      <a:pt x="6705" y="12970"/>
                    </a:lnTo>
                    <a:lnTo>
                      <a:pt x="6749" y="13175"/>
                    </a:lnTo>
                    <a:lnTo>
                      <a:pt x="6793" y="13380"/>
                    </a:lnTo>
                    <a:lnTo>
                      <a:pt x="6852" y="13586"/>
                    </a:lnTo>
                    <a:lnTo>
                      <a:pt x="6925" y="13777"/>
                    </a:lnTo>
                    <a:lnTo>
                      <a:pt x="6999" y="13967"/>
                    </a:lnTo>
                    <a:lnTo>
                      <a:pt x="7072" y="14158"/>
                    </a:lnTo>
                    <a:lnTo>
                      <a:pt x="7175" y="14334"/>
                    </a:lnTo>
                    <a:lnTo>
                      <a:pt x="7278" y="14510"/>
                    </a:lnTo>
                    <a:lnTo>
                      <a:pt x="7380" y="14686"/>
                    </a:lnTo>
                    <a:lnTo>
                      <a:pt x="7498" y="14848"/>
                    </a:lnTo>
                    <a:lnTo>
                      <a:pt x="7630" y="15009"/>
                    </a:lnTo>
                    <a:lnTo>
                      <a:pt x="7762" y="15170"/>
                    </a:lnTo>
                    <a:lnTo>
                      <a:pt x="7894" y="15317"/>
                    </a:lnTo>
                    <a:lnTo>
                      <a:pt x="8041" y="15449"/>
                    </a:lnTo>
                    <a:lnTo>
                      <a:pt x="8202" y="15581"/>
                    </a:lnTo>
                    <a:lnTo>
                      <a:pt x="8363" y="15713"/>
                    </a:lnTo>
                    <a:lnTo>
                      <a:pt x="8525" y="15831"/>
                    </a:lnTo>
                    <a:lnTo>
                      <a:pt x="8701" y="15933"/>
                    </a:lnTo>
                    <a:lnTo>
                      <a:pt x="8877" y="16036"/>
                    </a:lnTo>
                    <a:lnTo>
                      <a:pt x="9053" y="16139"/>
                    </a:lnTo>
                    <a:lnTo>
                      <a:pt x="9244" y="16212"/>
                    </a:lnTo>
                    <a:lnTo>
                      <a:pt x="9434" y="16285"/>
                    </a:lnTo>
                    <a:lnTo>
                      <a:pt x="9625" y="16359"/>
                    </a:lnTo>
                    <a:lnTo>
                      <a:pt x="9830" y="16417"/>
                    </a:lnTo>
                    <a:lnTo>
                      <a:pt x="10036" y="16461"/>
                    </a:lnTo>
                    <a:lnTo>
                      <a:pt x="10241" y="16505"/>
                    </a:lnTo>
                    <a:lnTo>
                      <a:pt x="10461" y="16520"/>
                    </a:lnTo>
                    <a:lnTo>
                      <a:pt x="10667" y="16549"/>
                    </a:lnTo>
                    <a:lnTo>
                      <a:pt x="10887" y="16549"/>
                    </a:lnTo>
                    <a:lnTo>
                      <a:pt x="11209" y="16535"/>
                    </a:lnTo>
                    <a:lnTo>
                      <a:pt x="11518" y="16505"/>
                    </a:lnTo>
                    <a:lnTo>
                      <a:pt x="11826" y="16461"/>
                    </a:lnTo>
                    <a:lnTo>
                      <a:pt x="12119" y="16403"/>
                    </a:lnTo>
                    <a:lnTo>
                      <a:pt x="12398" y="16315"/>
                    </a:lnTo>
                    <a:lnTo>
                      <a:pt x="12677" y="16212"/>
                    </a:lnTo>
                    <a:lnTo>
                      <a:pt x="12941" y="16109"/>
                    </a:lnTo>
                    <a:lnTo>
                      <a:pt x="13190" y="15977"/>
                    </a:lnTo>
                    <a:lnTo>
                      <a:pt x="13440" y="15831"/>
                    </a:lnTo>
                    <a:lnTo>
                      <a:pt x="13674" y="15669"/>
                    </a:lnTo>
                    <a:lnTo>
                      <a:pt x="13894" y="15493"/>
                    </a:lnTo>
                    <a:lnTo>
                      <a:pt x="14114" y="15317"/>
                    </a:lnTo>
                    <a:lnTo>
                      <a:pt x="14320" y="15112"/>
                    </a:lnTo>
                    <a:lnTo>
                      <a:pt x="14511" y="14906"/>
                    </a:lnTo>
                    <a:lnTo>
                      <a:pt x="14687" y="14686"/>
                    </a:lnTo>
                    <a:lnTo>
                      <a:pt x="14863" y="14466"/>
                    </a:lnTo>
                    <a:lnTo>
                      <a:pt x="15039" y="14217"/>
                    </a:lnTo>
                    <a:lnTo>
                      <a:pt x="15185" y="13967"/>
                    </a:lnTo>
                    <a:lnTo>
                      <a:pt x="15332" y="13718"/>
                    </a:lnTo>
                    <a:lnTo>
                      <a:pt x="15464" y="13454"/>
                    </a:lnTo>
                    <a:lnTo>
                      <a:pt x="15582" y="13190"/>
                    </a:lnTo>
                    <a:lnTo>
                      <a:pt x="15699" y="12911"/>
                    </a:lnTo>
                    <a:lnTo>
                      <a:pt x="15802" y="12632"/>
                    </a:lnTo>
                    <a:lnTo>
                      <a:pt x="15890" y="12339"/>
                    </a:lnTo>
                    <a:lnTo>
                      <a:pt x="15978" y="12045"/>
                    </a:lnTo>
                    <a:lnTo>
                      <a:pt x="16051" y="11752"/>
                    </a:lnTo>
                    <a:lnTo>
                      <a:pt x="16110" y="11459"/>
                    </a:lnTo>
                    <a:lnTo>
                      <a:pt x="16154" y="11150"/>
                    </a:lnTo>
                    <a:lnTo>
                      <a:pt x="16198" y="10842"/>
                    </a:lnTo>
                    <a:lnTo>
                      <a:pt x="16212" y="10549"/>
                    </a:lnTo>
                    <a:lnTo>
                      <a:pt x="16227" y="10241"/>
                    </a:lnTo>
                    <a:lnTo>
                      <a:pt x="16242" y="9933"/>
                    </a:lnTo>
                    <a:lnTo>
                      <a:pt x="16227" y="9566"/>
                    </a:lnTo>
                    <a:lnTo>
                      <a:pt x="16198" y="9214"/>
                    </a:lnTo>
                    <a:lnTo>
                      <a:pt x="16154" y="8862"/>
                    </a:lnTo>
                    <a:lnTo>
                      <a:pt x="16095" y="8510"/>
                    </a:lnTo>
                    <a:lnTo>
                      <a:pt x="16022" y="8157"/>
                    </a:lnTo>
                    <a:lnTo>
                      <a:pt x="15934" y="7820"/>
                    </a:lnTo>
                    <a:lnTo>
                      <a:pt x="15816" y="7483"/>
                    </a:lnTo>
                    <a:lnTo>
                      <a:pt x="15684" y="7145"/>
                    </a:lnTo>
                    <a:lnTo>
                      <a:pt x="15552" y="6822"/>
                    </a:lnTo>
                    <a:lnTo>
                      <a:pt x="15391" y="6514"/>
                    </a:lnTo>
                    <a:lnTo>
                      <a:pt x="15215" y="6206"/>
                    </a:lnTo>
                    <a:lnTo>
                      <a:pt x="15024" y="5898"/>
                    </a:lnTo>
                    <a:lnTo>
                      <a:pt x="14819" y="5619"/>
                    </a:lnTo>
                    <a:lnTo>
                      <a:pt x="14599" y="5326"/>
                    </a:lnTo>
                    <a:lnTo>
                      <a:pt x="14364" y="5062"/>
                    </a:lnTo>
                    <a:lnTo>
                      <a:pt x="14114" y="4798"/>
                    </a:lnTo>
                    <a:lnTo>
                      <a:pt x="13645" y="4328"/>
                    </a:lnTo>
                    <a:lnTo>
                      <a:pt x="13146" y="3888"/>
                    </a:lnTo>
                    <a:lnTo>
                      <a:pt x="12633" y="3463"/>
                    </a:lnTo>
                    <a:lnTo>
                      <a:pt x="12104" y="3067"/>
                    </a:lnTo>
                    <a:lnTo>
                      <a:pt x="11532" y="2685"/>
                    </a:lnTo>
                    <a:lnTo>
                      <a:pt x="10960" y="2333"/>
                    </a:lnTo>
                    <a:lnTo>
                      <a:pt x="10344" y="1996"/>
                    </a:lnTo>
                    <a:lnTo>
                      <a:pt x="9713" y="1687"/>
                    </a:lnTo>
                    <a:lnTo>
                      <a:pt x="9067" y="1394"/>
                    </a:lnTo>
                    <a:lnTo>
                      <a:pt x="8378" y="1130"/>
                    </a:lnTo>
                    <a:lnTo>
                      <a:pt x="7688" y="881"/>
                    </a:lnTo>
                    <a:lnTo>
                      <a:pt x="6955" y="660"/>
                    </a:lnTo>
                    <a:lnTo>
                      <a:pt x="6207" y="470"/>
                    </a:lnTo>
                    <a:lnTo>
                      <a:pt x="5429" y="294"/>
                    </a:lnTo>
                    <a:lnTo>
                      <a:pt x="4637" y="147"/>
                    </a:lnTo>
                    <a:lnTo>
                      <a:pt x="3815" y="30"/>
                    </a:lnTo>
                    <a:lnTo>
                      <a:pt x="3639" y="15"/>
                    </a:lnTo>
                    <a:lnTo>
                      <a:pt x="34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9;p15">
                <a:extLst>
                  <a:ext uri="{FF2B5EF4-FFF2-40B4-BE49-F238E27FC236}">
                    <a16:creationId xmlns:a16="http://schemas.microsoft.com/office/drawing/2014/main" id="{9F09F902-99DD-A760-B4B9-23CFB885F976}"/>
                  </a:ext>
                </a:extLst>
              </p:cNvPr>
              <p:cNvSpPr/>
              <p:nvPr/>
            </p:nvSpPr>
            <p:spPr>
              <a:xfrm>
                <a:off x="-2612925" y="1538000"/>
                <a:ext cx="878825" cy="371575"/>
              </a:xfrm>
              <a:custGeom>
                <a:avLst/>
                <a:gdLst/>
                <a:ahLst/>
                <a:cxnLst/>
                <a:rect l="l" t="t" r="r" b="b"/>
                <a:pathLst>
                  <a:path w="35153" h="14863" extrusionOk="0">
                    <a:moveTo>
                      <a:pt x="17078" y="0"/>
                    </a:moveTo>
                    <a:lnTo>
                      <a:pt x="16579" y="30"/>
                    </a:lnTo>
                    <a:lnTo>
                      <a:pt x="16095" y="59"/>
                    </a:lnTo>
                    <a:lnTo>
                      <a:pt x="15610" y="103"/>
                    </a:lnTo>
                    <a:lnTo>
                      <a:pt x="15141" y="162"/>
                    </a:lnTo>
                    <a:lnTo>
                      <a:pt x="14672" y="221"/>
                    </a:lnTo>
                    <a:lnTo>
                      <a:pt x="14217" y="309"/>
                    </a:lnTo>
                    <a:lnTo>
                      <a:pt x="13762" y="397"/>
                    </a:lnTo>
                    <a:lnTo>
                      <a:pt x="13322" y="499"/>
                    </a:lnTo>
                    <a:lnTo>
                      <a:pt x="12882" y="602"/>
                    </a:lnTo>
                    <a:lnTo>
                      <a:pt x="12456" y="719"/>
                    </a:lnTo>
                    <a:lnTo>
                      <a:pt x="12031" y="851"/>
                    </a:lnTo>
                    <a:lnTo>
                      <a:pt x="11605" y="998"/>
                    </a:lnTo>
                    <a:lnTo>
                      <a:pt x="11209" y="1145"/>
                    </a:lnTo>
                    <a:lnTo>
                      <a:pt x="10798" y="1292"/>
                    </a:lnTo>
                    <a:lnTo>
                      <a:pt x="10402" y="1453"/>
                    </a:lnTo>
                    <a:lnTo>
                      <a:pt x="10021" y="1614"/>
                    </a:lnTo>
                    <a:lnTo>
                      <a:pt x="9639" y="1790"/>
                    </a:lnTo>
                    <a:lnTo>
                      <a:pt x="8906" y="2157"/>
                    </a:lnTo>
                    <a:lnTo>
                      <a:pt x="8202" y="2553"/>
                    </a:lnTo>
                    <a:lnTo>
                      <a:pt x="7512" y="2949"/>
                    </a:lnTo>
                    <a:lnTo>
                      <a:pt x="6866" y="3375"/>
                    </a:lnTo>
                    <a:lnTo>
                      <a:pt x="6250" y="3800"/>
                    </a:lnTo>
                    <a:lnTo>
                      <a:pt x="5663" y="4240"/>
                    </a:lnTo>
                    <a:lnTo>
                      <a:pt x="5106" y="4681"/>
                    </a:lnTo>
                    <a:lnTo>
                      <a:pt x="4592" y="5135"/>
                    </a:lnTo>
                    <a:lnTo>
                      <a:pt x="4094" y="5576"/>
                    </a:lnTo>
                    <a:lnTo>
                      <a:pt x="3624" y="6016"/>
                    </a:lnTo>
                    <a:lnTo>
                      <a:pt x="3199" y="6441"/>
                    </a:lnTo>
                    <a:lnTo>
                      <a:pt x="2803" y="6852"/>
                    </a:lnTo>
                    <a:lnTo>
                      <a:pt x="2421" y="7248"/>
                    </a:lnTo>
                    <a:lnTo>
                      <a:pt x="2098" y="7630"/>
                    </a:lnTo>
                    <a:lnTo>
                      <a:pt x="1790" y="7996"/>
                    </a:lnTo>
                    <a:lnTo>
                      <a:pt x="1277" y="8627"/>
                    </a:lnTo>
                    <a:lnTo>
                      <a:pt x="895" y="9141"/>
                    </a:lnTo>
                    <a:lnTo>
                      <a:pt x="646" y="9493"/>
                    </a:lnTo>
                    <a:lnTo>
                      <a:pt x="528" y="9669"/>
                    </a:lnTo>
                    <a:lnTo>
                      <a:pt x="440" y="9816"/>
                    </a:lnTo>
                    <a:lnTo>
                      <a:pt x="367" y="9977"/>
                    </a:lnTo>
                    <a:lnTo>
                      <a:pt x="220" y="10285"/>
                    </a:lnTo>
                    <a:lnTo>
                      <a:pt x="118" y="10608"/>
                    </a:lnTo>
                    <a:lnTo>
                      <a:pt x="44" y="10931"/>
                    </a:lnTo>
                    <a:lnTo>
                      <a:pt x="15" y="11253"/>
                    </a:lnTo>
                    <a:lnTo>
                      <a:pt x="0" y="11576"/>
                    </a:lnTo>
                    <a:lnTo>
                      <a:pt x="30" y="11899"/>
                    </a:lnTo>
                    <a:lnTo>
                      <a:pt x="88" y="12222"/>
                    </a:lnTo>
                    <a:lnTo>
                      <a:pt x="176" y="12530"/>
                    </a:lnTo>
                    <a:lnTo>
                      <a:pt x="279" y="12838"/>
                    </a:lnTo>
                    <a:lnTo>
                      <a:pt x="426" y="13131"/>
                    </a:lnTo>
                    <a:lnTo>
                      <a:pt x="602" y="13410"/>
                    </a:lnTo>
                    <a:lnTo>
                      <a:pt x="807" y="13674"/>
                    </a:lnTo>
                    <a:lnTo>
                      <a:pt x="1027" y="13909"/>
                    </a:lnTo>
                    <a:lnTo>
                      <a:pt x="1291" y="14144"/>
                    </a:lnTo>
                    <a:lnTo>
                      <a:pt x="1423" y="14246"/>
                    </a:lnTo>
                    <a:lnTo>
                      <a:pt x="1570" y="14334"/>
                    </a:lnTo>
                    <a:lnTo>
                      <a:pt x="1717" y="14422"/>
                    </a:lnTo>
                    <a:lnTo>
                      <a:pt x="1864" y="14510"/>
                    </a:lnTo>
                    <a:lnTo>
                      <a:pt x="2186" y="14642"/>
                    </a:lnTo>
                    <a:lnTo>
                      <a:pt x="2494" y="14745"/>
                    </a:lnTo>
                    <a:lnTo>
                      <a:pt x="2817" y="14818"/>
                    </a:lnTo>
                    <a:lnTo>
                      <a:pt x="3140" y="14862"/>
                    </a:lnTo>
                    <a:lnTo>
                      <a:pt x="3477" y="14862"/>
                    </a:lnTo>
                    <a:lnTo>
                      <a:pt x="3800" y="14848"/>
                    </a:lnTo>
                    <a:lnTo>
                      <a:pt x="4123" y="14789"/>
                    </a:lnTo>
                    <a:lnTo>
                      <a:pt x="4431" y="14701"/>
                    </a:lnTo>
                    <a:lnTo>
                      <a:pt x="4739" y="14584"/>
                    </a:lnTo>
                    <a:lnTo>
                      <a:pt x="5018" y="14437"/>
                    </a:lnTo>
                    <a:lnTo>
                      <a:pt x="5297" y="14261"/>
                    </a:lnTo>
                    <a:lnTo>
                      <a:pt x="5561" y="14070"/>
                    </a:lnTo>
                    <a:lnTo>
                      <a:pt x="5810" y="13836"/>
                    </a:lnTo>
                    <a:lnTo>
                      <a:pt x="6030" y="13586"/>
                    </a:lnTo>
                    <a:lnTo>
                      <a:pt x="6133" y="13439"/>
                    </a:lnTo>
                    <a:lnTo>
                      <a:pt x="6236" y="13307"/>
                    </a:lnTo>
                    <a:lnTo>
                      <a:pt x="6441" y="12999"/>
                    </a:lnTo>
                    <a:lnTo>
                      <a:pt x="6690" y="12676"/>
                    </a:lnTo>
                    <a:lnTo>
                      <a:pt x="7028" y="12251"/>
                    </a:lnTo>
                    <a:lnTo>
                      <a:pt x="7453" y="11752"/>
                    </a:lnTo>
                    <a:lnTo>
                      <a:pt x="7967" y="11195"/>
                    </a:lnTo>
                    <a:lnTo>
                      <a:pt x="8260" y="10916"/>
                    </a:lnTo>
                    <a:lnTo>
                      <a:pt x="8568" y="10608"/>
                    </a:lnTo>
                    <a:lnTo>
                      <a:pt x="8906" y="10314"/>
                    </a:lnTo>
                    <a:lnTo>
                      <a:pt x="9258" y="10006"/>
                    </a:lnTo>
                    <a:lnTo>
                      <a:pt x="9639" y="9698"/>
                    </a:lnTo>
                    <a:lnTo>
                      <a:pt x="10035" y="9390"/>
                    </a:lnTo>
                    <a:lnTo>
                      <a:pt x="10446" y="9097"/>
                    </a:lnTo>
                    <a:lnTo>
                      <a:pt x="10886" y="8803"/>
                    </a:lnTo>
                    <a:lnTo>
                      <a:pt x="11341" y="8524"/>
                    </a:lnTo>
                    <a:lnTo>
                      <a:pt x="11811" y="8260"/>
                    </a:lnTo>
                    <a:lnTo>
                      <a:pt x="12309" y="8011"/>
                    </a:lnTo>
                    <a:lnTo>
                      <a:pt x="12823" y="7762"/>
                    </a:lnTo>
                    <a:lnTo>
                      <a:pt x="13351" y="7556"/>
                    </a:lnTo>
                    <a:lnTo>
                      <a:pt x="13894" y="7351"/>
                    </a:lnTo>
                    <a:lnTo>
                      <a:pt x="14466" y="7175"/>
                    </a:lnTo>
                    <a:lnTo>
                      <a:pt x="15053" y="7028"/>
                    </a:lnTo>
                    <a:lnTo>
                      <a:pt x="15655" y="6911"/>
                    </a:lnTo>
                    <a:lnTo>
                      <a:pt x="16285" y="6823"/>
                    </a:lnTo>
                    <a:lnTo>
                      <a:pt x="16593" y="6793"/>
                    </a:lnTo>
                    <a:lnTo>
                      <a:pt x="16916" y="6779"/>
                    </a:lnTo>
                    <a:lnTo>
                      <a:pt x="17239" y="6764"/>
                    </a:lnTo>
                    <a:lnTo>
                      <a:pt x="17576" y="6749"/>
                    </a:lnTo>
                    <a:lnTo>
                      <a:pt x="17899" y="6764"/>
                    </a:lnTo>
                    <a:lnTo>
                      <a:pt x="18237" y="6779"/>
                    </a:lnTo>
                    <a:lnTo>
                      <a:pt x="18559" y="6793"/>
                    </a:lnTo>
                    <a:lnTo>
                      <a:pt x="18868" y="6823"/>
                    </a:lnTo>
                    <a:lnTo>
                      <a:pt x="19498" y="6911"/>
                    </a:lnTo>
                    <a:lnTo>
                      <a:pt x="20100" y="7028"/>
                    </a:lnTo>
                    <a:lnTo>
                      <a:pt x="20687" y="7175"/>
                    </a:lnTo>
                    <a:lnTo>
                      <a:pt x="21259" y="7351"/>
                    </a:lnTo>
                    <a:lnTo>
                      <a:pt x="21802" y="7556"/>
                    </a:lnTo>
                    <a:lnTo>
                      <a:pt x="22330" y="7762"/>
                    </a:lnTo>
                    <a:lnTo>
                      <a:pt x="22843" y="8011"/>
                    </a:lnTo>
                    <a:lnTo>
                      <a:pt x="23342" y="8260"/>
                    </a:lnTo>
                    <a:lnTo>
                      <a:pt x="23812" y="8524"/>
                    </a:lnTo>
                    <a:lnTo>
                      <a:pt x="24267" y="8803"/>
                    </a:lnTo>
                    <a:lnTo>
                      <a:pt x="24707" y="9097"/>
                    </a:lnTo>
                    <a:lnTo>
                      <a:pt x="25117" y="9390"/>
                    </a:lnTo>
                    <a:lnTo>
                      <a:pt x="25514" y="9698"/>
                    </a:lnTo>
                    <a:lnTo>
                      <a:pt x="25895" y="10006"/>
                    </a:lnTo>
                    <a:lnTo>
                      <a:pt x="26247" y="10314"/>
                    </a:lnTo>
                    <a:lnTo>
                      <a:pt x="26585" y="10608"/>
                    </a:lnTo>
                    <a:lnTo>
                      <a:pt x="26893" y="10916"/>
                    </a:lnTo>
                    <a:lnTo>
                      <a:pt x="27186" y="11195"/>
                    </a:lnTo>
                    <a:lnTo>
                      <a:pt x="27700" y="11752"/>
                    </a:lnTo>
                    <a:lnTo>
                      <a:pt x="28125" y="12251"/>
                    </a:lnTo>
                    <a:lnTo>
                      <a:pt x="28463" y="12676"/>
                    </a:lnTo>
                    <a:lnTo>
                      <a:pt x="28712" y="12999"/>
                    </a:lnTo>
                    <a:lnTo>
                      <a:pt x="28917" y="13307"/>
                    </a:lnTo>
                    <a:lnTo>
                      <a:pt x="29020" y="13439"/>
                    </a:lnTo>
                    <a:lnTo>
                      <a:pt x="29123" y="13586"/>
                    </a:lnTo>
                    <a:lnTo>
                      <a:pt x="29343" y="13836"/>
                    </a:lnTo>
                    <a:lnTo>
                      <a:pt x="29592" y="14070"/>
                    </a:lnTo>
                    <a:lnTo>
                      <a:pt x="29842" y="14261"/>
                    </a:lnTo>
                    <a:lnTo>
                      <a:pt x="30120" y="14437"/>
                    </a:lnTo>
                    <a:lnTo>
                      <a:pt x="30414" y="14584"/>
                    </a:lnTo>
                    <a:lnTo>
                      <a:pt x="30722" y="14701"/>
                    </a:lnTo>
                    <a:lnTo>
                      <a:pt x="31030" y="14789"/>
                    </a:lnTo>
                    <a:lnTo>
                      <a:pt x="31353" y="14848"/>
                    </a:lnTo>
                    <a:lnTo>
                      <a:pt x="31676" y="14862"/>
                    </a:lnTo>
                    <a:lnTo>
                      <a:pt x="32013" y="14862"/>
                    </a:lnTo>
                    <a:lnTo>
                      <a:pt x="32336" y="14818"/>
                    </a:lnTo>
                    <a:lnTo>
                      <a:pt x="32658" y="14745"/>
                    </a:lnTo>
                    <a:lnTo>
                      <a:pt x="32967" y="14642"/>
                    </a:lnTo>
                    <a:lnTo>
                      <a:pt x="33289" y="14510"/>
                    </a:lnTo>
                    <a:lnTo>
                      <a:pt x="33436" y="14422"/>
                    </a:lnTo>
                    <a:lnTo>
                      <a:pt x="33583" y="14334"/>
                    </a:lnTo>
                    <a:lnTo>
                      <a:pt x="33729" y="14246"/>
                    </a:lnTo>
                    <a:lnTo>
                      <a:pt x="33862" y="14144"/>
                    </a:lnTo>
                    <a:lnTo>
                      <a:pt x="34126" y="13909"/>
                    </a:lnTo>
                    <a:lnTo>
                      <a:pt x="34346" y="13674"/>
                    </a:lnTo>
                    <a:lnTo>
                      <a:pt x="34551" y="13410"/>
                    </a:lnTo>
                    <a:lnTo>
                      <a:pt x="34727" y="13131"/>
                    </a:lnTo>
                    <a:lnTo>
                      <a:pt x="34874" y="12838"/>
                    </a:lnTo>
                    <a:lnTo>
                      <a:pt x="34977" y="12530"/>
                    </a:lnTo>
                    <a:lnTo>
                      <a:pt x="35065" y="12222"/>
                    </a:lnTo>
                    <a:lnTo>
                      <a:pt x="35123" y="11899"/>
                    </a:lnTo>
                    <a:lnTo>
                      <a:pt x="35153" y="11576"/>
                    </a:lnTo>
                    <a:lnTo>
                      <a:pt x="35138" y="11253"/>
                    </a:lnTo>
                    <a:lnTo>
                      <a:pt x="35109" y="10931"/>
                    </a:lnTo>
                    <a:lnTo>
                      <a:pt x="35035" y="10608"/>
                    </a:lnTo>
                    <a:lnTo>
                      <a:pt x="34933" y="10285"/>
                    </a:lnTo>
                    <a:lnTo>
                      <a:pt x="34786" y="9977"/>
                    </a:lnTo>
                    <a:lnTo>
                      <a:pt x="34712" y="9816"/>
                    </a:lnTo>
                    <a:lnTo>
                      <a:pt x="34624" y="9669"/>
                    </a:lnTo>
                    <a:lnTo>
                      <a:pt x="34507" y="9493"/>
                    </a:lnTo>
                    <a:lnTo>
                      <a:pt x="34258" y="9141"/>
                    </a:lnTo>
                    <a:lnTo>
                      <a:pt x="33876" y="8627"/>
                    </a:lnTo>
                    <a:lnTo>
                      <a:pt x="33363" y="7996"/>
                    </a:lnTo>
                    <a:lnTo>
                      <a:pt x="33055" y="7630"/>
                    </a:lnTo>
                    <a:lnTo>
                      <a:pt x="32717" y="7248"/>
                    </a:lnTo>
                    <a:lnTo>
                      <a:pt x="32350" y="6852"/>
                    </a:lnTo>
                    <a:lnTo>
                      <a:pt x="31954" y="6441"/>
                    </a:lnTo>
                    <a:lnTo>
                      <a:pt x="31529" y="6016"/>
                    </a:lnTo>
                    <a:lnTo>
                      <a:pt x="31059" y="5576"/>
                    </a:lnTo>
                    <a:lnTo>
                      <a:pt x="30560" y="5135"/>
                    </a:lnTo>
                    <a:lnTo>
                      <a:pt x="30047" y="4681"/>
                    </a:lnTo>
                    <a:lnTo>
                      <a:pt x="29489" y="4240"/>
                    </a:lnTo>
                    <a:lnTo>
                      <a:pt x="28903" y="3800"/>
                    </a:lnTo>
                    <a:lnTo>
                      <a:pt x="28286" y="3375"/>
                    </a:lnTo>
                    <a:lnTo>
                      <a:pt x="27626" y="2949"/>
                    </a:lnTo>
                    <a:lnTo>
                      <a:pt x="26951" y="2553"/>
                    </a:lnTo>
                    <a:lnTo>
                      <a:pt x="26247" y="2157"/>
                    </a:lnTo>
                    <a:lnTo>
                      <a:pt x="25514" y="1790"/>
                    </a:lnTo>
                    <a:lnTo>
                      <a:pt x="25132" y="1614"/>
                    </a:lnTo>
                    <a:lnTo>
                      <a:pt x="24751" y="1453"/>
                    </a:lnTo>
                    <a:lnTo>
                      <a:pt x="24355" y="1292"/>
                    </a:lnTo>
                    <a:lnTo>
                      <a:pt x="23944" y="1145"/>
                    </a:lnTo>
                    <a:lnTo>
                      <a:pt x="23533" y="998"/>
                    </a:lnTo>
                    <a:lnTo>
                      <a:pt x="23122" y="851"/>
                    </a:lnTo>
                    <a:lnTo>
                      <a:pt x="22697" y="719"/>
                    </a:lnTo>
                    <a:lnTo>
                      <a:pt x="22271" y="602"/>
                    </a:lnTo>
                    <a:lnTo>
                      <a:pt x="21831" y="499"/>
                    </a:lnTo>
                    <a:lnTo>
                      <a:pt x="21391" y="397"/>
                    </a:lnTo>
                    <a:lnTo>
                      <a:pt x="20936" y="309"/>
                    </a:lnTo>
                    <a:lnTo>
                      <a:pt x="20481" y="221"/>
                    </a:lnTo>
                    <a:lnTo>
                      <a:pt x="20012" y="162"/>
                    </a:lnTo>
                    <a:lnTo>
                      <a:pt x="19542" y="103"/>
                    </a:lnTo>
                    <a:lnTo>
                      <a:pt x="19058" y="59"/>
                    </a:lnTo>
                    <a:lnTo>
                      <a:pt x="18574" y="30"/>
                    </a:lnTo>
                    <a:lnTo>
                      <a:pt x="180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0;p15">
                <a:extLst>
                  <a:ext uri="{FF2B5EF4-FFF2-40B4-BE49-F238E27FC236}">
                    <a16:creationId xmlns:a16="http://schemas.microsoft.com/office/drawing/2014/main" id="{DE55A1EE-2FC7-0A7A-23DD-6B27C2584126}"/>
                  </a:ext>
                </a:extLst>
              </p:cNvPr>
              <p:cNvSpPr/>
              <p:nvPr/>
            </p:nvSpPr>
            <p:spPr>
              <a:xfrm>
                <a:off x="-2000775" y="937950"/>
                <a:ext cx="406050" cy="413750"/>
              </a:xfrm>
              <a:custGeom>
                <a:avLst/>
                <a:gdLst/>
                <a:ahLst/>
                <a:cxnLst/>
                <a:rect l="l" t="t" r="r" b="b"/>
                <a:pathLst>
                  <a:path w="16242" h="16550" extrusionOk="0">
                    <a:moveTo>
                      <a:pt x="12765" y="0"/>
                    </a:moveTo>
                    <a:lnTo>
                      <a:pt x="12603" y="15"/>
                    </a:lnTo>
                    <a:lnTo>
                      <a:pt x="12427" y="30"/>
                    </a:lnTo>
                    <a:lnTo>
                      <a:pt x="11606" y="147"/>
                    </a:lnTo>
                    <a:lnTo>
                      <a:pt x="10813" y="294"/>
                    </a:lnTo>
                    <a:lnTo>
                      <a:pt x="10036" y="470"/>
                    </a:lnTo>
                    <a:lnTo>
                      <a:pt x="9287" y="660"/>
                    </a:lnTo>
                    <a:lnTo>
                      <a:pt x="8554" y="881"/>
                    </a:lnTo>
                    <a:lnTo>
                      <a:pt x="7864" y="1130"/>
                    </a:lnTo>
                    <a:lnTo>
                      <a:pt x="7175" y="1394"/>
                    </a:lnTo>
                    <a:lnTo>
                      <a:pt x="6529" y="1687"/>
                    </a:lnTo>
                    <a:lnTo>
                      <a:pt x="5898" y="1996"/>
                    </a:lnTo>
                    <a:lnTo>
                      <a:pt x="5282" y="2333"/>
                    </a:lnTo>
                    <a:lnTo>
                      <a:pt x="4695" y="2685"/>
                    </a:lnTo>
                    <a:lnTo>
                      <a:pt x="4138" y="3067"/>
                    </a:lnTo>
                    <a:lnTo>
                      <a:pt x="3610" y="3463"/>
                    </a:lnTo>
                    <a:lnTo>
                      <a:pt x="3096" y="3888"/>
                    </a:lnTo>
                    <a:lnTo>
                      <a:pt x="2597" y="4328"/>
                    </a:lnTo>
                    <a:lnTo>
                      <a:pt x="2128" y="4798"/>
                    </a:lnTo>
                    <a:lnTo>
                      <a:pt x="1879" y="5062"/>
                    </a:lnTo>
                    <a:lnTo>
                      <a:pt x="1644" y="5326"/>
                    </a:lnTo>
                    <a:lnTo>
                      <a:pt x="1424" y="5619"/>
                    </a:lnTo>
                    <a:lnTo>
                      <a:pt x="1218" y="5898"/>
                    </a:lnTo>
                    <a:lnTo>
                      <a:pt x="1028" y="6206"/>
                    </a:lnTo>
                    <a:lnTo>
                      <a:pt x="852" y="6514"/>
                    </a:lnTo>
                    <a:lnTo>
                      <a:pt x="690" y="6822"/>
                    </a:lnTo>
                    <a:lnTo>
                      <a:pt x="558" y="7145"/>
                    </a:lnTo>
                    <a:lnTo>
                      <a:pt x="426" y="7483"/>
                    </a:lnTo>
                    <a:lnTo>
                      <a:pt x="309" y="7820"/>
                    </a:lnTo>
                    <a:lnTo>
                      <a:pt x="221" y="8157"/>
                    </a:lnTo>
                    <a:lnTo>
                      <a:pt x="147" y="8510"/>
                    </a:lnTo>
                    <a:lnTo>
                      <a:pt x="89" y="8862"/>
                    </a:lnTo>
                    <a:lnTo>
                      <a:pt x="45" y="9214"/>
                    </a:lnTo>
                    <a:lnTo>
                      <a:pt x="15" y="9566"/>
                    </a:lnTo>
                    <a:lnTo>
                      <a:pt x="1" y="9933"/>
                    </a:lnTo>
                    <a:lnTo>
                      <a:pt x="15" y="10270"/>
                    </a:lnTo>
                    <a:lnTo>
                      <a:pt x="30" y="10608"/>
                    </a:lnTo>
                    <a:lnTo>
                      <a:pt x="45" y="10930"/>
                    </a:lnTo>
                    <a:lnTo>
                      <a:pt x="89" y="11268"/>
                    </a:lnTo>
                    <a:lnTo>
                      <a:pt x="133" y="11576"/>
                    </a:lnTo>
                    <a:lnTo>
                      <a:pt x="191" y="11899"/>
                    </a:lnTo>
                    <a:lnTo>
                      <a:pt x="265" y="12207"/>
                    </a:lnTo>
                    <a:lnTo>
                      <a:pt x="338" y="12500"/>
                    </a:lnTo>
                    <a:lnTo>
                      <a:pt x="426" y="12794"/>
                    </a:lnTo>
                    <a:lnTo>
                      <a:pt x="529" y="13072"/>
                    </a:lnTo>
                    <a:lnTo>
                      <a:pt x="646" y="13351"/>
                    </a:lnTo>
                    <a:lnTo>
                      <a:pt x="764" y="13630"/>
                    </a:lnTo>
                    <a:lnTo>
                      <a:pt x="896" y="13879"/>
                    </a:lnTo>
                    <a:lnTo>
                      <a:pt x="1042" y="14129"/>
                    </a:lnTo>
                    <a:lnTo>
                      <a:pt x="1189" y="14378"/>
                    </a:lnTo>
                    <a:lnTo>
                      <a:pt x="1350" y="14598"/>
                    </a:lnTo>
                    <a:lnTo>
                      <a:pt x="1526" y="14818"/>
                    </a:lnTo>
                    <a:lnTo>
                      <a:pt x="1717" y="15038"/>
                    </a:lnTo>
                    <a:lnTo>
                      <a:pt x="1908" y="15229"/>
                    </a:lnTo>
                    <a:lnTo>
                      <a:pt x="2113" y="15420"/>
                    </a:lnTo>
                    <a:lnTo>
                      <a:pt x="2319" y="15581"/>
                    </a:lnTo>
                    <a:lnTo>
                      <a:pt x="2553" y="15743"/>
                    </a:lnTo>
                    <a:lnTo>
                      <a:pt x="2788" y="15889"/>
                    </a:lnTo>
                    <a:lnTo>
                      <a:pt x="3023" y="16021"/>
                    </a:lnTo>
                    <a:lnTo>
                      <a:pt x="3287" y="16139"/>
                    </a:lnTo>
                    <a:lnTo>
                      <a:pt x="3551" y="16256"/>
                    </a:lnTo>
                    <a:lnTo>
                      <a:pt x="3830" y="16344"/>
                    </a:lnTo>
                    <a:lnTo>
                      <a:pt x="4109" y="16417"/>
                    </a:lnTo>
                    <a:lnTo>
                      <a:pt x="4402" y="16476"/>
                    </a:lnTo>
                    <a:lnTo>
                      <a:pt x="4710" y="16520"/>
                    </a:lnTo>
                    <a:lnTo>
                      <a:pt x="5033" y="16535"/>
                    </a:lnTo>
                    <a:lnTo>
                      <a:pt x="5356" y="16549"/>
                    </a:lnTo>
                    <a:lnTo>
                      <a:pt x="5576" y="16549"/>
                    </a:lnTo>
                    <a:lnTo>
                      <a:pt x="5781" y="16520"/>
                    </a:lnTo>
                    <a:lnTo>
                      <a:pt x="6001" y="16505"/>
                    </a:lnTo>
                    <a:lnTo>
                      <a:pt x="6207" y="16461"/>
                    </a:lnTo>
                    <a:lnTo>
                      <a:pt x="6412" y="16417"/>
                    </a:lnTo>
                    <a:lnTo>
                      <a:pt x="6617" y="16359"/>
                    </a:lnTo>
                    <a:lnTo>
                      <a:pt x="6808" y="16285"/>
                    </a:lnTo>
                    <a:lnTo>
                      <a:pt x="6999" y="16212"/>
                    </a:lnTo>
                    <a:lnTo>
                      <a:pt x="7190" y="16139"/>
                    </a:lnTo>
                    <a:lnTo>
                      <a:pt x="7366" y="16036"/>
                    </a:lnTo>
                    <a:lnTo>
                      <a:pt x="7542" y="15933"/>
                    </a:lnTo>
                    <a:lnTo>
                      <a:pt x="7718" y="15831"/>
                    </a:lnTo>
                    <a:lnTo>
                      <a:pt x="7879" y="15713"/>
                    </a:lnTo>
                    <a:lnTo>
                      <a:pt x="8040" y="15581"/>
                    </a:lnTo>
                    <a:lnTo>
                      <a:pt x="8202" y="15449"/>
                    </a:lnTo>
                    <a:lnTo>
                      <a:pt x="8349" y="15317"/>
                    </a:lnTo>
                    <a:lnTo>
                      <a:pt x="8481" y="15170"/>
                    </a:lnTo>
                    <a:lnTo>
                      <a:pt x="8613" y="15009"/>
                    </a:lnTo>
                    <a:lnTo>
                      <a:pt x="8745" y="14848"/>
                    </a:lnTo>
                    <a:lnTo>
                      <a:pt x="8862" y="14686"/>
                    </a:lnTo>
                    <a:lnTo>
                      <a:pt x="8965" y="14510"/>
                    </a:lnTo>
                    <a:lnTo>
                      <a:pt x="9067" y="14334"/>
                    </a:lnTo>
                    <a:lnTo>
                      <a:pt x="9170" y="14158"/>
                    </a:lnTo>
                    <a:lnTo>
                      <a:pt x="9243" y="13967"/>
                    </a:lnTo>
                    <a:lnTo>
                      <a:pt x="9317" y="13777"/>
                    </a:lnTo>
                    <a:lnTo>
                      <a:pt x="9390" y="13586"/>
                    </a:lnTo>
                    <a:lnTo>
                      <a:pt x="9449" y="13380"/>
                    </a:lnTo>
                    <a:lnTo>
                      <a:pt x="9493" y="13175"/>
                    </a:lnTo>
                    <a:lnTo>
                      <a:pt x="9537" y="12970"/>
                    </a:lnTo>
                    <a:lnTo>
                      <a:pt x="9552" y="12750"/>
                    </a:lnTo>
                    <a:lnTo>
                      <a:pt x="9581" y="12544"/>
                    </a:lnTo>
                    <a:lnTo>
                      <a:pt x="9581" y="12324"/>
                    </a:lnTo>
                    <a:lnTo>
                      <a:pt x="9566" y="12045"/>
                    </a:lnTo>
                    <a:lnTo>
                      <a:pt x="9552" y="11781"/>
                    </a:lnTo>
                    <a:lnTo>
                      <a:pt x="9508" y="11517"/>
                    </a:lnTo>
                    <a:lnTo>
                      <a:pt x="9449" y="11268"/>
                    </a:lnTo>
                    <a:lnTo>
                      <a:pt x="9376" y="11018"/>
                    </a:lnTo>
                    <a:lnTo>
                      <a:pt x="9287" y="10769"/>
                    </a:lnTo>
                    <a:lnTo>
                      <a:pt x="9185" y="10534"/>
                    </a:lnTo>
                    <a:lnTo>
                      <a:pt x="9067" y="10299"/>
                    </a:lnTo>
                    <a:lnTo>
                      <a:pt x="8935" y="10079"/>
                    </a:lnTo>
                    <a:lnTo>
                      <a:pt x="8789" y="9874"/>
                    </a:lnTo>
                    <a:lnTo>
                      <a:pt x="8642" y="9669"/>
                    </a:lnTo>
                    <a:lnTo>
                      <a:pt x="8481" y="9478"/>
                    </a:lnTo>
                    <a:lnTo>
                      <a:pt x="8290" y="9287"/>
                    </a:lnTo>
                    <a:lnTo>
                      <a:pt x="8114" y="9126"/>
                    </a:lnTo>
                    <a:lnTo>
                      <a:pt x="7908" y="8964"/>
                    </a:lnTo>
                    <a:lnTo>
                      <a:pt x="7703" y="8818"/>
                    </a:lnTo>
                    <a:lnTo>
                      <a:pt x="7952" y="8612"/>
                    </a:lnTo>
                    <a:lnTo>
                      <a:pt x="8216" y="8422"/>
                    </a:lnTo>
                    <a:lnTo>
                      <a:pt x="8481" y="8246"/>
                    </a:lnTo>
                    <a:lnTo>
                      <a:pt x="8759" y="8069"/>
                    </a:lnTo>
                    <a:lnTo>
                      <a:pt x="9067" y="7908"/>
                    </a:lnTo>
                    <a:lnTo>
                      <a:pt x="9376" y="7761"/>
                    </a:lnTo>
                    <a:lnTo>
                      <a:pt x="9698" y="7615"/>
                    </a:lnTo>
                    <a:lnTo>
                      <a:pt x="10036" y="7483"/>
                    </a:lnTo>
                    <a:lnTo>
                      <a:pt x="10388" y="7365"/>
                    </a:lnTo>
                    <a:lnTo>
                      <a:pt x="10755" y="7248"/>
                    </a:lnTo>
                    <a:lnTo>
                      <a:pt x="11136" y="7145"/>
                    </a:lnTo>
                    <a:lnTo>
                      <a:pt x="11532" y="7042"/>
                    </a:lnTo>
                    <a:lnTo>
                      <a:pt x="11943" y="6954"/>
                    </a:lnTo>
                    <a:lnTo>
                      <a:pt x="12383" y="6881"/>
                    </a:lnTo>
                    <a:lnTo>
                      <a:pt x="12823" y="6808"/>
                    </a:lnTo>
                    <a:lnTo>
                      <a:pt x="13293" y="6734"/>
                    </a:lnTo>
                    <a:lnTo>
                      <a:pt x="13469" y="6705"/>
                    </a:lnTo>
                    <a:lnTo>
                      <a:pt x="13630" y="6676"/>
                    </a:lnTo>
                    <a:lnTo>
                      <a:pt x="13968" y="6573"/>
                    </a:lnTo>
                    <a:lnTo>
                      <a:pt x="14276" y="6456"/>
                    </a:lnTo>
                    <a:lnTo>
                      <a:pt x="14569" y="6309"/>
                    </a:lnTo>
                    <a:lnTo>
                      <a:pt x="14833" y="6118"/>
                    </a:lnTo>
                    <a:lnTo>
                      <a:pt x="15097" y="5913"/>
                    </a:lnTo>
                    <a:lnTo>
                      <a:pt x="15332" y="5693"/>
                    </a:lnTo>
                    <a:lnTo>
                      <a:pt x="15537" y="5443"/>
                    </a:lnTo>
                    <a:lnTo>
                      <a:pt x="15728" y="5179"/>
                    </a:lnTo>
                    <a:lnTo>
                      <a:pt x="15875" y="4900"/>
                    </a:lnTo>
                    <a:lnTo>
                      <a:pt x="16007" y="4592"/>
                    </a:lnTo>
                    <a:lnTo>
                      <a:pt x="16110" y="4284"/>
                    </a:lnTo>
                    <a:lnTo>
                      <a:pt x="16183" y="3961"/>
                    </a:lnTo>
                    <a:lnTo>
                      <a:pt x="16227" y="3639"/>
                    </a:lnTo>
                    <a:lnTo>
                      <a:pt x="16242" y="3287"/>
                    </a:lnTo>
                    <a:lnTo>
                      <a:pt x="16227" y="3125"/>
                    </a:lnTo>
                    <a:lnTo>
                      <a:pt x="16212" y="2949"/>
                    </a:lnTo>
                    <a:lnTo>
                      <a:pt x="16183" y="2773"/>
                    </a:lnTo>
                    <a:lnTo>
                      <a:pt x="16154" y="2612"/>
                    </a:lnTo>
                    <a:lnTo>
                      <a:pt x="16051" y="2289"/>
                    </a:lnTo>
                    <a:lnTo>
                      <a:pt x="15934" y="1966"/>
                    </a:lnTo>
                    <a:lnTo>
                      <a:pt x="15772" y="1673"/>
                    </a:lnTo>
                    <a:lnTo>
                      <a:pt x="15596" y="1409"/>
                    </a:lnTo>
                    <a:lnTo>
                      <a:pt x="15391" y="1145"/>
                    </a:lnTo>
                    <a:lnTo>
                      <a:pt x="15171" y="910"/>
                    </a:lnTo>
                    <a:lnTo>
                      <a:pt x="14921" y="704"/>
                    </a:lnTo>
                    <a:lnTo>
                      <a:pt x="14657" y="528"/>
                    </a:lnTo>
                    <a:lnTo>
                      <a:pt x="14378" y="367"/>
                    </a:lnTo>
                    <a:lnTo>
                      <a:pt x="14070" y="235"/>
                    </a:lnTo>
                    <a:lnTo>
                      <a:pt x="13762" y="132"/>
                    </a:lnTo>
                    <a:lnTo>
                      <a:pt x="13439" y="59"/>
                    </a:lnTo>
                    <a:lnTo>
                      <a:pt x="13102" y="15"/>
                    </a:lnTo>
                    <a:lnTo>
                      <a:pt x="127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oogle Shape;101;p15">
            <a:extLst>
              <a:ext uri="{FF2B5EF4-FFF2-40B4-BE49-F238E27FC236}">
                <a16:creationId xmlns:a16="http://schemas.microsoft.com/office/drawing/2014/main" id="{D78E011A-4093-C204-3D70-29D92BA4C304}"/>
              </a:ext>
            </a:extLst>
          </p:cNvPr>
          <p:cNvGrpSpPr/>
          <p:nvPr/>
        </p:nvGrpSpPr>
        <p:grpSpPr>
          <a:xfrm>
            <a:off x="2305498" y="-655437"/>
            <a:ext cx="611556" cy="1846783"/>
            <a:chOff x="6155196" y="-2666643"/>
            <a:chExt cx="611556" cy="1846783"/>
          </a:xfrm>
        </p:grpSpPr>
        <p:sp>
          <p:nvSpPr>
            <p:cNvPr id="8" name="Google Shape;102;p15">
              <a:extLst>
                <a:ext uri="{FF2B5EF4-FFF2-40B4-BE49-F238E27FC236}">
                  <a16:creationId xmlns:a16="http://schemas.microsoft.com/office/drawing/2014/main" id="{581DD0A9-4085-7C4E-FF63-4DDE9D6AB92A}"/>
                </a:ext>
              </a:extLst>
            </p:cNvPr>
            <p:cNvSpPr/>
            <p:nvPr/>
          </p:nvSpPr>
          <p:spPr>
            <a:xfrm>
              <a:off x="6155196" y="-2666643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3;p15">
              <a:extLst>
                <a:ext uri="{FF2B5EF4-FFF2-40B4-BE49-F238E27FC236}">
                  <a16:creationId xmlns:a16="http://schemas.microsoft.com/office/drawing/2014/main" id="{5145A3E8-10C2-7AE9-AA38-E9E0C3C6C111}"/>
                </a:ext>
              </a:extLst>
            </p:cNvPr>
            <p:cNvGrpSpPr/>
            <p:nvPr/>
          </p:nvGrpSpPr>
          <p:grpSpPr>
            <a:xfrm>
              <a:off x="6546461" y="-1035307"/>
              <a:ext cx="220291" cy="215447"/>
              <a:chOff x="845075" y="4044225"/>
              <a:chExt cx="950350" cy="929450"/>
            </a:xfrm>
          </p:grpSpPr>
          <p:sp>
            <p:nvSpPr>
              <p:cNvPr id="10" name="Google Shape;104;p15">
                <a:extLst>
                  <a:ext uri="{FF2B5EF4-FFF2-40B4-BE49-F238E27FC236}">
                    <a16:creationId xmlns:a16="http://schemas.microsoft.com/office/drawing/2014/main" id="{5BDFF538-6A97-6483-9086-8A6340ED6F52}"/>
                  </a:ext>
                </a:extLst>
              </p:cNvPr>
              <p:cNvSpPr/>
              <p:nvPr/>
            </p:nvSpPr>
            <p:spPr>
              <a:xfrm>
                <a:off x="845075" y="4044225"/>
                <a:ext cx="211300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786" y="30"/>
                    </a:lnTo>
                    <a:lnTo>
                      <a:pt x="3581" y="59"/>
                    </a:lnTo>
                    <a:lnTo>
                      <a:pt x="3375" y="88"/>
                    </a:lnTo>
                    <a:lnTo>
                      <a:pt x="3170" y="132"/>
                    </a:lnTo>
                    <a:lnTo>
                      <a:pt x="2964" y="191"/>
                    </a:lnTo>
                    <a:lnTo>
                      <a:pt x="2774" y="264"/>
                    </a:lnTo>
                    <a:lnTo>
                      <a:pt x="2583" y="338"/>
                    </a:lnTo>
                    <a:lnTo>
                      <a:pt x="2392" y="426"/>
                    </a:lnTo>
                    <a:lnTo>
                      <a:pt x="2201" y="514"/>
                    </a:lnTo>
                    <a:lnTo>
                      <a:pt x="2025" y="617"/>
                    </a:lnTo>
                    <a:lnTo>
                      <a:pt x="1864" y="719"/>
                    </a:lnTo>
                    <a:lnTo>
                      <a:pt x="1688" y="837"/>
                    </a:lnTo>
                    <a:lnTo>
                      <a:pt x="1541" y="969"/>
                    </a:lnTo>
                    <a:lnTo>
                      <a:pt x="1380" y="1101"/>
                    </a:lnTo>
                    <a:lnTo>
                      <a:pt x="1233" y="1247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37" y="1702"/>
                    </a:lnTo>
                    <a:lnTo>
                      <a:pt x="720" y="1864"/>
                    </a:lnTo>
                    <a:lnTo>
                      <a:pt x="602" y="2040"/>
                    </a:lnTo>
                    <a:lnTo>
                      <a:pt x="514" y="2216"/>
                    </a:lnTo>
                    <a:lnTo>
                      <a:pt x="412" y="2392"/>
                    </a:lnTo>
                    <a:lnTo>
                      <a:pt x="324" y="2583"/>
                    </a:lnTo>
                    <a:lnTo>
                      <a:pt x="250" y="2773"/>
                    </a:lnTo>
                    <a:lnTo>
                      <a:pt x="191" y="2979"/>
                    </a:lnTo>
                    <a:lnTo>
                      <a:pt x="133" y="3169"/>
                    </a:lnTo>
                    <a:lnTo>
                      <a:pt x="89" y="3375"/>
                    </a:lnTo>
                    <a:lnTo>
                      <a:pt x="45" y="3580"/>
                    </a:lnTo>
                    <a:lnTo>
                      <a:pt x="15" y="3800"/>
                    </a:lnTo>
                    <a:lnTo>
                      <a:pt x="1" y="4006"/>
                    </a:lnTo>
                    <a:lnTo>
                      <a:pt x="1" y="4226"/>
                    </a:lnTo>
                    <a:lnTo>
                      <a:pt x="1" y="4446"/>
                    </a:lnTo>
                    <a:lnTo>
                      <a:pt x="15" y="4666"/>
                    </a:lnTo>
                    <a:lnTo>
                      <a:pt x="45" y="4871"/>
                    </a:lnTo>
                    <a:lnTo>
                      <a:pt x="89" y="5077"/>
                    </a:lnTo>
                    <a:lnTo>
                      <a:pt x="133" y="5282"/>
                    </a:lnTo>
                    <a:lnTo>
                      <a:pt x="191" y="5487"/>
                    </a:lnTo>
                    <a:lnTo>
                      <a:pt x="250" y="5678"/>
                    </a:lnTo>
                    <a:lnTo>
                      <a:pt x="324" y="5869"/>
                    </a:lnTo>
                    <a:lnTo>
                      <a:pt x="412" y="6060"/>
                    </a:lnTo>
                    <a:lnTo>
                      <a:pt x="514" y="6236"/>
                    </a:lnTo>
                    <a:lnTo>
                      <a:pt x="602" y="6412"/>
                    </a:lnTo>
                    <a:lnTo>
                      <a:pt x="720" y="6588"/>
                    </a:lnTo>
                    <a:lnTo>
                      <a:pt x="837" y="6749"/>
                    </a:lnTo>
                    <a:lnTo>
                      <a:pt x="969" y="6911"/>
                    </a:lnTo>
                    <a:lnTo>
                      <a:pt x="1101" y="7072"/>
                    </a:lnTo>
                    <a:lnTo>
                      <a:pt x="1233" y="7219"/>
                    </a:lnTo>
                    <a:lnTo>
                      <a:pt x="1380" y="7351"/>
                    </a:lnTo>
                    <a:lnTo>
                      <a:pt x="1541" y="7483"/>
                    </a:lnTo>
                    <a:lnTo>
                      <a:pt x="1688" y="7615"/>
                    </a:lnTo>
                    <a:lnTo>
                      <a:pt x="1864" y="7732"/>
                    </a:lnTo>
                    <a:lnTo>
                      <a:pt x="2025" y="7835"/>
                    </a:lnTo>
                    <a:lnTo>
                      <a:pt x="2201" y="7938"/>
                    </a:lnTo>
                    <a:lnTo>
                      <a:pt x="2392" y="8040"/>
                    </a:lnTo>
                    <a:lnTo>
                      <a:pt x="2583" y="8114"/>
                    </a:lnTo>
                    <a:lnTo>
                      <a:pt x="2774" y="8202"/>
                    </a:lnTo>
                    <a:lnTo>
                      <a:pt x="2964" y="8260"/>
                    </a:lnTo>
                    <a:lnTo>
                      <a:pt x="3170" y="8319"/>
                    </a:lnTo>
                    <a:lnTo>
                      <a:pt x="3375" y="8363"/>
                    </a:lnTo>
                    <a:lnTo>
                      <a:pt x="3581" y="8407"/>
                    </a:lnTo>
                    <a:lnTo>
                      <a:pt x="3786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52" y="8436"/>
                    </a:lnTo>
                    <a:lnTo>
                      <a:pt x="4872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73" y="8260"/>
                    </a:lnTo>
                    <a:lnTo>
                      <a:pt x="5679" y="8202"/>
                    </a:lnTo>
                    <a:lnTo>
                      <a:pt x="5869" y="8114"/>
                    </a:lnTo>
                    <a:lnTo>
                      <a:pt x="6060" y="8040"/>
                    </a:lnTo>
                    <a:lnTo>
                      <a:pt x="6236" y="7938"/>
                    </a:lnTo>
                    <a:lnTo>
                      <a:pt x="6412" y="7835"/>
                    </a:lnTo>
                    <a:lnTo>
                      <a:pt x="6588" y="7732"/>
                    </a:lnTo>
                    <a:lnTo>
                      <a:pt x="6750" y="7615"/>
                    </a:lnTo>
                    <a:lnTo>
                      <a:pt x="6911" y="7483"/>
                    </a:lnTo>
                    <a:lnTo>
                      <a:pt x="7058" y="7351"/>
                    </a:lnTo>
                    <a:lnTo>
                      <a:pt x="7204" y="7219"/>
                    </a:lnTo>
                    <a:lnTo>
                      <a:pt x="7351" y="7072"/>
                    </a:lnTo>
                    <a:lnTo>
                      <a:pt x="7483" y="6911"/>
                    </a:lnTo>
                    <a:lnTo>
                      <a:pt x="7600" y="6749"/>
                    </a:lnTo>
                    <a:lnTo>
                      <a:pt x="7718" y="6588"/>
                    </a:lnTo>
                    <a:lnTo>
                      <a:pt x="7835" y="6412"/>
                    </a:lnTo>
                    <a:lnTo>
                      <a:pt x="7938" y="6236"/>
                    </a:lnTo>
                    <a:lnTo>
                      <a:pt x="8026" y="6060"/>
                    </a:lnTo>
                    <a:lnTo>
                      <a:pt x="8114" y="5869"/>
                    </a:lnTo>
                    <a:lnTo>
                      <a:pt x="8187" y="5678"/>
                    </a:lnTo>
                    <a:lnTo>
                      <a:pt x="8261" y="5487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393" y="4871"/>
                    </a:lnTo>
                    <a:lnTo>
                      <a:pt x="8422" y="4666"/>
                    </a:lnTo>
                    <a:lnTo>
                      <a:pt x="8437" y="4446"/>
                    </a:lnTo>
                    <a:lnTo>
                      <a:pt x="8451" y="4226"/>
                    </a:lnTo>
                    <a:lnTo>
                      <a:pt x="8437" y="4006"/>
                    </a:lnTo>
                    <a:lnTo>
                      <a:pt x="8422" y="3800"/>
                    </a:lnTo>
                    <a:lnTo>
                      <a:pt x="8393" y="3580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1" y="2979"/>
                    </a:lnTo>
                    <a:lnTo>
                      <a:pt x="8187" y="2773"/>
                    </a:lnTo>
                    <a:lnTo>
                      <a:pt x="8114" y="2583"/>
                    </a:lnTo>
                    <a:lnTo>
                      <a:pt x="8026" y="2392"/>
                    </a:lnTo>
                    <a:lnTo>
                      <a:pt x="7938" y="2216"/>
                    </a:lnTo>
                    <a:lnTo>
                      <a:pt x="7835" y="2040"/>
                    </a:lnTo>
                    <a:lnTo>
                      <a:pt x="7718" y="1864"/>
                    </a:lnTo>
                    <a:lnTo>
                      <a:pt x="7600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04" y="1247"/>
                    </a:lnTo>
                    <a:lnTo>
                      <a:pt x="7058" y="1101"/>
                    </a:lnTo>
                    <a:lnTo>
                      <a:pt x="6911" y="969"/>
                    </a:lnTo>
                    <a:lnTo>
                      <a:pt x="6750" y="837"/>
                    </a:lnTo>
                    <a:lnTo>
                      <a:pt x="6588" y="719"/>
                    </a:lnTo>
                    <a:lnTo>
                      <a:pt x="6412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9" y="264"/>
                    </a:lnTo>
                    <a:lnTo>
                      <a:pt x="5473" y="191"/>
                    </a:lnTo>
                    <a:lnTo>
                      <a:pt x="5282" y="132"/>
                    </a:lnTo>
                    <a:lnTo>
                      <a:pt x="5077" y="88"/>
                    </a:lnTo>
                    <a:lnTo>
                      <a:pt x="4872" y="59"/>
                    </a:lnTo>
                    <a:lnTo>
                      <a:pt x="4652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05;p15">
                <a:extLst>
                  <a:ext uri="{FF2B5EF4-FFF2-40B4-BE49-F238E27FC236}">
                    <a16:creationId xmlns:a16="http://schemas.microsoft.com/office/drawing/2014/main" id="{D368BAC0-125D-FAC7-725A-0A2EE4FA4969}"/>
                  </a:ext>
                </a:extLst>
              </p:cNvPr>
              <p:cNvSpPr/>
              <p:nvPr/>
            </p:nvSpPr>
            <p:spPr>
              <a:xfrm>
                <a:off x="878824" y="4601726"/>
                <a:ext cx="878473" cy="371949"/>
              </a:xfrm>
              <a:custGeom>
                <a:avLst/>
                <a:gdLst/>
                <a:ahLst/>
                <a:cxnLst/>
                <a:rect l="l" t="t" r="r" b="b"/>
                <a:pathLst>
                  <a:path w="35139" h="14878" extrusionOk="0">
                    <a:moveTo>
                      <a:pt x="17577" y="1"/>
                    </a:moveTo>
                    <a:lnTo>
                      <a:pt x="17078" y="15"/>
                    </a:lnTo>
                    <a:lnTo>
                      <a:pt x="16579" y="30"/>
                    </a:lnTo>
                    <a:lnTo>
                      <a:pt x="16095" y="74"/>
                    </a:lnTo>
                    <a:lnTo>
                      <a:pt x="15611" y="118"/>
                    </a:lnTo>
                    <a:lnTo>
                      <a:pt x="15141" y="162"/>
                    </a:lnTo>
                    <a:lnTo>
                      <a:pt x="14672" y="235"/>
                    </a:lnTo>
                    <a:lnTo>
                      <a:pt x="14217" y="324"/>
                    </a:lnTo>
                    <a:lnTo>
                      <a:pt x="13762" y="412"/>
                    </a:lnTo>
                    <a:lnTo>
                      <a:pt x="13322" y="514"/>
                    </a:lnTo>
                    <a:lnTo>
                      <a:pt x="12882" y="617"/>
                    </a:lnTo>
                    <a:lnTo>
                      <a:pt x="12442" y="734"/>
                    </a:lnTo>
                    <a:lnTo>
                      <a:pt x="12031" y="866"/>
                    </a:lnTo>
                    <a:lnTo>
                      <a:pt x="11605" y="998"/>
                    </a:lnTo>
                    <a:lnTo>
                      <a:pt x="11195" y="1145"/>
                    </a:lnTo>
                    <a:lnTo>
                      <a:pt x="10799" y="1306"/>
                    </a:lnTo>
                    <a:lnTo>
                      <a:pt x="10402" y="1468"/>
                    </a:lnTo>
                    <a:lnTo>
                      <a:pt x="10021" y="1629"/>
                    </a:lnTo>
                    <a:lnTo>
                      <a:pt x="9639" y="1805"/>
                    </a:lnTo>
                    <a:lnTo>
                      <a:pt x="8906" y="2172"/>
                    </a:lnTo>
                    <a:lnTo>
                      <a:pt x="8187" y="2554"/>
                    </a:lnTo>
                    <a:lnTo>
                      <a:pt x="7512" y="2964"/>
                    </a:lnTo>
                    <a:lnTo>
                      <a:pt x="6867" y="3390"/>
                    </a:lnTo>
                    <a:lnTo>
                      <a:pt x="6250" y="3815"/>
                    </a:lnTo>
                    <a:lnTo>
                      <a:pt x="5664" y="4255"/>
                    </a:lnTo>
                    <a:lnTo>
                      <a:pt x="5106" y="4696"/>
                    </a:lnTo>
                    <a:lnTo>
                      <a:pt x="4578" y="5136"/>
                    </a:lnTo>
                    <a:lnTo>
                      <a:pt x="4094" y="5591"/>
                    </a:lnTo>
                    <a:lnTo>
                      <a:pt x="3624" y="6016"/>
                    </a:lnTo>
                    <a:lnTo>
                      <a:pt x="3199" y="6441"/>
                    </a:lnTo>
                    <a:lnTo>
                      <a:pt x="2788" y="6867"/>
                    </a:lnTo>
                    <a:lnTo>
                      <a:pt x="2421" y="7263"/>
                    </a:lnTo>
                    <a:lnTo>
                      <a:pt x="2084" y="7644"/>
                    </a:lnTo>
                    <a:lnTo>
                      <a:pt x="1790" y="8011"/>
                    </a:lnTo>
                    <a:lnTo>
                      <a:pt x="1277" y="8642"/>
                    </a:lnTo>
                    <a:lnTo>
                      <a:pt x="895" y="9156"/>
                    </a:lnTo>
                    <a:lnTo>
                      <a:pt x="646" y="9508"/>
                    </a:lnTo>
                    <a:lnTo>
                      <a:pt x="529" y="9684"/>
                    </a:lnTo>
                    <a:lnTo>
                      <a:pt x="441" y="9831"/>
                    </a:lnTo>
                    <a:lnTo>
                      <a:pt x="353" y="9977"/>
                    </a:lnTo>
                    <a:lnTo>
                      <a:pt x="221" y="10300"/>
                    </a:lnTo>
                    <a:lnTo>
                      <a:pt x="118" y="10608"/>
                    </a:lnTo>
                    <a:lnTo>
                      <a:pt x="45" y="10931"/>
                    </a:lnTo>
                    <a:lnTo>
                      <a:pt x="0" y="11268"/>
                    </a:lnTo>
                    <a:lnTo>
                      <a:pt x="0" y="11591"/>
                    </a:lnTo>
                    <a:lnTo>
                      <a:pt x="30" y="11914"/>
                    </a:lnTo>
                    <a:lnTo>
                      <a:pt x="74" y="12237"/>
                    </a:lnTo>
                    <a:lnTo>
                      <a:pt x="162" y="12545"/>
                    </a:lnTo>
                    <a:lnTo>
                      <a:pt x="279" y="12853"/>
                    </a:lnTo>
                    <a:lnTo>
                      <a:pt x="426" y="13146"/>
                    </a:lnTo>
                    <a:lnTo>
                      <a:pt x="602" y="13425"/>
                    </a:lnTo>
                    <a:lnTo>
                      <a:pt x="793" y="13674"/>
                    </a:lnTo>
                    <a:lnTo>
                      <a:pt x="1027" y="13924"/>
                    </a:lnTo>
                    <a:lnTo>
                      <a:pt x="1277" y="14144"/>
                    </a:lnTo>
                    <a:lnTo>
                      <a:pt x="1424" y="14247"/>
                    </a:lnTo>
                    <a:lnTo>
                      <a:pt x="1570" y="14349"/>
                    </a:lnTo>
                    <a:lnTo>
                      <a:pt x="1717" y="14437"/>
                    </a:lnTo>
                    <a:lnTo>
                      <a:pt x="1864" y="14525"/>
                    </a:lnTo>
                    <a:lnTo>
                      <a:pt x="2172" y="14657"/>
                    </a:lnTo>
                    <a:lnTo>
                      <a:pt x="2495" y="14760"/>
                    </a:lnTo>
                    <a:lnTo>
                      <a:pt x="2817" y="14833"/>
                    </a:lnTo>
                    <a:lnTo>
                      <a:pt x="3140" y="14863"/>
                    </a:lnTo>
                    <a:lnTo>
                      <a:pt x="3463" y="14877"/>
                    </a:lnTo>
                    <a:lnTo>
                      <a:pt x="3800" y="14848"/>
                    </a:lnTo>
                    <a:lnTo>
                      <a:pt x="4108" y="14804"/>
                    </a:lnTo>
                    <a:lnTo>
                      <a:pt x="4431" y="14716"/>
                    </a:lnTo>
                    <a:lnTo>
                      <a:pt x="4725" y="14599"/>
                    </a:lnTo>
                    <a:lnTo>
                      <a:pt x="5018" y="14452"/>
                    </a:lnTo>
                    <a:lnTo>
                      <a:pt x="5297" y="14276"/>
                    </a:lnTo>
                    <a:lnTo>
                      <a:pt x="5561" y="14085"/>
                    </a:lnTo>
                    <a:lnTo>
                      <a:pt x="5810" y="13850"/>
                    </a:lnTo>
                    <a:lnTo>
                      <a:pt x="6030" y="13601"/>
                    </a:lnTo>
                    <a:lnTo>
                      <a:pt x="6133" y="13454"/>
                    </a:lnTo>
                    <a:lnTo>
                      <a:pt x="6236" y="13308"/>
                    </a:lnTo>
                    <a:lnTo>
                      <a:pt x="6441" y="13014"/>
                    </a:lnTo>
                    <a:lnTo>
                      <a:pt x="6691" y="12677"/>
                    </a:lnTo>
                    <a:lnTo>
                      <a:pt x="7028" y="12266"/>
                    </a:lnTo>
                    <a:lnTo>
                      <a:pt x="7453" y="11767"/>
                    </a:lnTo>
                    <a:lnTo>
                      <a:pt x="7967" y="11210"/>
                    </a:lnTo>
                    <a:lnTo>
                      <a:pt x="8260" y="10916"/>
                    </a:lnTo>
                    <a:lnTo>
                      <a:pt x="8568" y="10623"/>
                    </a:lnTo>
                    <a:lnTo>
                      <a:pt x="8906" y="10315"/>
                    </a:lnTo>
                    <a:lnTo>
                      <a:pt x="9258" y="10021"/>
                    </a:lnTo>
                    <a:lnTo>
                      <a:pt x="9625" y="9713"/>
                    </a:lnTo>
                    <a:lnTo>
                      <a:pt x="10021" y="9405"/>
                    </a:lnTo>
                    <a:lnTo>
                      <a:pt x="10446" y="9112"/>
                    </a:lnTo>
                    <a:lnTo>
                      <a:pt x="10872" y="8818"/>
                    </a:lnTo>
                    <a:lnTo>
                      <a:pt x="11327" y="8539"/>
                    </a:lnTo>
                    <a:lnTo>
                      <a:pt x="11811" y="8275"/>
                    </a:lnTo>
                    <a:lnTo>
                      <a:pt x="12295" y="8011"/>
                    </a:lnTo>
                    <a:lnTo>
                      <a:pt x="12808" y="7777"/>
                    </a:lnTo>
                    <a:lnTo>
                      <a:pt x="13351" y="7556"/>
                    </a:lnTo>
                    <a:lnTo>
                      <a:pt x="13894" y="7366"/>
                    </a:lnTo>
                    <a:lnTo>
                      <a:pt x="14466" y="7190"/>
                    </a:lnTo>
                    <a:lnTo>
                      <a:pt x="15053" y="7043"/>
                    </a:lnTo>
                    <a:lnTo>
                      <a:pt x="15655" y="6926"/>
                    </a:lnTo>
                    <a:lnTo>
                      <a:pt x="16271" y="6838"/>
                    </a:lnTo>
                    <a:lnTo>
                      <a:pt x="16594" y="6808"/>
                    </a:lnTo>
                    <a:lnTo>
                      <a:pt x="16916" y="6779"/>
                    </a:lnTo>
                    <a:lnTo>
                      <a:pt x="17239" y="6764"/>
                    </a:lnTo>
                    <a:lnTo>
                      <a:pt x="17899" y="6764"/>
                    </a:lnTo>
                    <a:lnTo>
                      <a:pt x="18222" y="6779"/>
                    </a:lnTo>
                    <a:lnTo>
                      <a:pt x="18545" y="6808"/>
                    </a:lnTo>
                    <a:lnTo>
                      <a:pt x="18868" y="6838"/>
                    </a:lnTo>
                    <a:lnTo>
                      <a:pt x="19484" y="6926"/>
                    </a:lnTo>
                    <a:lnTo>
                      <a:pt x="20100" y="7043"/>
                    </a:lnTo>
                    <a:lnTo>
                      <a:pt x="20687" y="7190"/>
                    </a:lnTo>
                    <a:lnTo>
                      <a:pt x="21244" y="7366"/>
                    </a:lnTo>
                    <a:lnTo>
                      <a:pt x="21802" y="7556"/>
                    </a:lnTo>
                    <a:lnTo>
                      <a:pt x="22330" y="7777"/>
                    </a:lnTo>
                    <a:lnTo>
                      <a:pt x="22844" y="8011"/>
                    </a:lnTo>
                    <a:lnTo>
                      <a:pt x="23342" y="8275"/>
                    </a:lnTo>
                    <a:lnTo>
                      <a:pt x="23812" y="8539"/>
                    </a:lnTo>
                    <a:lnTo>
                      <a:pt x="24267" y="8818"/>
                    </a:lnTo>
                    <a:lnTo>
                      <a:pt x="24707" y="9112"/>
                    </a:lnTo>
                    <a:lnTo>
                      <a:pt x="25118" y="9405"/>
                    </a:lnTo>
                    <a:lnTo>
                      <a:pt x="25514" y="9713"/>
                    </a:lnTo>
                    <a:lnTo>
                      <a:pt x="25895" y="10021"/>
                    </a:lnTo>
                    <a:lnTo>
                      <a:pt x="26247" y="10315"/>
                    </a:lnTo>
                    <a:lnTo>
                      <a:pt x="26570" y="10623"/>
                    </a:lnTo>
                    <a:lnTo>
                      <a:pt x="26893" y="10916"/>
                    </a:lnTo>
                    <a:lnTo>
                      <a:pt x="27172" y="11210"/>
                    </a:lnTo>
                    <a:lnTo>
                      <a:pt x="27700" y="11767"/>
                    </a:lnTo>
                    <a:lnTo>
                      <a:pt x="28125" y="12266"/>
                    </a:lnTo>
                    <a:lnTo>
                      <a:pt x="28463" y="12677"/>
                    </a:lnTo>
                    <a:lnTo>
                      <a:pt x="28712" y="13014"/>
                    </a:lnTo>
                    <a:lnTo>
                      <a:pt x="28918" y="13308"/>
                    </a:lnTo>
                    <a:lnTo>
                      <a:pt x="29006" y="13454"/>
                    </a:lnTo>
                    <a:lnTo>
                      <a:pt x="29123" y="13601"/>
                    </a:lnTo>
                    <a:lnTo>
                      <a:pt x="29343" y="13850"/>
                    </a:lnTo>
                    <a:lnTo>
                      <a:pt x="29578" y="14085"/>
                    </a:lnTo>
                    <a:lnTo>
                      <a:pt x="29842" y="14276"/>
                    </a:lnTo>
                    <a:lnTo>
                      <a:pt x="30121" y="14452"/>
                    </a:lnTo>
                    <a:lnTo>
                      <a:pt x="30414" y="14599"/>
                    </a:lnTo>
                    <a:lnTo>
                      <a:pt x="30722" y="14716"/>
                    </a:lnTo>
                    <a:lnTo>
                      <a:pt x="31030" y="14804"/>
                    </a:lnTo>
                    <a:lnTo>
                      <a:pt x="31353" y="14848"/>
                    </a:lnTo>
                    <a:lnTo>
                      <a:pt x="31676" y="14877"/>
                    </a:lnTo>
                    <a:lnTo>
                      <a:pt x="31998" y="14863"/>
                    </a:lnTo>
                    <a:lnTo>
                      <a:pt x="32321" y="14833"/>
                    </a:lnTo>
                    <a:lnTo>
                      <a:pt x="32659" y="14760"/>
                    </a:lnTo>
                    <a:lnTo>
                      <a:pt x="32967" y="14657"/>
                    </a:lnTo>
                    <a:lnTo>
                      <a:pt x="33275" y="14525"/>
                    </a:lnTo>
                    <a:lnTo>
                      <a:pt x="33436" y="14437"/>
                    </a:lnTo>
                    <a:lnTo>
                      <a:pt x="33583" y="14349"/>
                    </a:lnTo>
                    <a:lnTo>
                      <a:pt x="33730" y="14247"/>
                    </a:lnTo>
                    <a:lnTo>
                      <a:pt x="33862" y="14144"/>
                    </a:lnTo>
                    <a:lnTo>
                      <a:pt x="34126" y="13924"/>
                    </a:lnTo>
                    <a:lnTo>
                      <a:pt x="34346" y="13674"/>
                    </a:lnTo>
                    <a:lnTo>
                      <a:pt x="34551" y="13425"/>
                    </a:lnTo>
                    <a:lnTo>
                      <a:pt x="34727" y="13146"/>
                    </a:lnTo>
                    <a:lnTo>
                      <a:pt x="34859" y="12853"/>
                    </a:lnTo>
                    <a:lnTo>
                      <a:pt x="34977" y="12545"/>
                    </a:lnTo>
                    <a:lnTo>
                      <a:pt x="35065" y="12237"/>
                    </a:lnTo>
                    <a:lnTo>
                      <a:pt x="35123" y="11914"/>
                    </a:lnTo>
                    <a:lnTo>
                      <a:pt x="35138" y="11591"/>
                    </a:lnTo>
                    <a:lnTo>
                      <a:pt x="35138" y="11268"/>
                    </a:lnTo>
                    <a:lnTo>
                      <a:pt x="35094" y="10931"/>
                    </a:lnTo>
                    <a:lnTo>
                      <a:pt x="35035" y="10608"/>
                    </a:lnTo>
                    <a:lnTo>
                      <a:pt x="34918" y="10300"/>
                    </a:lnTo>
                    <a:lnTo>
                      <a:pt x="34786" y="9977"/>
                    </a:lnTo>
                    <a:lnTo>
                      <a:pt x="34713" y="9831"/>
                    </a:lnTo>
                    <a:lnTo>
                      <a:pt x="34625" y="9684"/>
                    </a:lnTo>
                    <a:lnTo>
                      <a:pt x="34507" y="9508"/>
                    </a:lnTo>
                    <a:lnTo>
                      <a:pt x="34258" y="9156"/>
                    </a:lnTo>
                    <a:lnTo>
                      <a:pt x="33876" y="8642"/>
                    </a:lnTo>
                    <a:lnTo>
                      <a:pt x="33363" y="8011"/>
                    </a:lnTo>
                    <a:lnTo>
                      <a:pt x="33055" y="7644"/>
                    </a:lnTo>
                    <a:lnTo>
                      <a:pt x="32717" y="7263"/>
                    </a:lnTo>
                    <a:lnTo>
                      <a:pt x="32351" y="6867"/>
                    </a:lnTo>
                    <a:lnTo>
                      <a:pt x="31954" y="6441"/>
                    </a:lnTo>
                    <a:lnTo>
                      <a:pt x="31514" y="6016"/>
                    </a:lnTo>
                    <a:lnTo>
                      <a:pt x="31060" y="5591"/>
                    </a:lnTo>
                    <a:lnTo>
                      <a:pt x="30561" y="5136"/>
                    </a:lnTo>
                    <a:lnTo>
                      <a:pt x="30033" y="4696"/>
                    </a:lnTo>
                    <a:lnTo>
                      <a:pt x="29475" y="4255"/>
                    </a:lnTo>
                    <a:lnTo>
                      <a:pt x="28888" y="3815"/>
                    </a:lnTo>
                    <a:lnTo>
                      <a:pt x="28272" y="3390"/>
                    </a:lnTo>
                    <a:lnTo>
                      <a:pt x="27626" y="2964"/>
                    </a:lnTo>
                    <a:lnTo>
                      <a:pt x="26952" y="2554"/>
                    </a:lnTo>
                    <a:lnTo>
                      <a:pt x="26247" y="2172"/>
                    </a:lnTo>
                    <a:lnTo>
                      <a:pt x="25514" y="1805"/>
                    </a:lnTo>
                    <a:lnTo>
                      <a:pt x="25132" y="1629"/>
                    </a:lnTo>
                    <a:lnTo>
                      <a:pt x="24736" y="1468"/>
                    </a:lnTo>
                    <a:lnTo>
                      <a:pt x="24340" y="1306"/>
                    </a:lnTo>
                    <a:lnTo>
                      <a:pt x="23944" y="1145"/>
                    </a:lnTo>
                    <a:lnTo>
                      <a:pt x="23533" y="998"/>
                    </a:lnTo>
                    <a:lnTo>
                      <a:pt x="23122" y="866"/>
                    </a:lnTo>
                    <a:lnTo>
                      <a:pt x="22697" y="734"/>
                    </a:lnTo>
                    <a:lnTo>
                      <a:pt x="22271" y="617"/>
                    </a:lnTo>
                    <a:lnTo>
                      <a:pt x="21831" y="514"/>
                    </a:lnTo>
                    <a:lnTo>
                      <a:pt x="21391" y="412"/>
                    </a:lnTo>
                    <a:lnTo>
                      <a:pt x="20936" y="324"/>
                    </a:lnTo>
                    <a:lnTo>
                      <a:pt x="20482" y="235"/>
                    </a:lnTo>
                    <a:lnTo>
                      <a:pt x="20012" y="162"/>
                    </a:lnTo>
                    <a:lnTo>
                      <a:pt x="19528" y="118"/>
                    </a:lnTo>
                    <a:lnTo>
                      <a:pt x="19058" y="74"/>
                    </a:lnTo>
                    <a:lnTo>
                      <a:pt x="18574" y="30"/>
                    </a:lnTo>
                    <a:lnTo>
                      <a:pt x="18075" y="15"/>
                    </a:lnTo>
                    <a:lnTo>
                      <a:pt x="175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6;p15">
                <a:extLst>
                  <a:ext uri="{FF2B5EF4-FFF2-40B4-BE49-F238E27FC236}">
                    <a16:creationId xmlns:a16="http://schemas.microsoft.com/office/drawing/2014/main" id="{B3B44E9E-1F67-E23B-331D-E72E7F0096DA}"/>
                  </a:ext>
                </a:extLst>
              </p:cNvPr>
              <p:cNvSpPr/>
              <p:nvPr/>
            </p:nvSpPr>
            <p:spPr>
              <a:xfrm>
                <a:off x="1584150" y="4044225"/>
                <a:ext cx="211275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8452" extrusionOk="0">
                    <a:moveTo>
                      <a:pt x="4226" y="0"/>
                    </a:moveTo>
                    <a:lnTo>
                      <a:pt x="4006" y="15"/>
                    </a:lnTo>
                    <a:lnTo>
                      <a:pt x="3800" y="30"/>
                    </a:lnTo>
                    <a:lnTo>
                      <a:pt x="3580" y="59"/>
                    </a:lnTo>
                    <a:lnTo>
                      <a:pt x="3375" y="88"/>
                    </a:lnTo>
                    <a:lnTo>
                      <a:pt x="3169" y="132"/>
                    </a:lnTo>
                    <a:lnTo>
                      <a:pt x="2979" y="191"/>
                    </a:lnTo>
                    <a:lnTo>
                      <a:pt x="2773" y="264"/>
                    </a:lnTo>
                    <a:lnTo>
                      <a:pt x="2582" y="338"/>
                    </a:lnTo>
                    <a:lnTo>
                      <a:pt x="2392" y="426"/>
                    </a:lnTo>
                    <a:lnTo>
                      <a:pt x="2216" y="514"/>
                    </a:lnTo>
                    <a:lnTo>
                      <a:pt x="2040" y="617"/>
                    </a:lnTo>
                    <a:lnTo>
                      <a:pt x="1864" y="719"/>
                    </a:lnTo>
                    <a:lnTo>
                      <a:pt x="1702" y="837"/>
                    </a:lnTo>
                    <a:lnTo>
                      <a:pt x="1541" y="969"/>
                    </a:lnTo>
                    <a:lnTo>
                      <a:pt x="1394" y="1101"/>
                    </a:lnTo>
                    <a:lnTo>
                      <a:pt x="1247" y="1247"/>
                    </a:lnTo>
                    <a:lnTo>
                      <a:pt x="1101" y="1394"/>
                    </a:lnTo>
                    <a:lnTo>
                      <a:pt x="969" y="1541"/>
                    </a:lnTo>
                    <a:lnTo>
                      <a:pt x="851" y="1702"/>
                    </a:lnTo>
                    <a:lnTo>
                      <a:pt x="719" y="1864"/>
                    </a:lnTo>
                    <a:lnTo>
                      <a:pt x="616" y="2040"/>
                    </a:lnTo>
                    <a:lnTo>
                      <a:pt x="514" y="2216"/>
                    </a:lnTo>
                    <a:lnTo>
                      <a:pt x="426" y="2392"/>
                    </a:lnTo>
                    <a:lnTo>
                      <a:pt x="338" y="2583"/>
                    </a:lnTo>
                    <a:lnTo>
                      <a:pt x="264" y="2773"/>
                    </a:lnTo>
                    <a:lnTo>
                      <a:pt x="191" y="2979"/>
                    </a:lnTo>
                    <a:lnTo>
                      <a:pt x="132" y="3169"/>
                    </a:lnTo>
                    <a:lnTo>
                      <a:pt x="88" y="3375"/>
                    </a:lnTo>
                    <a:lnTo>
                      <a:pt x="59" y="3580"/>
                    </a:lnTo>
                    <a:lnTo>
                      <a:pt x="30" y="3800"/>
                    </a:lnTo>
                    <a:lnTo>
                      <a:pt x="15" y="4006"/>
                    </a:lnTo>
                    <a:lnTo>
                      <a:pt x="0" y="4226"/>
                    </a:lnTo>
                    <a:lnTo>
                      <a:pt x="15" y="4446"/>
                    </a:lnTo>
                    <a:lnTo>
                      <a:pt x="30" y="4666"/>
                    </a:lnTo>
                    <a:lnTo>
                      <a:pt x="59" y="4871"/>
                    </a:lnTo>
                    <a:lnTo>
                      <a:pt x="88" y="5077"/>
                    </a:lnTo>
                    <a:lnTo>
                      <a:pt x="132" y="5282"/>
                    </a:lnTo>
                    <a:lnTo>
                      <a:pt x="191" y="5487"/>
                    </a:lnTo>
                    <a:lnTo>
                      <a:pt x="264" y="5678"/>
                    </a:lnTo>
                    <a:lnTo>
                      <a:pt x="338" y="5869"/>
                    </a:lnTo>
                    <a:lnTo>
                      <a:pt x="426" y="6060"/>
                    </a:lnTo>
                    <a:lnTo>
                      <a:pt x="514" y="6236"/>
                    </a:lnTo>
                    <a:lnTo>
                      <a:pt x="616" y="6412"/>
                    </a:lnTo>
                    <a:lnTo>
                      <a:pt x="719" y="6588"/>
                    </a:lnTo>
                    <a:lnTo>
                      <a:pt x="851" y="6749"/>
                    </a:lnTo>
                    <a:lnTo>
                      <a:pt x="969" y="6911"/>
                    </a:lnTo>
                    <a:lnTo>
                      <a:pt x="1101" y="7072"/>
                    </a:lnTo>
                    <a:lnTo>
                      <a:pt x="1247" y="7219"/>
                    </a:lnTo>
                    <a:lnTo>
                      <a:pt x="1394" y="7351"/>
                    </a:lnTo>
                    <a:lnTo>
                      <a:pt x="1541" y="7483"/>
                    </a:lnTo>
                    <a:lnTo>
                      <a:pt x="1702" y="7615"/>
                    </a:lnTo>
                    <a:lnTo>
                      <a:pt x="1864" y="7732"/>
                    </a:lnTo>
                    <a:lnTo>
                      <a:pt x="2040" y="7835"/>
                    </a:lnTo>
                    <a:lnTo>
                      <a:pt x="2216" y="7938"/>
                    </a:lnTo>
                    <a:lnTo>
                      <a:pt x="2392" y="8040"/>
                    </a:lnTo>
                    <a:lnTo>
                      <a:pt x="2582" y="8114"/>
                    </a:lnTo>
                    <a:lnTo>
                      <a:pt x="2773" y="8202"/>
                    </a:lnTo>
                    <a:lnTo>
                      <a:pt x="2979" y="8260"/>
                    </a:lnTo>
                    <a:lnTo>
                      <a:pt x="3169" y="8319"/>
                    </a:lnTo>
                    <a:lnTo>
                      <a:pt x="3375" y="8363"/>
                    </a:lnTo>
                    <a:lnTo>
                      <a:pt x="3580" y="8407"/>
                    </a:lnTo>
                    <a:lnTo>
                      <a:pt x="3800" y="8436"/>
                    </a:lnTo>
                    <a:lnTo>
                      <a:pt x="4006" y="8451"/>
                    </a:lnTo>
                    <a:lnTo>
                      <a:pt x="4446" y="8451"/>
                    </a:lnTo>
                    <a:lnTo>
                      <a:pt x="4666" y="8436"/>
                    </a:lnTo>
                    <a:lnTo>
                      <a:pt x="4871" y="8407"/>
                    </a:lnTo>
                    <a:lnTo>
                      <a:pt x="5077" y="8363"/>
                    </a:lnTo>
                    <a:lnTo>
                      <a:pt x="5282" y="8319"/>
                    </a:lnTo>
                    <a:lnTo>
                      <a:pt x="5487" y="8260"/>
                    </a:lnTo>
                    <a:lnTo>
                      <a:pt x="5678" y="8202"/>
                    </a:lnTo>
                    <a:lnTo>
                      <a:pt x="5869" y="8114"/>
                    </a:lnTo>
                    <a:lnTo>
                      <a:pt x="6060" y="8040"/>
                    </a:lnTo>
                    <a:lnTo>
                      <a:pt x="6236" y="7938"/>
                    </a:lnTo>
                    <a:lnTo>
                      <a:pt x="6426" y="7835"/>
                    </a:lnTo>
                    <a:lnTo>
                      <a:pt x="6588" y="7732"/>
                    </a:lnTo>
                    <a:lnTo>
                      <a:pt x="6764" y="7615"/>
                    </a:lnTo>
                    <a:lnTo>
                      <a:pt x="6910" y="7483"/>
                    </a:lnTo>
                    <a:lnTo>
                      <a:pt x="7072" y="7351"/>
                    </a:lnTo>
                    <a:lnTo>
                      <a:pt x="7219" y="7219"/>
                    </a:lnTo>
                    <a:lnTo>
                      <a:pt x="7351" y="7072"/>
                    </a:lnTo>
                    <a:lnTo>
                      <a:pt x="7483" y="6911"/>
                    </a:lnTo>
                    <a:lnTo>
                      <a:pt x="7615" y="6749"/>
                    </a:lnTo>
                    <a:lnTo>
                      <a:pt x="7732" y="6588"/>
                    </a:lnTo>
                    <a:lnTo>
                      <a:pt x="7835" y="6412"/>
                    </a:lnTo>
                    <a:lnTo>
                      <a:pt x="7937" y="6236"/>
                    </a:lnTo>
                    <a:lnTo>
                      <a:pt x="8040" y="6060"/>
                    </a:lnTo>
                    <a:lnTo>
                      <a:pt x="8128" y="5869"/>
                    </a:lnTo>
                    <a:lnTo>
                      <a:pt x="8202" y="5678"/>
                    </a:lnTo>
                    <a:lnTo>
                      <a:pt x="8260" y="5487"/>
                    </a:lnTo>
                    <a:lnTo>
                      <a:pt x="8319" y="5282"/>
                    </a:lnTo>
                    <a:lnTo>
                      <a:pt x="8363" y="5077"/>
                    </a:lnTo>
                    <a:lnTo>
                      <a:pt x="8407" y="4871"/>
                    </a:lnTo>
                    <a:lnTo>
                      <a:pt x="8436" y="4666"/>
                    </a:lnTo>
                    <a:lnTo>
                      <a:pt x="8451" y="4446"/>
                    </a:lnTo>
                    <a:lnTo>
                      <a:pt x="8451" y="4226"/>
                    </a:lnTo>
                    <a:lnTo>
                      <a:pt x="8451" y="4006"/>
                    </a:lnTo>
                    <a:lnTo>
                      <a:pt x="8436" y="3800"/>
                    </a:lnTo>
                    <a:lnTo>
                      <a:pt x="8407" y="3580"/>
                    </a:lnTo>
                    <a:lnTo>
                      <a:pt x="8363" y="3375"/>
                    </a:lnTo>
                    <a:lnTo>
                      <a:pt x="8319" y="3169"/>
                    </a:lnTo>
                    <a:lnTo>
                      <a:pt x="8260" y="2979"/>
                    </a:lnTo>
                    <a:lnTo>
                      <a:pt x="8202" y="2773"/>
                    </a:lnTo>
                    <a:lnTo>
                      <a:pt x="8128" y="2583"/>
                    </a:lnTo>
                    <a:lnTo>
                      <a:pt x="8040" y="2392"/>
                    </a:lnTo>
                    <a:lnTo>
                      <a:pt x="7937" y="2216"/>
                    </a:lnTo>
                    <a:lnTo>
                      <a:pt x="7835" y="2040"/>
                    </a:lnTo>
                    <a:lnTo>
                      <a:pt x="7732" y="1864"/>
                    </a:lnTo>
                    <a:lnTo>
                      <a:pt x="7615" y="1702"/>
                    </a:lnTo>
                    <a:lnTo>
                      <a:pt x="7483" y="1541"/>
                    </a:lnTo>
                    <a:lnTo>
                      <a:pt x="7351" y="1394"/>
                    </a:lnTo>
                    <a:lnTo>
                      <a:pt x="7219" y="1247"/>
                    </a:lnTo>
                    <a:lnTo>
                      <a:pt x="7072" y="1101"/>
                    </a:lnTo>
                    <a:lnTo>
                      <a:pt x="6910" y="969"/>
                    </a:lnTo>
                    <a:lnTo>
                      <a:pt x="6764" y="837"/>
                    </a:lnTo>
                    <a:lnTo>
                      <a:pt x="6588" y="719"/>
                    </a:lnTo>
                    <a:lnTo>
                      <a:pt x="6426" y="617"/>
                    </a:lnTo>
                    <a:lnTo>
                      <a:pt x="6236" y="514"/>
                    </a:lnTo>
                    <a:lnTo>
                      <a:pt x="6060" y="426"/>
                    </a:lnTo>
                    <a:lnTo>
                      <a:pt x="5869" y="338"/>
                    </a:lnTo>
                    <a:lnTo>
                      <a:pt x="5678" y="264"/>
                    </a:lnTo>
                    <a:lnTo>
                      <a:pt x="5487" y="191"/>
                    </a:lnTo>
                    <a:lnTo>
                      <a:pt x="5282" y="132"/>
                    </a:lnTo>
                    <a:lnTo>
                      <a:pt x="5077" y="88"/>
                    </a:lnTo>
                    <a:lnTo>
                      <a:pt x="4871" y="59"/>
                    </a:lnTo>
                    <a:lnTo>
                      <a:pt x="4666" y="30"/>
                    </a:lnTo>
                    <a:lnTo>
                      <a:pt x="4446" y="15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17" name="Google Shape;717;p33"/>
          <p:cNvGrpSpPr/>
          <p:nvPr/>
        </p:nvGrpSpPr>
        <p:grpSpPr>
          <a:xfrm>
            <a:off x="1208105" y="126318"/>
            <a:ext cx="1914695" cy="1524992"/>
            <a:chOff x="1347210" y="2610751"/>
            <a:chExt cx="344599" cy="306286"/>
          </a:xfrm>
        </p:grpSpPr>
        <p:sp>
          <p:nvSpPr>
            <p:cNvPr id="718" name="Google Shape;718;p33"/>
            <p:cNvSpPr/>
            <p:nvPr/>
          </p:nvSpPr>
          <p:spPr>
            <a:xfrm>
              <a:off x="1347210" y="2699253"/>
              <a:ext cx="344599" cy="217784"/>
            </a:xfrm>
            <a:custGeom>
              <a:avLst/>
              <a:gdLst/>
              <a:ahLst/>
              <a:cxnLst/>
              <a:rect l="l" t="t" r="r" b="b"/>
              <a:pathLst>
                <a:path w="5451" h="3445" extrusionOk="0">
                  <a:moveTo>
                    <a:pt x="1810" y="1"/>
                  </a:moveTo>
                  <a:cubicBezTo>
                    <a:pt x="957" y="1"/>
                    <a:pt x="910" y="830"/>
                    <a:pt x="910" y="830"/>
                  </a:cubicBezTo>
                  <a:cubicBezTo>
                    <a:pt x="874" y="838"/>
                    <a:pt x="330" y="954"/>
                    <a:pt x="161" y="1409"/>
                  </a:cubicBezTo>
                  <a:cubicBezTo>
                    <a:pt x="0" y="1847"/>
                    <a:pt x="232" y="2417"/>
                    <a:pt x="767" y="2667"/>
                  </a:cubicBezTo>
                  <a:cubicBezTo>
                    <a:pt x="767" y="2667"/>
                    <a:pt x="767" y="3140"/>
                    <a:pt x="1231" y="3336"/>
                  </a:cubicBezTo>
                  <a:cubicBezTo>
                    <a:pt x="1412" y="3416"/>
                    <a:pt x="1564" y="3445"/>
                    <a:pt x="1688" y="3445"/>
                  </a:cubicBezTo>
                  <a:cubicBezTo>
                    <a:pt x="1993" y="3445"/>
                    <a:pt x="2132" y="3274"/>
                    <a:pt x="2132" y="3274"/>
                  </a:cubicBezTo>
                  <a:cubicBezTo>
                    <a:pt x="2356" y="3375"/>
                    <a:pt x="2570" y="3411"/>
                    <a:pt x="2764" y="3411"/>
                  </a:cubicBezTo>
                  <a:cubicBezTo>
                    <a:pt x="3274" y="3411"/>
                    <a:pt x="3640" y="3158"/>
                    <a:pt x="3640" y="3158"/>
                  </a:cubicBezTo>
                  <a:cubicBezTo>
                    <a:pt x="3640" y="3158"/>
                    <a:pt x="3824" y="3366"/>
                    <a:pt x="4146" y="3366"/>
                  </a:cubicBezTo>
                  <a:cubicBezTo>
                    <a:pt x="4213" y="3366"/>
                    <a:pt x="4285" y="3358"/>
                    <a:pt x="4363" y="3336"/>
                  </a:cubicBezTo>
                  <a:cubicBezTo>
                    <a:pt x="4818" y="3211"/>
                    <a:pt x="4728" y="2667"/>
                    <a:pt x="4728" y="2667"/>
                  </a:cubicBezTo>
                  <a:cubicBezTo>
                    <a:pt x="5273" y="2132"/>
                    <a:pt x="5451" y="1392"/>
                    <a:pt x="5183" y="838"/>
                  </a:cubicBezTo>
                  <a:cubicBezTo>
                    <a:pt x="5006" y="475"/>
                    <a:pt x="4565" y="75"/>
                    <a:pt x="4113" y="75"/>
                  </a:cubicBezTo>
                  <a:cubicBezTo>
                    <a:pt x="4065" y="75"/>
                    <a:pt x="4018" y="80"/>
                    <a:pt x="3970" y="89"/>
                  </a:cubicBezTo>
                  <a:cubicBezTo>
                    <a:pt x="3783" y="134"/>
                    <a:pt x="3649" y="232"/>
                    <a:pt x="3560" y="312"/>
                  </a:cubicBezTo>
                  <a:cubicBezTo>
                    <a:pt x="3480" y="280"/>
                    <a:pt x="3409" y="266"/>
                    <a:pt x="3345" y="266"/>
                  </a:cubicBezTo>
                  <a:cubicBezTo>
                    <a:pt x="3058" y="266"/>
                    <a:pt x="2926" y="535"/>
                    <a:pt x="2926" y="535"/>
                  </a:cubicBezTo>
                  <a:cubicBezTo>
                    <a:pt x="2914" y="559"/>
                    <a:pt x="2819" y="563"/>
                    <a:pt x="2757" y="563"/>
                  </a:cubicBezTo>
                  <a:cubicBezTo>
                    <a:pt x="2726" y="563"/>
                    <a:pt x="2703" y="562"/>
                    <a:pt x="2703" y="562"/>
                  </a:cubicBezTo>
                  <a:cubicBezTo>
                    <a:pt x="2650" y="205"/>
                    <a:pt x="2284" y="71"/>
                    <a:pt x="2284" y="71"/>
                  </a:cubicBezTo>
                  <a:cubicBezTo>
                    <a:pt x="2103" y="22"/>
                    <a:pt x="1946" y="1"/>
                    <a:pt x="1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476930" y="2700897"/>
              <a:ext cx="75608" cy="63217"/>
            </a:xfrm>
            <a:custGeom>
              <a:avLst/>
              <a:gdLst/>
              <a:ahLst/>
              <a:cxnLst/>
              <a:rect l="l" t="t" r="r" b="b"/>
              <a:pathLst>
                <a:path w="1196" h="1000" extrusionOk="0">
                  <a:moveTo>
                    <a:pt x="0" y="1"/>
                  </a:moveTo>
                  <a:cubicBezTo>
                    <a:pt x="36" y="10"/>
                    <a:pt x="71" y="18"/>
                    <a:pt x="107" y="27"/>
                  </a:cubicBezTo>
                  <a:cubicBezTo>
                    <a:pt x="143" y="36"/>
                    <a:pt x="178" y="45"/>
                    <a:pt x="214" y="63"/>
                  </a:cubicBezTo>
                  <a:cubicBezTo>
                    <a:pt x="286" y="90"/>
                    <a:pt x="348" y="126"/>
                    <a:pt x="402" y="170"/>
                  </a:cubicBezTo>
                  <a:cubicBezTo>
                    <a:pt x="464" y="215"/>
                    <a:pt x="509" y="277"/>
                    <a:pt x="553" y="340"/>
                  </a:cubicBezTo>
                  <a:cubicBezTo>
                    <a:pt x="571" y="366"/>
                    <a:pt x="589" y="402"/>
                    <a:pt x="598" y="429"/>
                  </a:cubicBezTo>
                  <a:cubicBezTo>
                    <a:pt x="616" y="465"/>
                    <a:pt x="625" y="500"/>
                    <a:pt x="633" y="536"/>
                  </a:cubicBezTo>
                  <a:lnTo>
                    <a:pt x="633" y="554"/>
                  </a:lnTo>
                  <a:lnTo>
                    <a:pt x="660" y="554"/>
                  </a:lnTo>
                  <a:cubicBezTo>
                    <a:pt x="687" y="545"/>
                    <a:pt x="723" y="545"/>
                    <a:pt x="758" y="545"/>
                  </a:cubicBezTo>
                  <a:cubicBezTo>
                    <a:pt x="794" y="545"/>
                    <a:pt x="821" y="554"/>
                    <a:pt x="856" y="554"/>
                  </a:cubicBezTo>
                  <a:cubicBezTo>
                    <a:pt x="919" y="572"/>
                    <a:pt x="990" y="598"/>
                    <a:pt x="1035" y="634"/>
                  </a:cubicBezTo>
                  <a:cubicBezTo>
                    <a:pt x="1088" y="679"/>
                    <a:pt x="1124" y="732"/>
                    <a:pt x="1151" y="795"/>
                  </a:cubicBezTo>
                  <a:cubicBezTo>
                    <a:pt x="1178" y="866"/>
                    <a:pt x="1187" y="928"/>
                    <a:pt x="1187" y="1000"/>
                  </a:cubicBezTo>
                  <a:cubicBezTo>
                    <a:pt x="1195" y="928"/>
                    <a:pt x="1195" y="857"/>
                    <a:pt x="1178" y="795"/>
                  </a:cubicBezTo>
                  <a:cubicBezTo>
                    <a:pt x="1169" y="777"/>
                    <a:pt x="1160" y="759"/>
                    <a:pt x="1160" y="741"/>
                  </a:cubicBezTo>
                  <a:cubicBezTo>
                    <a:pt x="1151" y="723"/>
                    <a:pt x="1142" y="705"/>
                    <a:pt x="1133" y="688"/>
                  </a:cubicBezTo>
                  <a:cubicBezTo>
                    <a:pt x="1115" y="661"/>
                    <a:pt x="1088" y="634"/>
                    <a:pt x="1062" y="607"/>
                  </a:cubicBezTo>
                  <a:cubicBezTo>
                    <a:pt x="1008" y="554"/>
                    <a:pt x="937" y="527"/>
                    <a:pt x="865" y="518"/>
                  </a:cubicBezTo>
                  <a:cubicBezTo>
                    <a:pt x="824" y="508"/>
                    <a:pt x="782" y="503"/>
                    <a:pt x="740" y="503"/>
                  </a:cubicBezTo>
                  <a:cubicBezTo>
                    <a:pt x="715" y="503"/>
                    <a:pt x="691" y="505"/>
                    <a:pt x="666" y="507"/>
                  </a:cubicBezTo>
                  <a:lnTo>
                    <a:pt x="666" y="507"/>
                  </a:lnTo>
                  <a:cubicBezTo>
                    <a:pt x="655" y="441"/>
                    <a:pt x="629" y="370"/>
                    <a:pt x="589" y="313"/>
                  </a:cubicBezTo>
                  <a:cubicBezTo>
                    <a:pt x="544" y="242"/>
                    <a:pt x="491" y="188"/>
                    <a:pt x="428" y="143"/>
                  </a:cubicBezTo>
                  <a:cubicBezTo>
                    <a:pt x="366" y="99"/>
                    <a:pt x="294" y="63"/>
                    <a:pt x="223" y="36"/>
                  </a:cubicBezTo>
                  <a:cubicBezTo>
                    <a:pt x="152" y="18"/>
                    <a:pt x="8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363014" y="2838518"/>
              <a:ext cx="81234" cy="31166"/>
            </a:xfrm>
            <a:custGeom>
              <a:avLst/>
              <a:gdLst/>
              <a:ahLst/>
              <a:cxnLst/>
              <a:rect l="l" t="t" r="r" b="b"/>
              <a:pathLst>
                <a:path w="1285" h="493" extrusionOk="0">
                  <a:moveTo>
                    <a:pt x="0" y="0"/>
                  </a:moveTo>
                  <a:cubicBezTo>
                    <a:pt x="62" y="116"/>
                    <a:pt x="143" y="223"/>
                    <a:pt x="241" y="304"/>
                  </a:cubicBezTo>
                  <a:cubicBezTo>
                    <a:pt x="330" y="393"/>
                    <a:pt x="455" y="464"/>
                    <a:pt x="580" y="482"/>
                  </a:cubicBezTo>
                  <a:cubicBezTo>
                    <a:pt x="610" y="490"/>
                    <a:pt x="639" y="492"/>
                    <a:pt x="667" y="492"/>
                  </a:cubicBezTo>
                  <a:cubicBezTo>
                    <a:pt x="706" y="492"/>
                    <a:pt x="744" y="487"/>
                    <a:pt x="785" y="482"/>
                  </a:cubicBezTo>
                  <a:lnTo>
                    <a:pt x="812" y="482"/>
                  </a:lnTo>
                  <a:lnTo>
                    <a:pt x="830" y="473"/>
                  </a:lnTo>
                  <a:cubicBezTo>
                    <a:pt x="848" y="464"/>
                    <a:pt x="865" y="464"/>
                    <a:pt x="883" y="455"/>
                  </a:cubicBezTo>
                  <a:cubicBezTo>
                    <a:pt x="910" y="446"/>
                    <a:pt x="946" y="437"/>
                    <a:pt x="972" y="420"/>
                  </a:cubicBezTo>
                  <a:cubicBezTo>
                    <a:pt x="1035" y="393"/>
                    <a:pt x="1088" y="357"/>
                    <a:pt x="1142" y="322"/>
                  </a:cubicBezTo>
                  <a:cubicBezTo>
                    <a:pt x="1169" y="304"/>
                    <a:pt x="1187" y="277"/>
                    <a:pt x="1213" y="259"/>
                  </a:cubicBezTo>
                  <a:lnTo>
                    <a:pt x="1285" y="188"/>
                  </a:lnTo>
                  <a:lnTo>
                    <a:pt x="1258" y="161"/>
                  </a:lnTo>
                  <a:cubicBezTo>
                    <a:pt x="1169" y="250"/>
                    <a:pt x="1062" y="330"/>
                    <a:pt x="955" y="384"/>
                  </a:cubicBezTo>
                  <a:cubicBezTo>
                    <a:pt x="892" y="411"/>
                    <a:pt x="839" y="429"/>
                    <a:pt x="776" y="437"/>
                  </a:cubicBezTo>
                  <a:cubicBezTo>
                    <a:pt x="732" y="444"/>
                    <a:pt x="688" y="450"/>
                    <a:pt x="644" y="450"/>
                  </a:cubicBezTo>
                  <a:cubicBezTo>
                    <a:pt x="625" y="450"/>
                    <a:pt x="607" y="449"/>
                    <a:pt x="589" y="446"/>
                  </a:cubicBezTo>
                  <a:cubicBezTo>
                    <a:pt x="526" y="437"/>
                    <a:pt x="473" y="420"/>
                    <a:pt x="410" y="384"/>
                  </a:cubicBezTo>
                  <a:cubicBezTo>
                    <a:pt x="357" y="357"/>
                    <a:pt x="303" y="322"/>
                    <a:pt x="259" y="286"/>
                  </a:cubicBezTo>
                  <a:cubicBezTo>
                    <a:pt x="205" y="250"/>
                    <a:pt x="161" y="206"/>
                    <a:pt x="116" y="152"/>
                  </a:cubicBezTo>
                  <a:cubicBezTo>
                    <a:pt x="80" y="107"/>
                    <a:pt x="36" y="5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417696" y="2837380"/>
              <a:ext cx="50258" cy="13592"/>
            </a:xfrm>
            <a:custGeom>
              <a:avLst/>
              <a:gdLst/>
              <a:ahLst/>
              <a:cxnLst/>
              <a:rect l="l" t="t" r="r" b="b"/>
              <a:pathLst>
                <a:path w="795" h="215" extrusionOk="0">
                  <a:moveTo>
                    <a:pt x="0" y="1"/>
                  </a:moveTo>
                  <a:cubicBezTo>
                    <a:pt x="36" y="63"/>
                    <a:pt x="90" y="116"/>
                    <a:pt x="161" y="152"/>
                  </a:cubicBezTo>
                  <a:cubicBezTo>
                    <a:pt x="223" y="188"/>
                    <a:pt x="304" y="206"/>
                    <a:pt x="375" y="215"/>
                  </a:cubicBezTo>
                  <a:cubicBezTo>
                    <a:pt x="411" y="215"/>
                    <a:pt x="455" y="206"/>
                    <a:pt x="491" y="206"/>
                  </a:cubicBezTo>
                  <a:cubicBezTo>
                    <a:pt x="509" y="197"/>
                    <a:pt x="527" y="197"/>
                    <a:pt x="545" y="188"/>
                  </a:cubicBezTo>
                  <a:cubicBezTo>
                    <a:pt x="553" y="188"/>
                    <a:pt x="562" y="188"/>
                    <a:pt x="571" y="179"/>
                  </a:cubicBezTo>
                  <a:lnTo>
                    <a:pt x="598" y="170"/>
                  </a:lnTo>
                  <a:cubicBezTo>
                    <a:pt x="669" y="143"/>
                    <a:pt x="732" y="108"/>
                    <a:pt x="794" y="63"/>
                  </a:cubicBezTo>
                  <a:lnTo>
                    <a:pt x="785" y="63"/>
                  </a:lnTo>
                  <a:cubicBezTo>
                    <a:pt x="723" y="90"/>
                    <a:pt x="661" y="116"/>
                    <a:pt x="589" y="143"/>
                  </a:cubicBezTo>
                  <a:cubicBezTo>
                    <a:pt x="518" y="161"/>
                    <a:pt x="446" y="170"/>
                    <a:pt x="375" y="170"/>
                  </a:cubicBezTo>
                  <a:cubicBezTo>
                    <a:pt x="304" y="170"/>
                    <a:pt x="241" y="152"/>
                    <a:pt x="170" y="125"/>
                  </a:cubicBezTo>
                  <a:cubicBezTo>
                    <a:pt x="107" y="90"/>
                    <a:pt x="54" y="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404168" y="2730229"/>
              <a:ext cx="17511" cy="44632"/>
            </a:xfrm>
            <a:custGeom>
              <a:avLst/>
              <a:gdLst/>
              <a:ahLst/>
              <a:cxnLst/>
              <a:rect l="l" t="t" r="r" b="b"/>
              <a:pathLst>
                <a:path w="277" h="706" extrusionOk="0">
                  <a:moveTo>
                    <a:pt x="107" y="1"/>
                  </a:moveTo>
                  <a:cubicBezTo>
                    <a:pt x="81" y="27"/>
                    <a:pt x="63" y="54"/>
                    <a:pt x="45" y="90"/>
                  </a:cubicBezTo>
                  <a:cubicBezTo>
                    <a:pt x="36" y="116"/>
                    <a:pt x="18" y="152"/>
                    <a:pt x="18" y="188"/>
                  </a:cubicBezTo>
                  <a:cubicBezTo>
                    <a:pt x="0" y="250"/>
                    <a:pt x="0" y="331"/>
                    <a:pt x="18" y="393"/>
                  </a:cubicBezTo>
                  <a:cubicBezTo>
                    <a:pt x="27" y="429"/>
                    <a:pt x="45" y="464"/>
                    <a:pt x="63" y="491"/>
                  </a:cubicBezTo>
                  <a:cubicBezTo>
                    <a:pt x="72" y="509"/>
                    <a:pt x="81" y="527"/>
                    <a:pt x="89" y="536"/>
                  </a:cubicBezTo>
                  <a:cubicBezTo>
                    <a:pt x="98" y="554"/>
                    <a:pt x="107" y="563"/>
                    <a:pt x="116" y="580"/>
                  </a:cubicBezTo>
                  <a:cubicBezTo>
                    <a:pt x="170" y="634"/>
                    <a:pt x="223" y="679"/>
                    <a:pt x="277" y="705"/>
                  </a:cubicBezTo>
                  <a:cubicBezTo>
                    <a:pt x="232" y="661"/>
                    <a:pt x="179" y="616"/>
                    <a:pt x="143" y="563"/>
                  </a:cubicBezTo>
                  <a:cubicBezTo>
                    <a:pt x="107" y="509"/>
                    <a:pt x="72" y="447"/>
                    <a:pt x="54" y="384"/>
                  </a:cubicBezTo>
                  <a:cubicBezTo>
                    <a:pt x="45" y="322"/>
                    <a:pt x="36" y="259"/>
                    <a:pt x="45" y="188"/>
                  </a:cubicBezTo>
                  <a:cubicBezTo>
                    <a:pt x="54" y="125"/>
                    <a:pt x="72" y="6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570490" y="2704310"/>
              <a:ext cx="32241" cy="20925"/>
            </a:xfrm>
            <a:custGeom>
              <a:avLst/>
              <a:gdLst/>
              <a:ahLst/>
              <a:cxnLst/>
              <a:rect l="l" t="t" r="r" b="b"/>
              <a:pathLst>
                <a:path w="510" h="331" extrusionOk="0">
                  <a:moveTo>
                    <a:pt x="438" y="0"/>
                  </a:moveTo>
                  <a:cubicBezTo>
                    <a:pt x="411" y="9"/>
                    <a:pt x="385" y="9"/>
                    <a:pt x="358" y="9"/>
                  </a:cubicBezTo>
                  <a:cubicBezTo>
                    <a:pt x="304" y="27"/>
                    <a:pt x="251" y="36"/>
                    <a:pt x="197" y="63"/>
                  </a:cubicBezTo>
                  <a:cubicBezTo>
                    <a:pt x="153" y="89"/>
                    <a:pt x="108" y="125"/>
                    <a:pt x="72" y="170"/>
                  </a:cubicBezTo>
                  <a:cubicBezTo>
                    <a:pt x="37" y="214"/>
                    <a:pt x="10" y="259"/>
                    <a:pt x="1" y="321"/>
                  </a:cubicBezTo>
                  <a:lnTo>
                    <a:pt x="46" y="330"/>
                  </a:lnTo>
                  <a:cubicBezTo>
                    <a:pt x="46" y="303"/>
                    <a:pt x="54" y="286"/>
                    <a:pt x="63" y="259"/>
                  </a:cubicBezTo>
                  <a:lnTo>
                    <a:pt x="72" y="241"/>
                  </a:lnTo>
                  <a:lnTo>
                    <a:pt x="81" y="232"/>
                  </a:lnTo>
                  <a:cubicBezTo>
                    <a:pt x="90" y="214"/>
                    <a:pt x="99" y="205"/>
                    <a:pt x="108" y="196"/>
                  </a:cubicBezTo>
                  <a:cubicBezTo>
                    <a:pt x="135" y="161"/>
                    <a:pt x="179" y="125"/>
                    <a:pt x="224" y="98"/>
                  </a:cubicBezTo>
                  <a:cubicBezTo>
                    <a:pt x="260" y="72"/>
                    <a:pt x="313" y="54"/>
                    <a:pt x="358" y="36"/>
                  </a:cubicBezTo>
                  <a:cubicBezTo>
                    <a:pt x="385" y="36"/>
                    <a:pt x="411" y="27"/>
                    <a:pt x="438" y="18"/>
                  </a:cubicBezTo>
                  <a:cubicBezTo>
                    <a:pt x="465" y="9"/>
                    <a:pt x="492" y="9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1558099" y="2721189"/>
              <a:ext cx="51965" cy="14730"/>
            </a:xfrm>
            <a:custGeom>
              <a:avLst/>
              <a:gdLst/>
              <a:ahLst/>
              <a:cxnLst/>
              <a:rect l="l" t="t" r="r" b="b"/>
              <a:pathLst>
                <a:path w="822" h="233" extrusionOk="0">
                  <a:moveTo>
                    <a:pt x="384" y="1"/>
                  </a:moveTo>
                  <a:cubicBezTo>
                    <a:pt x="304" y="10"/>
                    <a:pt x="233" y="36"/>
                    <a:pt x="161" y="72"/>
                  </a:cubicBezTo>
                  <a:cubicBezTo>
                    <a:pt x="99" y="117"/>
                    <a:pt x="36" y="170"/>
                    <a:pt x="1" y="233"/>
                  </a:cubicBezTo>
                  <a:cubicBezTo>
                    <a:pt x="54" y="179"/>
                    <a:pt x="108" y="135"/>
                    <a:pt x="179" y="99"/>
                  </a:cubicBezTo>
                  <a:cubicBezTo>
                    <a:pt x="242" y="72"/>
                    <a:pt x="313" y="45"/>
                    <a:pt x="393" y="36"/>
                  </a:cubicBezTo>
                  <a:cubicBezTo>
                    <a:pt x="465" y="36"/>
                    <a:pt x="536" y="45"/>
                    <a:pt x="607" y="63"/>
                  </a:cubicBezTo>
                  <a:cubicBezTo>
                    <a:pt x="679" y="81"/>
                    <a:pt x="750" y="108"/>
                    <a:pt x="821" y="144"/>
                  </a:cubicBezTo>
                  <a:cubicBezTo>
                    <a:pt x="759" y="99"/>
                    <a:pt x="697" y="54"/>
                    <a:pt x="616" y="28"/>
                  </a:cubicBezTo>
                  <a:cubicBezTo>
                    <a:pt x="581" y="19"/>
                    <a:pt x="545" y="10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1617333" y="2822145"/>
              <a:ext cx="36729" cy="18712"/>
            </a:xfrm>
            <a:custGeom>
              <a:avLst/>
              <a:gdLst/>
              <a:ahLst/>
              <a:cxnLst/>
              <a:rect l="l" t="t" r="r" b="b"/>
              <a:pathLst>
                <a:path w="581" h="296" extrusionOk="0">
                  <a:moveTo>
                    <a:pt x="580" y="1"/>
                  </a:moveTo>
                  <a:cubicBezTo>
                    <a:pt x="545" y="54"/>
                    <a:pt x="509" y="99"/>
                    <a:pt x="464" y="143"/>
                  </a:cubicBezTo>
                  <a:cubicBezTo>
                    <a:pt x="429" y="179"/>
                    <a:pt x="384" y="215"/>
                    <a:pt x="330" y="242"/>
                  </a:cubicBezTo>
                  <a:cubicBezTo>
                    <a:pt x="299" y="252"/>
                    <a:pt x="268" y="256"/>
                    <a:pt x="236" y="256"/>
                  </a:cubicBezTo>
                  <a:cubicBezTo>
                    <a:pt x="214" y="256"/>
                    <a:pt x="192" y="254"/>
                    <a:pt x="170" y="250"/>
                  </a:cubicBezTo>
                  <a:cubicBezTo>
                    <a:pt x="107" y="242"/>
                    <a:pt x="54" y="224"/>
                    <a:pt x="0" y="188"/>
                  </a:cubicBezTo>
                  <a:lnTo>
                    <a:pt x="0" y="188"/>
                  </a:lnTo>
                  <a:cubicBezTo>
                    <a:pt x="45" y="233"/>
                    <a:pt x="99" y="268"/>
                    <a:pt x="161" y="286"/>
                  </a:cubicBezTo>
                  <a:cubicBezTo>
                    <a:pt x="188" y="295"/>
                    <a:pt x="223" y="295"/>
                    <a:pt x="250" y="295"/>
                  </a:cubicBezTo>
                  <a:cubicBezTo>
                    <a:pt x="286" y="295"/>
                    <a:pt x="313" y="286"/>
                    <a:pt x="348" y="277"/>
                  </a:cubicBezTo>
                  <a:cubicBezTo>
                    <a:pt x="375" y="268"/>
                    <a:pt x="402" y="250"/>
                    <a:pt x="429" y="233"/>
                  </a:cubicBezTo>
                  <a:cubicBezTo>
                    <a:pt x="438" y="215"/>
                    <a:pt x="446" y="206"/>
                    <a:pt x="464" y="197"/>
                  </a:cubicBezTo>
                  <a:cubicBezTo>
                    <a:pt x="473" y="188"/>
                    <a:pt x="482" y="170"/>
                    <a:pt x="491" y="161"/>
                  </a:cubicBezTo>
                  <a:cubicBezTo>
                    <a:pt x="527" y="117"/>
                    <a:pt x="554" y="63"/>
                    <a:pt x="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1610569" y="2839656"/>
              <a:ext cx="26551" cy="25730"/>
            </a:xfrm>
            <a:custGeom>
              <a:avLst/>
              <a:gdLst/>
              <a:ahLst/>
              <a:cxnLst/>
              <a:rect l="l" t="t" r="r" b="b"/>
              <a:pathLst>
                <a:path w="420" h="407" extrusionOk="0">
                  <a:moveTo>
                    <a:pt x="375" y="0"/>
                  </a:moveTo>
                  <a:cubicBezTo>
                    <a:pt x="375" y="27"/>
                    <a:pt x="366" y="45"/>
                    <a:pt x="366" y="72"/>
                  </a:cubicBezTo>
                  <a:cubicBezTo>
                    <a:pt x="357" y="98"/>
                    <a:pt x="348" y="125"/>
                    <a:pt x="339" y="152"/>
                  </a:cubicBezTo>
                  <a:cubicBezTo>
                    <a:pt x="339" y="161"/>
                    <a:pt x="330" y="170"/>
                    <a:pt x="330" y="179"/>
                  </a:cubicBezTo>
                  <a:cubicBezTo>
                    <a:pt x="330" y="188"/>
                    <a:pt x="322" y="196"/>
                    <a:pt x="322" y="196"/>
                  </a:cubicBezTo>
                  <a:lnTo>
                    <a:pt x="313" y="214"/>
                  </a:lnTo>
                  <a:cubicBezTo>
                    <a:pt x="304" y="223"/>
                    <a:pt x="304" y="241"/>
                    <a:pt x="295" y="250"/>
                  </a:cubicBezTo>
                  <a:cubicBezTo>
                    <a:pt x="286" y="259"/>
                    <a:pt x="277" y="268"/>
                    <a:pt x="277" y="277"/>
                  </a:cubicBezTo>
                  <a:cubicBezTo>
                    <a:pt x="241" y="321"/>
                    <a:pt x="206" y="348"/>
                    <a:pt x="152" y="366"/>
                  </a:cubicBezTo>
                  <a:cubicBezTo>
                    <a:pt x="119" y="386"/>
                    <a:pt x="80" y="396"/>
                    <a:pt x="40" y="396"/>
                  </a:cubicBezTo>
                  <a:cubicBezTo>
                    <a:pt x="27" y="396"/>
                    <a:pt x="14" y="395"/>
                    <a:pt x="0" y="393"/>
                  </a:cubicBezTo>
                  <a:lnTo>
                    <a:pt x="0" y="393"/>
                  </a:lnTo>
                  <a:cubicBezTo>
                    <a:pt x="27" y="402"/>
                    <a:pt x="54" y="406"/>
                    <a:pt x="81" y="406"/>
                  </a:cubicBezTo>
                  <a:cubicBezTo>
                    <a:pt x="107" y="406"/>
                    <a:pt x="134" y="402"/>
                    <a:pt x="161" y="393"/>
                  </a:cubicBezTo>
                  <a:cubicBezTo>
                    <a:pt x="214" y="375"/>
                    <a:pt x="268" y="348"/>
                    <a:pt x="304" y="304"/>
                  </a:cubicBezTo>
                  <a:cubicBezTo>
                    <a:pt x="313" y="295"/>
                    <a:pt x="322" y="286"/>
                    <a:pt x="330" y="277"/>
                  </a:cubicBezTo>
                  <a:cubicBezTo>
                    <a:pt x="339" y="259"/>
                    <a:pt x="348" y="250"/>
                    <a:pt x="348" y="241"/>
                  </a:cubicBezTo>
                  <a:lnTo>
                    <a:pt x="366" y="223"/>
                  </a:lnTo>
                  <a:cubicBezTo>
                    <a:pt x="366" y="214"/>
                    <a:pt x="366" y="205"/>
                    <a:pt x="375" y="205"/>
                  </a:cubicBezTo>
                  <a:cubicBezTo>
                    <a:pt x="375" y="188"/>
                    <a:pt x="384" y="179"/>
                    <a:pt x="384" y="161"/>
                  </a:cubicBezTo>
                  <a:cubicBezTo>
                    <a:pt x="393" y="134"/>
                    <a:pt x="402" y="107"/>
                    <a:pt x="411" y="80"/>
                  </a:cubicBezTo>
                  <a:cubicBezTo>
                    <a:pt x="411" y="54"/>
                    <a:pt x="411" y="27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1463338" y="2881948"/>
              <a:ext cx="64924" cy="33695"/>
            </a:xfrm>
            <a:custGeom>
              <a:avLst/>
              <a:gdLst/>
              <a:ahLst/>
              <a:cxnLst/>
              <a:rect l="l" t="t" r="r" b="b"/>
              <a:pathLst>
                <a:path w="1027" h="533" extrusionOk="0">
                  <a:moveTo>
                    <a:pt x="37" y="0"/>
                  </a:moveTo>
                  <a:lnTo>
                    <a:pt x="1" y="9"/>
                  </a:lnTo>
                  <a:cubicBezTo>
                    <a:pt x="28" y="107"/>
                    <a:pt x="81" y="205"/>
                    <a:pt x="153" y="277"/>
                  </a:cubicBezTo>
                  <a:cubicBezTo>
                    <a:pt x="224" y="357"/>
                    <a:pt x="313" y="420"/>
                    <a:pt x="411" y="455"/>
                  </a:cubicBezTo>
                  <a:cubicBezTo>
                    <a:pt x="509" y="500"/>
                    <a:pt x="608" y="518"/>
                    <a:pt x="715" y="527"/>
                  </a:cubicBezTo>
                  <a:cubicBezTo>
                    <a:pt x="759" y="530"/>
                    <a:pt x="802" y="532"/>
                    <a:pt x="844" y="532"/>
                  </a:cubicBezTo>
                  <a:cubicBezTo>
                    <a:pt x="905" y="532"/>
                    <a:pt x="964" y="528"/>
                    <a:pt x="1027" y="518"/>
                  </a:cubicBezTo>
                  <a:lnTo>
                    <a:pt x="866" y="518"/>
                  </a:lnTo>
                  <a:lnTo>
                    <a:pt x="795" y="509"/>
                  </a:lnTo>
                  <a:cubicBezTo>
                    <a:pt x="768" y="509"/>
                    <a:pt x="741" y="509"/>
                    <a:pt x="715" y="500"/>
                  </a:cubicBezTo>
                  <a:cubicBezTo>
                    <a:pt x="617" y="491"/>
                    <a:pt x="518" y="464"/>
                    <a:pt x="429" y="420"/>
                  </a:cubicBezTo>
                  <a:cubicBezTo>
                    <a:pt x="385" y="402"/>
                    <a:pt x="340" y="375"/>
                    <a:pt x="295" y="348"/>
                  </a:cubicBezTo>
                  <a:cubicBezTo>
                    <a:pt x="260" y="321"/>
                    <a:pt x="224" y="286"/>
                    <a:pt x="188" y="250"/>
                  </a:cubicBezTo>
                  <a:cubicBezTo>
                    <a:pt x="153" y="214"/>
                    <a:pt x="126" y="170"/>
                    <a:pt x="99" y="134"/>
                  </a:cubicBezTo>
                  <a:cubicBezTo>
                    <a:pt x="72" y="89"/>
                    <a:pt x="54" y="45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1442477" y="2871770"/>
              <a:ext cx="37867" cy="12075"/>
            </a:xfrm>
            <a:custGeom>
              <a:avLst/>
              <a:gdLst/>
              <a:ahLst/>
              <a:cxnLst/>
              <a:rect l="l" t="t" r="r" b="b"/>
              <a:pathLst>
                <a:path w="599" h="191" extrusionOk="0">
                  <a:moveTo>
                    <a:pt x="599" y="1"/>
                  </a:moveTo>
                  <a:lnTo>
                    <a:pt x="599" y="1"/>
                  </a:lnTo>
                  <a:cubicBezTo>
                    <a:pt x="554" y="36"/>
                    <a:pt x="509" y="72"/>
                    <a:pt x="456" y="99"/>
                  </a:cubicBezTo>
                  <a:lnTo>
                    <a:pt x="438" y="108"/>
                  </a:lnTo>
                  <a:lnTo>
                    <a:pt x="420" y="117"/>
                  </a:lnTo>
                  <a:cubicBezTo>
                    <a:pt x="411" y="126"/>
                    <a:pt x="393" y="126"/>
                    <a:pt x="384" y="135"/>
                  </a:cubicBezTo>
                  <a:cubicBezTo>
                    <a:pt x="358" y="135"/>
                    <a:pt x="331" y="143"/>
                    <a:pt x="304" y="143"/>
                  </a:cubicBezTo>
                  <a:cubicBezTo>
                    <a:pt x="290" y="146"/>
                    <a:pt x="276" y="147"/>
                    <a:pt x="261" y="147"/>
                  </a:cubicBezTo>
                  <a:cubicBezTo>
                    <a:pt x="222" y="147"/>
                    <a:pt x="183" y="139"/>
                    <a:pt x="144" y="126"/>
                  </a:cubicBezTo>
                  <a:cubicBezTo>
                    <a:pt x="99" y="108"/>
                    <a:pt x="45" y="81"/>
                    <a:pt x="1" y="45"/>
                  </a:cubicBezTo>
                  <a:lnTo>
                    <a:pt x="1" y="45"/>
                  </a:lnTo>
                  <a:cubicBezTo>
                    <a:pt x="19" y="72"/>
                    <a:pt x="37" y="90"/>
                    <a:pt x="63" y="108"/>
                  </a:cubicBezTo>
                  <a:cubicBezTo>
                    <a:pt x="81" y="126"/>
                    <a:pt x="108" y="143"/>
                    <a:pt x="135" y="161"/>
                  </a:cubicBezTo>
                  <a:cubicBezTo>
                    <a:pt x="178" y="176"/>
                    <a:pt x="228" y="190"/>
                    <a:pt x="279" y="190"/>
                  </a:cubicBezTo>
                  <a:cubicBezTo>
                    <a:pt x="290" y="190"/>
                    <a:pt x="302" y="190"/>
                    <a:pt x="313" y="188"/>
                  </a:cubicBezTo>
                  <a:cubicBezTo>
                    <a:pt x="367" y="179"/>
                    <a:pt x="429" y="161"/>
                    <a:pt x="474" y="126"/>
                  </a:cubicBezTo>
                  <a:cubicBezTo>
                    <a:pt x="527" y="90"/>
                    <a:pt x="563" y="54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1570490" y="2882517"/>
              <a:ext cx="29965" cy="28258"/>
            </a:xfrm>
            <a:custGeom>
              <a:avLst/>
              <a:gdLst/>
              <a:ahLst/>
              <a:cxnLst/>
              <a:rect l="l" t="t" r="r" b="b"/>
              <a:pathLst>
                <a:path w="474" h="447" extrusionOk="0">
                  <a:moveTo>
                    <a:pt x="1" y="0"/>
                  </a:moveTo>
                  <a:cubicBezTo>
                    <a:pt x="1" y="63"/>
                    <a:pt x="19" y="116"/>
                    <a:pt x="46" y="170"/>
                  </a:cubicBezTo>
                  <a:cubicBezTo>
                    <a:pt x="46" y="188"/>
                    <a:pt x="54" y="196"/>
                    <a:pt x="63" y="214"/>
                  </a:cubicBezTo>
                  <a:cubicBezTo>
                    <a:pt x="72" y="223"/>
                    <a:pt x="81" y="241"/>
                    <a:pt x="90" y="250"/>
                  </a:cubicBezTo>
                  <a:lnTo>
                    <a:pt x="117" y="286"/>
                  </a:lnTo>
                  <a:cubicBezTo>
                    <a:pt x="126" y="295"/>
                    <a:pt x="135" y="304"/>
                    <a:pt x="153" y="312"/>
                  </a:cubicBezTo>
                  <a:cubicBezTo>
                    <a:pt x="162" y="330"/>
                    <a:pt x="170" y="339"/>
                    <a:pt x="179" y="348"/>
                  </a:cubicBezTo>
                  <a:cubicBezTo>
                    <a:pt x="197" y="357"/>
                    <a:pt x="206" y="366"/>
                    <a:pt x="224" y="375"/>
                  </a:cubicBezTo>
                  <a:lnTo>
                    <a:pt x="260" y="393"/>
                  </a:lnTo>
                  <a:cubicBezTo>
                    <a:pt x="269" y="402"/>
                    <a:pt x="286" y="411"/>
                    <a:pt x="304" y="411"/>
                  </a:cubicBezTo>
                  <a:lnTo>
                    <a:pt x="322" y="419"/>
                  </a:lnTo>
                  <a:cubicBezTo>
                    <a:pt x="331" y="428"/>
                    <a:pt x="331" y="428"/>
                    <a:pt x="340" y="428"/>
                  </a:cubicBezTo>
                  <a:lnTo>
                    <a:pt x="385" y="437"/>
                  </a:lnTo>
                  <a:cubicBezTo>
                    <a:pt x="411" y="446"/>
                    <a:pt x="447" y="446"/>
                    <a:pt x="474" y="446"/>
                  </a:cubicBezTo>
                  <a:cubicBezTo>
                    <a:pt x="447" y="437"/>
                    <a:pt x="420" y="428"/>
                    <a:pt x="393" y="419"/>
                  </a:cubicBezTo>
                  <a:lnTo>
                    <a:pt x="349" y="402"/>
                  </a:lnTo>
                  <a:cubicBezTo>
                    <a:pt x="349" y="402"/>
                    <a:pt x="340" y="402"/>
                    <a:pt x="331" y="393"/>
                  </a:cubicBezTo>
                  <a:lnTo>
                    <a:pt x="313" y="384"/>
                  </a:lnTo>
                  <a:lnTo>
                    <a:pt x="278" y="366"/>
                  </a:lnTo>
                  <a:lnTo>
                    <a:pt x="242" y="339"/>
                  </a:lnTo>
                  <a:cubicBezTo>
                    <a:pt x="233" y="330"/>
                    <a:pt x="215" y="321"/>
                    <a:pt x="206" y="312"/>
                  </a:cubicBezTo>
                  <a:cubicBezTo>
                    <a:pt x="197" y="304"/>
                    <a:pt x="188" y="295"/>
                    <a:pt x="179" y="286"/>
                  </a:cubicBezTo>
                  <a:cubicBezTo>
                    <a:pt x="135" y="250"/>
                    <a:pt x="99" y="205"/>
                    <a:pt x="72" y="152"/>
                  </a:cubicBezTo>
                  <a:cubicBezTo>
                    <a:pt x="46" y="107"/>
                    <a:pt x="19" y="5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1499435" y="2852616"/>
              <a:ext cx="12517" cy="63"/>
            </a:xfrm>
            <a:custGeom>
              <a:avLst/>
              <a:gdLst/>
              <a:ahLst/>
              <a:cxnLst/>
              <a:rect l="l" t="t" r="r" b="b"/>
              <a:pathLst>
                <a:path w="198" h="1" extrusionOk="0">
                  <a:moveTo>
                    <a:pt x="1" y="0"/>
                  </a:moveTo>
                  <a:lnTo>
                    <a:pt x="19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558668" y="2852616"/>
              <a:ext cx="12454" cy="63"/>
            </a:xfrm>
            <a:custGeom>
              <a:avLst/>
              <a:gdLst/>
              <a:ahLst/>
              <a:cxnLst/>
              <a:rect l="l" t="t" r="r" b="b"/>
              <a:pathLst>
                <a:path w="197" h="1" extrusionOk="0">
                  <a:moveTo>
                    <a:pt x="1" y="0"/>
                  </a:moveTo>
                  <a:lnTo>
                    <a:pt x="19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1591414" y="2610751"/>
              <a:ext cx="55884" cy="112717"/>
            </a:xfrm>
            <a:custGeom>
              <a:avLst/>
              <a:gdLst/>
              <a:ahLst/>
              <a:cxnLst/>
              <a:rect l="l" t="t" r="r" b="b"/>
              <a:pathLst>
                <a:path w="884" h="1783" extrusionOk="0">
                  <a:moveTo>
                    <a:pt x="840" y="1"/>
                  </a:moveTo>
                  <a:cubicBezTo>
                    <a:pt x="836" y="1"/>
                    <a:pt x="832" y="3"/>
                    <a:pt x="830" y="8"/>
                  </a:cubicBezTo>
                  <a:lnTo>
                    <a:pt x="9" y="1070"/>
                  </a:lnTo>
                  <a:cubicBezTo>
                    <a:pt x="0" y="1079"/>
                    <a:pt x="9" y="1088"/>
                    <a:pt x="18" y="1088"/>
                  </a:cubicBezTo>
                  <a:lnTo>
                    <a:pt x="393" y="1088"/>
                  </a:lnTo>
                  <a:cubicBezTo>
                    <a:pt x="401" y="1088"/>
                    <a:pt x="410" y="1097"/>
                    <a:pt x="410" y="1105"/>
                  </a:cubicBezTo>
                  <a:lnTo>
                    <a:pt x="125" y="1766"/>
                  </a:lnTo>
                  <a:cubicBezTo>
                    <a:pt x="119" y="1772"/>
                    <a:pt x="125" y="1782"/>
                    <a:pt x="133" y="1782"/>
                  </a:cubicBezTo>
                  <a:cubicBezTo>
                    <a:pt x="136" y="1782"/>
                    <a:pt x="140" y="1780"/>
                    <a:pt x="143" y="1775"/>
                  </a:cubicBezTo>
                  <a:lnTo>
                    <a:pt x="874" y="847"/>
                  </a:lnTo>
                  <a:cubicBezTo>
                    <a:pt x="883" y="838"/>
                    <a:pt x="874" y="829"/>
                    <a:pt x="865" y="829"/>
                  </a:cubicBezTo>
                  <a:lnTo>
                    <a:pt x="446" y="874"/>
                  </a:lnTo>
                  <a:cubicBezTo>
                    <a:pt x="437" y="874"/>
                    <a:pt x="428" y="865"/>
                    <a:pt x="437" y="856"/>
                  </a:cubicBezTo>
                  <a:lnTo>
                    <a:pt x="848" y="17"/>
                  </a:lnTo>
                  <a:cubicBezTo>
                    <a:pt x="854" y="11"/>
                    <a:pt x="847" y="1"/>
                    <a:pt x="84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B85896F8-024C-CF8C-F2E3-BE11FA8245BD}"/>
              </a:ext>
            </a:extLst>
          </p:cNvPr>
          <p:cNvGrpSpPr/>
          <p:nvPr/>
        </p:nvGrpSpPr>
        <p:grpSpPr>
          <a:xfrm>
            <a:off x="1015938" y="-603292"/>
            <a:ext cx="1691720" cy="3017688"/>
            <a:chOff x="11789386" y="588104"/>
            <a:chExt cx="330292" cy="589174"/>
          </a:xfrm>
        </p:grpSpPr>
        <p:sp>
          <p:nvSpPr>
            <p:cNvPr id="63" name="Google Shape;104;p15">
              <a:extLst>
                <a:ext uri="{FF2B5EF4-FFF2-40B4-BE49-F238E27FC236}">
                  <a16:creationId xmlns:a16="http://schemas.microsoft.com/office/drawing/2014/main" id="{5E473C6D-189F-80AB-2BE8-EF1A2695051A}"/>
                </a:ext>
              </a:extLst>
            </p:cNvPr>
            <p:cNvSpPr/>
            <p:nvPr/>
          </p:nvSpPr>
          <p:spPr>
            <a:xfrm>
              <a:off x="11899387" y="1128299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1" y="59"/>
                  </a:lnTo>
                  <a:lnTo>
                    <a:pt x="3375" y="88"/>
                  </a:lnTo>
                  <a:lnTo>
                    <a:pt x="3170" y="132"/>
                  </a:lnTo>
                  <a:lnTo>
                    <a:pt x="2964" y="191"/>
                  </a:lnTo>
                  <a:lnTo>
                    <a:pt x="2774" y="264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19"/>
                  </a:lnTo>
                  <a:lnTo>
                    <a:pt x="1688" y="837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7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20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2" y="2392"/>
                  </a:lnTo>
                  <a:lnTo>
                    <a:pt x="324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9" y="3375"/>
                  </a:lnTo>
                  <a:lnTo>
                    <a:pt x="45" y="3580"/>
                  </a:lnTo>
                  <a:lnTo>
                    <a:pt x="15" y="3800"/>
                  </a:lnTo>
                  <a:lnTo>
                    <a:pt x="1" y="4006"/>
                  </a:lnTo>
                  <a:lnTo>
                    <a:pt x="1" y="4226"/>
                  </a:lnTo>
                  <a:lnTo>
                    <a:pt x="1" y="4446"/>
                  </a:lnTo>
                  <a:lnTo>
                    <a:pt x="15" y="4666"/>
                  </a:lnTo>
                  <a:lnTo>
                    <a:pt x="45" y="4871"/>
                  </a:lnTo>
                  <a:lnTo>
                    <a:pt x="89" y="5077"/>
                  </a:lnTo>
                  <a:lnTo>
                    <a:pt x="133" y="5282"/>
                  </a:lnTo>
                  <a:lnTo>
                    <a:pt x="191" y="5487"/>
                  </a:lnTo>
                  <a:lnTo>
                    <a:pt x="250" y="5678"/>
                  </a:lnTo>
                  <a:lnTo>
                    <a:pt x="324" y="5869"/>
                  </a:lnTo>
                  <a:lnTo>
                    <a:pt x="412" y="6060"/>
                  </a:lnTo>
                  <a:lnTo>
                    <a:pt x="514" y="6236"/>
                  </a:lnTo>
                  <a:lnTo>
                    <a:pt x="602" y="6412"/>
                  </a:lnTo>
                  <a:lnTo>
                    <a:pt x="720" y="6588"/>
                  </a:lnTo>
                  <a:lnTo>
                    <a:pt x="837" y="6749"/>
                  </a:lnTo>
                  <a:lnTo>
                    <a:pt x="969" y="6911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51"/>
                  </a:lnTo>
                  <a:lnTo>
                    <a:pt x="1541" y="7483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35"/>
                  </a:lnTo>
                  <a:lnTo>
                    <a:pt x="2201" y="7938"/>
                  </a:lnTo>
                  <a:lnTo>
                    <a:pt x="2392" y="8040"/>
                  </a:lnTo>
                  <a:lnTo>
                    <a:pt x="2583" y="8114"/>
                  </a:lnTo>
                  <a:lnTo>
                    <a:pt x="2774" y="8202"/>
                  </a:lnTo>
                  <a:lnTo>
                    <a:pt x="2964" y="8260"/>
                  </a:lnTo>
                  <a:lnTo>
                    <a:pt x="3170" y="8319"/>
                  </a:lnTo>
                  <a:lnTo>
                    <a:pt x="3375" y="8363"/>
                  </a:lnTo>
                  <a:lnTo>
                    <a:pt x="3581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2" y="8436"/>
                  </a:lnTo>
                  <a:lnTo>
                    <a:pt x="4872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9" y="8202"/>
                  </a:lnTo>
                  <a:lnTo>
                    <a:pt x="5869" y="8114"/>
                  </a:lnTo>
                  <a:lnTo>
                    <a:pt x="6060" y="8040"/>
                  </a:lnTo>
                  <a:lnTo>
                    <a:pt x="6236" y="7938"/>
                  </a:lnTo>
                  <a:lnTo>
                    <a:pt x="6412" y="7835"/>
                  </a:lnTo>
                  <a:lnTo>
                    <a:pt x="6588" y="7732"/>
                  </a:lnTo>
                  <a:lnTo>
                    <a:pt x="6750" y="7615"/>
                  </a:lnTo>
                  <a:lnTo>
                    <a:pt x="6911" y="7483"/>
                  </a:lnTo>
                  <a:lnTo>
                    <a:pt x="7058" y="7351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11"/>
                  </a:lnTo>
                  <a:lnTo>
                    <a:pt x="7600" y="6749"/>
                  </a:lnTo>
                  <a:lnTo>
                    <a:pt x="7718" y="6588"/>
                  </a:lnTo>
                  <a:lnTo>
                    <a:pt x="7835" y="6412"/>
                  </a:lnTo>
                  <a:lnTo>
                    <a:pt x="7938" y="6236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1" y="5487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3" y="4871"/>
                  </a:lnTo>
                  <a:lnTo>
                    <a:pt x="8422" y="4666"/>
                  </a:lnTo>
                  <a:lnTo>
                    <a:pt x="8437" y="4446"/>
                  </a:lnTo>
                  <a:lnTo>
                    <a:pt x="8451" y="4226"/>
                  </a:lnTo>
                  <a:lnTo>
                    <a:pt x="8437" y="4006"/>
                  </a:lnTo>
                  <a:lnTo>
                    <a:pt x="8422" y="3800"/>
                  </a:lnTo>
                  <a:lnTo>
                    <a:pt x="8393" y="3580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1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392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7"/>
                  </a:lnTo>
                  <a:lnTo>
                    <a:pt x="7058" y="1101"/>
                  </a:lnTo>
                  <a:lnTo>
                    <a:pt x="6911" y="969"/>
                  </a:lnTo>
                  <a:lnTo>
                    <a:pt x="6750" y="837"/>
                  </a:lnTo>
                  <a:lnTo>
                    <a:pt x="6588" y="719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9" y="264"/>
                  </a:lnTo>
                  <a:lnTo>
                    <a:pt x="5473" y="191"/>
                  </a:lnTo>
                  <a:lnTo>
                    <a:pt x="5282" y="132"/>
                  </a:lnTo>
                  <a:lnTo>
                    <a:pt x="5077" y="88"/>
                  </a:lnTo>
                  <a:lnTo>
                    <a:pt x="4872" y="59"/>
                  </a:lnTo>
                  <a:lnTo>
                    <a:pt x="4652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105;p15">
              <a:extLst>
                <a:ext uri="{FF2B5EF4-FFF2-40B4-BE49-F238E27FC236}">
                  <a16:creationId xmlns:a16="http://schemas.microsoft.com/office/drawing/2014/main" id="{FB736028-2167-9D64-A9A7-354E239445BE}"/>
                </a:ext>
              </a:extLst>
            </p:cNvPr>
            <p:cNvSpPr/>
            <p:nvPr/>
          </p:nvSpPr>
          <p:spPr>
            <a:xfrm>
              <a:off x="11789386" y="588104"/>
              <a:ext cx="203630" cy="86218"/>
            </a:xfrm>
            <a:custGeom>
              <a:avLst/>
              <a:gdLst/>
              <a:ahLst/>
              <a:cxnLst/>
              <a:rect l="l" t="t" r="r" b="b"/>
              <a:pathLst>
                <a:path w="35139" h="14878" extrusionOk="0">
                  <a:moveTo>
                    <a:pt x="17577" y="1"/>
                  </a:moveTo>
                  <a:lnTo>
                    <a:pt x="17078" y="15"/>
                  </a:lnTo>
                  <a:lnTo>
                    <a:pt x="16579" y="30"/>
                  </a:lnTo>
                  <a:lnTo>
                    <a:pt x="16095" y="74"/>
                  </a:lnTo>
                  <a:lnTo>
                    <a:pt x="15611" y="118"/>
                  </a:lnTo>
                  <a:lnTo>
                    <a:pt x="15141" y="162"/>
                  </a:lnTo>
                  <a:lnTo>
                    <a:pt x="14672" y="235"/>
                  </a:lnTo>
                  <a:lnTo>
                    <a:pt x="14217" y="324"/>
                  </a:lnTo>
                  <a:lnTo>
                    <a:pt x="13762" y="412"/>
                  </a:lnTo>
                  <a:lnTo>
                    <a:pt x="13322" y="514"/>
                  </a:lnTo>
                  <a:lnTo>
                    <a:pt x="12882" y="617"/>
                  </a:lnTo>
                  <a:lnTo>
                    <a:pt x="12442" y="734"/>
                  </a:lnTo>
                  <a:lnTo>
                    <a:pt x="12031" y="866"/>
                  </a:lnTo>
                  <a:lnTo>
                    <a:pt x="11605" y="998"/>
                  </a:lnTo>
                  <a:lnTo>
                    <a:pt x="11195" y="1145"/>
                  </a:lnTo>
                  <a:lnTo>
                    <a:pt x="10799" y="1306"/>
                  </a:lnTo>
                  <a:lnTo>
                    <a:pt x="10402" y="1468"/>
                  </a:lnTo>
                  <a:lnTo>
                    <a:pt x="10021" y="1629"/>
                  </a:lnTo>
                  <a:lnTo>
                    <a:pt x="9639" y="1805"/>
                  </a:lnTo>
                  <a:lnTo>
                    <a:pt x="8906" y="2172"/>
                  </a:lnTo>
                  <a:lnTo>
                    <a:pt x="8187" y="2554"/>
                  </a:lnTo>
                  <a:lnTo>
                    <a:pt x="7512" y="2964"/>
                  </a:lnTo>
                  <a:lnTo>
                    <a:pt x="6867" y="3390"/>
                  </a:lnTo>
                  <a:lnTo>
                    <a:pt x="6250" y="3815"/>
                  </a:lnTo>
                  <a:lnTo>
                    <a:pt x="5664" y="4255"/>
                  </a:lnTo>
                  <a:lnTo>
                    <a:pt x="5106" y="4696"/>
                  </a:lnTo>
                  <a:lnTo>
                    <a:pt x="4578" y="5136"/>
                  </a:lnTo>
                  <a:lnTo>
                    <a:pt x="4094" y="5591"/>
                  </a:lnTo>
                  <a:lnTo>
                    <a:pt x="3624" y="6016"/>
                  </a:lnTo>
                  <a:lnTo>
                    <a:pt x="3199" y="6441"/>
                  </a:lnTo>
                  <a:lnTo>
                    <a:pt x="2788" y="6867"/>
                  </a:lnTo>
                  <a:lnTo>
                    <a:pt x="2421" y="7263"/>
                  </a:lnTo>
                  <a:lnTo>
                    <a:pt x="2084" y="7644"/>
                  </a:lnTo>
                  <a:lnTo>
                    <a:pt x="1790" y="8011"/>
                  </a:lnTo>
                  <a:lnTo>
                    <a:pt x="1277" y="8642"/>
                  </a:lnTo>
                  <a:lnTo>
                    <a:pt x="895" y="9156"/>
                  </a:lnTo>
                  <a:lnTo>
                    <a:pt x="646" y="9508"/>
                  </a:lnTo>
                  <a:lnTo>
                    <a:pt x="529" y="9684"/>
                  </a:lnTo>
                  <a:lnTo>
                    <a:pt x="441" y="9831"/>
                  </a:lnTo>
                  <a:lnTo>
                    <a:pt x="353" y="9977"/>
                  </a:lnTo>
                  <a:lnTo>
                    <a:pt x="221" y="10300"/>
                  </a:lnTo>
                  <a:lnTo>
                    <a:pt x="118" y="10608"/>
                  </a:lnTo>
                  <a:lnTo>
                    <a:pt x="45" y="10931"/>
                  </a:lnTo>
                  <a:lnTo>
                    <a:pt x="0" y="11268"/>
                  </a:lnTo>
                  <a:lnTo>
                    <a:pt x="0" y="11591"/>
                  </a:lnTo>
                  <a:lnTo>
                    <a:pt x="30" y="11914"/>
                  </a:lnTo>
                  <a:lnTo>
                    <a:pt x="74" y="12237"/>
                  </a:lnTo>
                  <a:lnTo>
                    <a:pt x="162" y="12545"/>
                  </a:lnTo>
                  <a:lnTo>
                    <a:pt x="279" y="12853"/>
                  </a:lnTo>
                  <a:lnTo>
                    <a:pt x="426" y="13146"/>
                  </a:lnTo>
                  <a:lnTo>
                    <a:pt x="602" y="13425"/>
                  </a:lnTo>
                  <a:lnTo>
                    <a:pt x="793" y="13674"/>
                  </a:lnTo>
                  <a:lnTo>
                    <a:pt x="1027" y="13924"/>
                  </a:lnTo>
                  <a:lnTo>
                    <a:pt x="1277" y="14144"/>
                  </a:lnTo>
                  <a:lnTo>
                    <a:pt x="1424" y="14247"/>
                  </a:lnTo>
                  <a:lnTo>
                    <a:pt x="1570" y="14349"/>
                  </a:lnTo>
                  <a:lnTo>
                    <a:pt x="1717" y="14437"/>
                  </a:lnTo>
                  <a:lnTo>
                    <a:pt x="1864" y="14525"/>
                  </a:lnTo>
                  <a:lnTo>
                    <a:pt x="2172" y="14657"/>
                  </a:lnTo>
                  <a:lnTo>
                    <a:pt x="2495" y="14760"/>
                  </a:lnTo>
                  <a:lnTo>
                    <a:pt x="2817" y="14833"/>
                  </a:lnTo>
                  <a:lnTo>
                    <a:pt x="3140" y="14863"/>
                  </a:lnTo>
                  <a:lnTo>
                    <a:pt x="3463" y="14877"/>
                  </a:lnTo>
                  <a:lnTo>
                    <a:pt x="3800" y="14848"/>
                  </a:lnTo>
                  <a:lnTo>
                    <a:pt x="4108" y="14804"/>
                  </a:lnTo>
                  <a:lnTo>
                    <a:pt x="4431" y="14716"/>
                  </a:lnTo>
                  <a:lnTo>
                    <a:pt x="4725" y="14599"/>
                  </a:lnTo>
                  <a:lnTo>
                    <a:pt x="5018" y="14452"/>
                  </a:lnTo>
                  <a:lnTo>
                    <a:pt x="5297" y="14276"/>
                  </a:lnTo>
                  <a:lnTo>
                    <a:pt x="5561" y="14085"/>
                  </a:lnTo>
                  <a:lnTo>
                    <a:pt x="5810" y="13850"/>
                  </a:lnTo>
                  <a:lnTo>
                    <a:pt x="6030" y="13601"/>
                  </a:lnTo>
                  <a:lnTo>
                    <a:pt x="6133" y="13454"/>
                  </a:lnTo>
                  <a:lnTo>
                    <a:pt x="6236" y="13308"/>
                  </a:lnTo>
                  <a:lnTo>
                    <a:pt x="6441" y="13014"/>
                  </a:lnTo>
                  <a:lnTo>
                    <a:pt x="6691" y="12677"/>
                  </a:lnTo>
                  <a:lnTo>
                    <a:pt x="7028" y="12266"/>
                  </a:lnTo>
                  <a:lnTo>
                    <a:pt x="7453" y="11767"/>
                  </a:lnTo>
                  <a:lnTo>
                    <a:pt x="7967" y="11210"/>
                  </a:lnTo>
                  <a:lnTo>
                    <a:pt x="8260" y="10916"/>
                  </a:lnTo>
                  <a:lnTo>
                    <a:pt x="8568" y="10623"/>
                  </a:lnTo>
                  <a:lnTo>
                    <a:pt x="8906" y="10315"/>
                  </a:lnTo>
                  <a:lnTo>
                    <a:pt x="9258" y="10021"/>
                  </a:lnTo>
                  <a:lnTo>
                    <a:pt x="9625" y="9713"/>
                  </a:lnTo>
                  <a:lnTo>
                    <a:pt x="10021" y="9405"/>
                  </a:lnTo>
                  <a:lnTo>
                    <a:pt x="10446" y="9112"/>
                  </a:lnTo>
                  <a:lnTo>
                    <a:pt x="10872" y="8818"/>
                  </a:lnTo>
                  <a:lnTo>
                    <a:pt x="11327" y="8539"/>
                  </a:lnTo>
                  <a:lnTo>
                    <a:pt x="11811" y="8275"/>
                  </a:lnTo>
                  <a:lnTo>
                    <a:pt x="12295" y="8011"/>
                  </a:lnTo>
                  <a:lnTo>
                    <a:pt x="12808" y="7777"/>
                  </a:lnTo>
                  <a:lnTo>
                    <a:pt x="13351" y="7556"/>
                  </a:lnTo>
                  <a:lnTo>
                    <a:pt x="13894" y="7366"/>
                  </a:lnTo>
                  <a:lnTo>
                    <a:pt x="14466" y="7190"/>
                  </a:lnTo>
                  <a:lnTo>
                    <a:pt x="15053" y="7043"/>
                  </a:lnTo>
                  <a:lnTo>
                    <a:pt x="15655" y="6926"/>
                  </a:lnTo>
                  <a:lnTo>
                    <a:pt x="16271" y="6838"/>
                  </a:lnTo>
                  <a:lnTo>
                    <a:pt x="16594" y="6808"/>
                  </a:lnTo>
                  <a:lnTo>
                    <a:pt x="16916" y="6779"/>
                  </a:lnTo>
                  <a:lnTo>
                    <a:pt x="17239" y="6764"/>
                  </a:lnTo>
                  <a:lnTo>
                    <a:pt x="17899" y="6764"/>
                  </a:lnTo>
                  <a:lnTo>
                    <a:pt x="18222" y="6779"/>
                  </a:lnTo>
                  <a:lnTo>
                    <a:pt x="18545" y="6808"/>
                  </a:lnTo>
                  <a:lnTo>
                    <a:pt x="18868" y="6838"/>
                  </a:lnTo>
                  <a:lnTo>
                    <a:pt x="19484" y="6926"/>
                  </a:lnTo>
                  <a:lnTo>
                    <a:pt x="20100" y="7043"/>
                  </a:lnTo>
                  <a:lnTo>
                    <a:pt x="20687" y="7190"/>
                  </a:lnTo>
                  <a:lnTo>
                    <a:pt x="21244" y="7366"/>
                  </a:lnTo>
                  <a:lnTo>
                    <a:pt x="21802" y="7556"/>
                  </a:lnTo>
                  <a:lnTo>
                    <a:pt x="22330" y="7777"/>
                  </a:lnTo>
                  <a:lnTo>
                    <a:pt x="22844" y="8011"/>
                  </a:lnTo>
                  <a:lnTo>
                    <a:pt x="23342" y="8275"/>
                  </a:lnTo>
                  <a:lnTo>
                    <a:pt x="23812" y="8539"/>
                  </a:lnTo>
                  <a:lnTo>
                    <a:pt x="24267" y="8818"/>
                  </a:lnTo>
                  <a:lnTo>
                    <a:pt x="24707" y="9112"/>
                  </a:lnTo>
                  <a:lnTo>
                    <a:pt x="25118" y="9405"/>
                  </a:lnTo>
                  <a:lnTo>
                    <a:pt x="25514" y="9713"/>
                  </a:lnTo>
                  <a:lnTo>
                    <a:pt x="25895" y="10021"/>
                  </a:lnTo>
                  <a:lnTo>
                    <a:pt x="26247" y="10315"/>
                  </a:lnTo>
                  <a:lnTo>
                    <a:pt x="26570" y="10623"/>
                  </a:lnTo>
                  <a:lnTo>
                    <a:pt x="26893" y="10916"/>
                  </a:lnTo>
                  <a:lnTo>
                    <a:pt x="27172" y="11210"/>
                  </a:lnTo>
                  <a:lnTo>
                    <a:pt x="27700" y="11767"/>
                  </a:lnTo>
                  <a:lnTo>
                    <a:pt x="28125" y="12266"/>
                  </a:lnTo>
                  <a:lnTo>
                    <a:pt x="28463" y="12677"/>
                  </a:lnTo>
                  <a:lnTo>
                    <a:pt x="28712" y="13014"/>
                  </a:lnTo>
                  <a:lnTo>
                    <a:pt x="28918" y="13308"/>
                  </a:lnTo>
                  <a:lnTo>
                    <a:pt x="29006" y="13454"/>
                  </a:lnTo>
                  <a:lnTo>
                    <a:pt x="29123" y="13601"/>
                  </a:lnTo>
                  <a:lnTo>
                    <a:pt x="29343" y="13850"/>
                  </a:lnTo>
                  <a:lnTo>
                    <a:pt x="29578" y="14085"/>
                  </a:lnTo>
                  <a:lnTo>
                    <a:pt x="29842" y="14276"/>
                  </a:lnTo>
                  <a:lnTo>
                    <a:pt x="30121" y="14452"/>
                  </a:lnTo>
                  <a:lnTo>
                    <a:pt x="30414" y="14599"/>
                  </a:lnTo>
                  <a:lnTo>
                    <a:pt x="30722" y="14716"/>
                  </a:lnTo>
                  <a:lnTo>
                    <a:pt x="31030" y="14804"/>
                  </a:lnTo>
                  <a:lnTo>
                    <a:pt x="31353" y="14848"/>
                  </a:lnTo>
                  <a:lnTo>
                    <a:pt x="31676" y="14877"/>
                  </a:lnTo>
                  <a:lnTo>
                    <a:pt x="31998" y="14863"/>
                  </a:lnTo>
                  <a:lnTo>
                    <a:pt x="32321" y="14833"/>
                  </a:lnTo>
                  <a:lnTo>
                    <a:pt x="32659" y="14760"/>
                  </a:lnTo>
                  <a:lnTo>
                    <a:pt x="32967" y="14657"/>
                  </a:lnTo>
                  <a:lnTo>
                    <a:pt x="33275" y="14525"/>
                  </a:lnTo>
                  <a:lnTo>
                    <a:pt x="33436" y="14437"/>
                  </a:lnTo>
                  <a:lnTo>
                    <a:pt x="33583" y="14349"/>
                  </a:lnTo>
                  <a:lnTo>
                    <a:pt x="33730" y="14247"/>
                  </a:lnTo>
                  <a:lnTo>
                    <a:pt x="33862" y="14144"/>
                  </a:lnTo>
                  <a:lnTo>
                    <a:pt x="34126" y="13924"/>
                  </a:lnTo>
                  <a:lnTo>
                    <a:pt x="34346" y="13674"/>
                  </a:lnTo>
                  <a:lnTo>
                    <a:pt x="34551" y="13425"/>
                  </a:lnTo>
                  <a:lnTo>
                    <a:pt x="34727" y="13146"/>
                  </a:lnTo>
                  <a:lnTo>
                    <a:pt x="34859" y="12853"/>
                  </a:lnTo>
                  <a:lnTo>
                    <a:pt x="34977" y="12545"/>
                  </a:lnTo>
                  <a:lnTo>
                    <a:pt x="35065" y="12237"/>
                  </a:lnTo>
                  <a:lnTo>
                    <a:pt x="35123" y="11914"/>
                  </a:lnTo>
                  <a:lnTo>
                    <a:pt x="35138" y="11591"/>
                  </a:lnTo>
                  <a:lnTo>
                    <a:pt x="35138" y="11268"/>
                  </a:lnTo>
                  <a:lnTo>
                    <a:pt x="35094" y="10931"/>
                  </a:lnTo>
                  <a:lnTo>
                    <a:pt x="35035" y="10608"/>
                  </a:lnTo>
                  <a:lnTo>
                    <a:pt x="34918" y="10300"/>
                  </a:lnTo>
                  <a:lnTo>
                    <a:pt x="34786" y="9977"/>
                  </a:lnTo>
                  <a:lnTo>
                    <a:pt x="34713" y="9831"/>
                  </a:lnTo>
                  <a:lnTo>
                    <a:pt x="34625" y="9684"/>
                  </a:lnTo>
                  <a:lnTo>
                    <a:pt x="34507" y="9508"/>
                  </a:lnTo>
                  <a:lnTo>
                    <a:pt x="34258" y="9156"/>
                  </a:lnTo>
                  <a:lnTo>
                    <a:pt x="33876" y="8642"/>
                  </a:lnTo>
                  <a:lnTo>
                    <a:pt x="33363" y="8011"/>
                  </a:lnTo>
                  <a:lnTo>
                    <a:pt x="33055" y="7644"/>
                  </a:lnTo>
                  <a:lnTo>
                    <a:pt x="32717" y="7263"/>
                  </a:lnTo>
                  <a:lnTo>
                    <a:pt x="32351" y="6867"/>
                  </a:lnTo>
                  <a:lnTo>
                    <a:pt x="31954" y="6441"/>
                  </a:lnTo>
                  <a:lnTo>
                    <a:pt x="31514" y="6016"/>
                  </a:lnTo>
                  <a:lnTo>
                    <a:pt x="31060" y="5591"/>
                  </a:lnTo>
                  <a:lnTo>
                    <a:pt x="30561" y="5136"/>
                  </a:lnTo>
                  <a:lnTo>
                    <a:pt x="30033" y="4696"/>
                  </a:lnTo>
                  <a:lnTo>
                    <a:pt x="29475" y="4255"/>
                  </a:lnTo>
                  <a:lnTo>
                    <a:pt x="28888" y="3815"/>
                  </a:lnTo>
                  <a:lnTo>
                    <a:pt x="28272" y="3390"/>
                  </a:lnTo>
                  <a:lnTo>
                    <a:pt x="27626" y="2964"/>
                  </a:lnTo>
                  <a:lnTo>
                    <a:pt x="26952" y="2554"/>
                  </a:lnTo>
                  <a:lnTo>
                    <a:pt x="26247" y="2172"/>
                  </a:lnTo>
                  <a:lnTo>
                    <a:pt x="25514" y="1805"/>
                  </a:lnTo>
                  <a:lnTo>
                    <a:pt x="25132" y="1629"/>
                  </a:lnTo>
                  <a:lnTo>
                    <a:pt x="24736" y="1468"/>
                  </a:lnTo>
                  <a:lnTo>
                    <a:pt x="24340" y="1306"/>
                  </a:lnTo>
                  <a:lnTo>
                    <a:pt x="23944" y="1145"/>
                  </a:lnTo>
                  <a:lnTo>
                    <a:pt x="23533" y="998"/>
                  </a:lnTo>
                  <a:lnTo>
                    <a:pt x="23122" y="866"/>
                  </a:lnTo>
                  <a:lnTo>
                    <a:pt x="22697" y="734"/>
                  </a:lnTo>
                  <a:lnTo>
                    <a:pt x="22271" y="617"/>
                  </a:lnTo>
                  <a:lnTo>
                    <a:pt x="21831" y="514"/>
                  </a:lnTo>
                  <a:lnTo>
                    <a:pt x="21391" y="412"/>
                  </a:lnTo>
                  <a:lnTo>
                    <a:pt x="20936" y="324"/>
                  </a:lnTo>
                  <a:lnTo>
                    <a:pt x="20482" y="235"/>
                  </a:lnTo>
                  <a:lnTo>
                    <a:pt x="20012" y="162"/>
                  </a:lnTo>
                  <a:lnTo>
                    <a:pt x="19528" y="118"/>
                  </a:lnTo>
                  <a:lnTo>
                    <a:pt x="19058" y="74"/>
                  </a:lnTo>
                  <a:lnTo>
                    <a:pt x="18574" y="30"/>
                  </a:lnTo>
                  <a:lnTo>
                    <a:pt x="18075" y="15"/>
                  </a:lnTo>
                  <a:lnTo>
                    <a:pt x="17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106;p15">
              <a:extLst>
                <a:ext uri="{FF2B5EF4-FFF2-40B4-BE49-F238E27FC236}">
                  <a16:creationId xmlns:a16="http://schemas.microsoft.com/office/drawing/2014/main" id="{4379B4D1-20CC-ED6B-6AE7-8C98DEBCE5C5}"/>
                </a:ext>
              </a:extLst>
            </p:cNvPr>
            <p:cNvSpPr/>
            <p:nvPr/>
          </p:nvSpPr>
          <p:spPr>
            <a:xfrm>
              <a:off x="12070704" y="1128299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32"/>
                  </a:lnTo>
                  <a:lnTo>
                    <a:pt x="2979" y="191"/>
                  </a:lnTo>
                  <a:lnTo>
                    <a:pt x="2773" y="264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4" y="719"/>
                  </a:lnTo>
                  <a:lnTo>
                    <a:pt x="1702" y="837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7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392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80"/>
                  </a:lnTo>
                  <a:lnTo>
                    <a:pt x="30" y="3800"/>
                  </a:lnTo>
                  <a:lnTo>
                    <a:pt x="15" y="4006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7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36"/>
                  </a:lnTo>
                  <a:lnTo>
                    <a:pt x="616" y="6412"/>
                  </a:lnTo>
                  <a:lnTo>
                    <a:pt x="719" y="6588"/>
                  </a:lnTo>
                  <a:lnTo>
                    <a:pt x="851" y="6749"/>
                  </a:lnTo>
                  <a:lnTo>
                    <a:pt x="969" y="6911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51"/>
                  </a:lnTo>
                  <a:lnTo>
                    <a:pt x="1541" y="7483"/>
                  </a:lnTo>
                  <a:lnTo>
                    <a:pt x="1702" y="7615"/>
                  </a:lnTo>
                  <a:lnTo>
                    <a:pt x="1864" y="7732"/>
                  </a:lnTo>
                  <a:lnTo>
                    <a:pt x="2040" y="7835"/>
                  </a:lnTo>
                  <a:lnTo>
                    <a:pt x="2216" y="7938"/>
                  </a:lnTo>
                  <a:lnTo>
                    <a:pt x="2392" y="8040"/>
                  </a:lnTo>
                  <a:lnTo>
                    <a:pt x="2582" y="8114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14"/>
                  </a:lnTo>
                  <a:lnTo>
                    <a:pt x="6060" y="8040"/>
                  </a:lnTo>
                  <a:lnTo>
                    <a:pt x="6236" y="7938"/>
                  </a:lnTo>
                  <a:lnTo>
                    <a:pt x="6426" y="7835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83"/>
                  </a:lnTo>
                  <a:lnTo>
                    <a:pt x="7072" y="7351"/>
                  </a:lnTo>
                  <a:lnTo>
                    <a:pt x="7219" y="7219"/>
                  </a:lnTo>
                  <a:lnTo>
                    <a:pt x="7351" y="7072"/>
                  </a:lnTo>
                  <a:lnTo>
                    <a:pt x="7483" y="6911"/>
                  </a:lnTo>
                  <a:lnTo>
                    <a:pt x="7615" y="6749"/>
                  </a:lnTo>
                  <a:lnTo>
                    <a:pt x="7732" y="6588"/>
                  </a:lnTo>
                  <a:lnTo>
                    <a:pt x="7835" y="6412"/>
                  </a:lnTo>
                  <a:lnTo>
                    <a:pt x="7937" y="6236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2" y="5678"/>
                  </a:lnTo>
                  <a:lnTo>
                    <a:pt x="8260" y="5487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06"/>
                  </a:lnTo>
                  <a:lnTo>
                    <a:pt x="8436" y="3800"/>
                  </a:lnTo>
                  <a:lnTo>
                    <a:pt x="8407" y="3580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2" y="2773"/>
                  </a:lnTo>
                  <a:lnTo>
                    <a:pt x="8128" y="2583"/>
                  </a:lnTo>
                  <a:lnTo>
                    <a:pt x="8040" y="2392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9" y="1247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37"/>
                  </a:lnTo>
                  <a:lnTo>
                    <a:pt x="6588" y="719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4"/>
                  </a:lnTo>
                  <a:lnTo>
                    <a:pt x="5487" y="191"/>
                  </a:lnTo>
                  <a:lnTo>
                    <a:pt x="5282" y="132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" name="Google Shape;866;p35">
            <a:extLst>
              <a:ext uri="{FF2B5EF4-FFF2-40B4-BE49-F238E27FC236}">
                <a16:creationId xmlns:a16="http://schemas.microsoft.com/office/drawing/2014/main" id="{CB2C2553-7F84-73CF-1651-85C2AC8852FC}"/>
              </a:ext>
            </a:extLst>
          </p:cNvPr>
          <p:cNvSpPr txBox="1">
            <a:spLocks/>
          </p:cNvSpPr>
          <p:nvPr/>
        </p:nvSpPr>
        <p:spPr>
          <a:xfrm>
            <a:off x="4496597" y="2839114"/>
            <a:ext cx="3016393" cy="1851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latin typeface="Fira Sans" panose="020B0503050000020004" pitchFamily="34" charset="0"/>
              </a:rPr>
              <a:t>Dissertação apresentada à Universidade de Aveiro para cumprimento dos requisitos necessários à obtenção do grau de Mestre em Mestrado em Desenvolvimento de Jogos Digitais, realizada sob a orientação científica da Doutora Ana Isabel Barreto Furtado Franco de Albuquerque Veloso, Professora Catedrática do Departamento de Comunicação e Arte da Universidade de Aveiro e a coorientação da Mestre Tânia Cristina Ferreira Ribeiro e da Mestre Rebeca Macedo Mendes</a:t>
            </a:r>
            <a:endParaRPr lang="en-US" sz="1000" dirty="0">
              <a:latin typeface="Fira Sans" panose="020B0503050000020004" pitchFamily="34" charset="0"/>
            </a:endParaRPr>
          </a:p>
        </p:txBody>
      </p:sp>
      <p:pic>
        <p:nvPicPr>
          <p:cNvPr id="1028" name="Picture 4" descr="Comissões de curso do DeCA 2022-2023 1º CICLO Licenciatura em Design | 8246  Licenciatura em Música | 8218">
            <a:extLst>
              <a:ext uri="{FF2B5EF4-FFF2-40B4-BE49-F238E27FC236}">
                <a16:creationId xmlns:a16="http://schemas.microsoft.com/office/drawing/2014/main" id="{D458C764-0A4D-5964-3D62-C95A67FC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b="21662"/>
          <a:stretch/>
        </p:blipFill>
        <p:spPr bwMode="auto">
          <a:xfrm>
            <a:off x="4267676" y="34158"/>
            <a:ext cx="3474234" cy="4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12;p53">
            <a:extLst>
              <a:ext uri="{FF2B5EF4-FFF2-40B4-BE49-F238E27FC236}">
                <a16:creationId xmlns:a16="http://schemas.microsoft.com/office/drawing/2014/main" id="{4B8F51A0-464D-F838-8668-C6474414B584}"/>
              </a:ext>
            </a:extLst>
          </p:cNvPr>
          <p:cNvGrpSpPr/>
          <p:nvPr/>
        </p:nvGrpSpPr>
        <p:grpSpPr>
          <a:xfrm>
            <a:off x="154252" y="-385630"/>
            <a:ext cx="2969042" cy="3703003"/>
            <a:chOff x="549523" y="1298010"/>
            <a:chExt cx="2650676" cy="3305936"/>
          </a:xfrm>
        </p:grpSpPr>
        <p:grpSp>
          <p:nvGrpSpPr>
            <p:cNvPr id="3" name="Google Shape;1613;p53">
              <a:extLst>
                <a:ext uri="{FF2B5EF4-FFF2-40B4-BE49-F238E27FC236}">
                  <a16:creationId xmlns:a16="http://schemas.microsoft.com/office/drawing/2014/main" id="{D2EA6797-75DA-48F0-F651-6BA4B5364A5D}"/>
                </a:ext>
              </a:extLst>
            </p:cNvPr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38" name="Google Shape;1614;p53">
                <a:extLst>
                  <a:ext uri="{FF2B5EF4-FFF2-40B4-BE49-F238E27FC236}">
                    <a16:creationId xmlns:a16="http://schemas.microsoft.com/office/drawing/2014/main" id="{8C7C9EC9-1FD4-D0AE-39F5-2EEE90A2D69C}"/>
                  </a:ext>
                </a:extLst>
              </p:cNvPr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15;p53">
                <a:extLst>
                  <a:ext uri="{FF2B5EF4-FFF2-40B4-BE49-F238E27FC236}">
                    <a16:creationId xmlns:a16="http://schemas.microsoft.com/office/drawing/2014/main" id="{8E93FBE9-F93F-BF01-6FD4-DA4BE026755D}"/>
                  </a:ext>
                </a:extLst>
              </p:cNvPr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16;p53">
                <a:extLst>
                  <a:ext uri="{FF2B5EF4-FFF2-40B4-BE49-F238E27FC236}">
                    <a16:creationId xmlns:a16="http://schemas.microsoft.com/office/drawing/2014/main" id="{0D36CF60-859F-6658-A6E4-6034E046D0B3}"/>
                  </a:ext>
                </a:extLst>
              </p:cNvPr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7;p53">
                <a:extLst>
                  <a:ext uri="{FF2B5EF4-FFF2-40B4-BE49-F238E27FC236}">
                    <a16:creationId xmlns:a16="http://schemas.microsoft.com/office/drawing/2014/main" id="{BF348BE3-5D4F-70D9-F5E8-779BF5F2E600}"/>
                  </a:ext>
                </a:extLst>
              </p:cNvPr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8;p53">
                <a:extLst>
                  <a:ext uri="{FF2B5EF4-FFF2-40B4-BE49-F238E27FC236}">
                    <a16:creationId xmlns:a16="http://schemas.microsoft.com/office/drawing/2014/main" id="{F1A55DB7-F8FE-F632-9A10-D7DB125892CD}"/>
                  </a:ext>
                </a:extLst>
              </p:cNvPr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9;p53">
                <a:extLst>
                  <a:ext uri="{FF2B5EF4-FFF2-40B4-BE49-F238E27FC236}">
                    <a16:creationId xmlns:a16="http://schemas.microsoft.com/office/drawing/2014/main" id="{DC09500E-20F5-7E4A-5BDA-1D0FB15B9A61}"/>
                  </a:ext>
                </a:extLst>
              </p:cNvPr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20;p53">
                <a:extLst>
                  <a:ext uri="{FF2B5EF4-FFF2-40B4-BE49-F238E27FC236}">
                    <a16:creationId xmlns:a16="http://schemas.microsoft.com/office/drawing/2014/main" id="{42146A8F-538B-B487-676E-CB0F50FA6B3C}"/>
                  </a:ext>
                </a:extLst>
              </p:cNvPr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21;p53">
                <a:extLst>
                  <a:ext uri="{FF2B5EF4-FFF2-40B4-BE49-F238E27FC236}">
                    <a16:creationId xmlns:a16="http://schemas.microsoft.com/office/drawing/2014/main" id="{88E02FF1-9F6E-D377-80DA-5922966194C7}"/>
                  </a:ext>
                </a:extLst>
              </p:cNvPr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22;p53">
                <a:extLst>
                  <a:ext uri="{FF2B5EF4-FFF2-40B4-BE49-F238E27FC236}">
                    <a16:creationId xmlns:a16="http://schemas.microsoft.com/office/drawing/2014/main" id="{9A3D4244-A90F-4E2F-9025-D13712DE6B80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23;p53">
                <a:extLst>
                  <a:ext uri="{FF2B5EF4-FFF2-40B4-BE49-F238E27FC236}">
                    <a16:creationId xmlns:a16="http://schemas.microsoft.com/office/drawing/2014/main" id="{044988D7-FB03-EDA0-A8D4-598EC06EE81D}"/>
                  </a:ext>
                </a:extLst>
              </p:cNvPr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24;p53">
                <a:extLst>
                  <a:ext uri="{FF2B5EF4-FFF2-40B4-BE49-F238E27FC236}">
                    <a16:creationId xmlns:a16="http://schemas.microsoft.com/office/drawing/2014/main" id="{CA5881FF-4534-1199-FCC4-4511065553FE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25;p53">
                <a:extLst>
                  <a:ext uri="{FF2B5EF4-FFF2-40B4-BE49-F238E27FC236}">
                    <a16:creationId xmlns:a16="http://schemas.microsoft.com/office/drawing/2014/main" id="{7839D839-0A4C-8486-5251-889353164EC9}"/>
                  </a:ext>
                </a:extLst>
              </p:cNvPr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26;p53">
                <a:extLst>
                  <a:ext uri="{FF2B5EF4-FFF2-40B4-BE49-F238E27FC236}">
                    <a16:creationId xmlns:a16="http://schemas.microsoft.com/office/drawing/2014/main" id="{E7F6ED32-BFB2-349B-5C42-5EC8DC0B8B78}"/>
                  </a:ext>
                </a:extLst>
              </p:cNvPr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7;p53">
                <a:extLst>
                  <a:ext uri="{FF2B5EF4-FFF2-40B4-BE49-F238E27FC236}">
                    <a16:creationId xmlns:a16="http://schemas.microsoft.com/office/drawing/2014/main" id="{B9B41711-CDE5-F25C-B223-F9EB0D25AC14}"/>
                  </a:ext>
                </a:extLst>
              </p:cNvPr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8;p53">
                <a:extLst>
                  <a:ext uri="{FF2B5EF4-FFF2-40B4-BE49-F238E27FC236}">
                    <a16:creationId xmlns:a16="http://schemas.microsoft.com/office/drawing/2014/main" id="{9B72E76C-E018-03E4-82A4-7F94435E07D5}"/>
                  </a:ext>
                </a:extLst>
              </p:cNvPr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9;p53">
                <a:extLst>
                  <a:ext uri="{FF2B5EF4-FFF2-40B4-BE49-F238E27FC236}">
                    <a16:creationId xmlns:a16="http://schemas.microsoft.com/office/drawing/2014/main" id="{F50F8C9C-CB4D-DA34-DCFE-11DCFA7CF902}"/>
                  </a:ext>
                </a:extLst>
              </p:cNvPr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30;p53">
                <a:extLst>
                  <a:ext uri="{FF2B5EF4-FFF2-40B4-BE49-F238E27FC236}">
                    <a16:creationId xmlns:a16="http://schemas.microsoft.com/office/drawing/2014/main" id="{271B8B1D-BA92-2575-44A4-527F3A26C21B}"/>
                  </a:ext>
                </a:extLst>
              </p:cNvPr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31;p53">
                <a:extLst>
                  <a:ext uri="{FF2B5EF4-FFF2-40B4-BE49-F238E27FC236}">
                    <a16:creationId xmlns:a16="http://schemas.microsoft.com/office/drawing/2014/main" id="{D9B2B548-2F27-450C-E1A5-E51696A8B802}"/>
                  </a:ext>
                </a:extLst>
              </p:cNvPr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32;p53">
                <a:extLst>
                  <a:ext uri="{FF2B5EF4-FFF2-40B4-BE49-F238E27FC236}">
                    <a16:creationId xmlns:a16="http://schemas.microsoft.com/office/drawing/2014/main" id="{1E73342E-F516-B11B-D39B-DCF6030B6552}"/>
                  </a:ext>
                </a:extLst>
              </p:cNvPr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33;p53">
                <a:extLst>
                  <a:ext uri="{FF2B5EF4-FFF2-40B4-BE49-F238E27FC236}">
                    <a16:creationId xmlns:a16="http://schemas.microsoft.com/office/drawing/2014/main" id="{21F0E389-2F8C-1595-E029-40213900797B}"/>
                  </a:ext>
                </a:extLst>
              </p:cNvPr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34;p53">
                <a:extLst>
                  <a:ext uri="{FF2B5EF4-FFF2-40B4-BE49-F238E27FC236}">
                    <a16:creationId xmlns:a16="http://schemas.microsoft.com/office/drawing/2014/main" id="{06745480-F2EC-EBCF-33D7-AF95199A7F59}"/>
                  </a:ext>
                </a:extLst>
              </p:cNvPr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35;p53">
                <a:extLst>
                  <a:ext uri="{FF2B5EF4-FFF2-40B4-BE49-F238E27FC236}">
                    <a16:creationId xmlns:a16="http://schemas.microsoft.com/office/drawing/2014/main" id="{EC1942E4-0872-A9FC-F687-96D4128AE79B}"/>
                  </a:ext>
                </a:extLst>
              </p:cNvPr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36;p53">
                <a:extLst>
                  <a:ext uri="{FF2B5EF4-FFF2-40B4-BE49-F238E27FC236}">
                    <a16:creationId xmlns:a16="http://schemas.microsoft.com/office/drawing/2014/main" id="{ACE407FB-49FA-DEFB-3997-3DE4869894FF}"/>
                  </a:ext>
                </a:extLst>
              </p:cNvPr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7;p53">
                <a:extLst>
                  <a:ext uri="{FF2B5EF4-FFF2-40B4-BE49-F238E27FC236}">
                    <a16:creationId xmlns:a16="http://schemas.microsoft.com/office/drawing/2014/main" id="{40484E3A-BC2C-3CB2-1AF6-C208977D1F7B}"/>
                  </a:ext>
                </a:extLst>
              </p:cNvPr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8;p53">
                <a:extLst>
                  <a:ext uri="{FF2B5EF4-FFF2-40B4-BE49-F238E27FC236}">
                    <a16:creationId xmlns:a16="http://schemas.microsoft.com/office/drawing/2014/main" id="{CA5A659A-3B93-6D6F-5E02-3D178A65B7D7}"/>
                  </a:ext>
                </a:extLst>
              </p:cNvPr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9;p53">
                <a:extLst>
                  <a:ext uri="{FF2B5EF4-FFF2-40B4-BE49-F238E27FC236}">
                    <a16:creationId xmlns:a16="http://schemas.microsoft.com/office/drawing/2014/main" id="{8E8BBE4D-0C96-4187-2356-2C5D4E467857}"/>
                  </a:ext>
                </a:extLst>
              </p:cNvPr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640;p53">
                <a:extLst>
                  <a:ext uri="{FF2B5EF4-FFF2-40B4-BE49-F238E27FC236}">
                    <a16:creationId xmlns:a16="http://schemas.microsoft.com/office/drawing/2014/main" id="{3941ABF1-894E-571E-902C-913E914CE86E}"/>
                  </a:ext>
                </a:extLst>
              </p:cNvPr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641;p53">
                <a:extLst>
                  <a:ext uri="{FF2B5EF4-FFF2-40B4-BE49-F238E27FC236}">
                    <a16:creationId xmlns:a16="http://schemas.microsoft.com/office/drawing/2014/main" id="{A956CA87-EDFC-8374-9877-159E5D1208E8}"/>
                  </a:ext>
                </a:extLst>
              </p:cNvPr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642;p53">
                <a:extLst>
                  <a:ext uri="{FF2B5EF4-FFF2-40B4-BE49-F238E27FC236}">
                    <a16:creationId xmlns:a16="http://schemas.microsoft.com/office/drawing/2014/main" id="{F4F7ABA5-24FD-5F3D-8227-6A1E06F2C5BC}"/>
                  </a:ext>
                </a:extLst>
              </p:cNvPr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643;p53">
                <a:extLst>
                  <a:ext uri="{FF2B5EF4-FFF2-40B4-BE49-F238E27FC236}">
                    <a16:creationId xmlns:a16="http://schemas.microsoft.com/office/drawing/2014/main" id="{509C622E-D65D-8489-C1F5-05E9F239280A}"/>
                  </a:ext>
                </a:extLst>
              </p:cNvPr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644;p53">
                <a:extLst>
                  <a:ext uri="{FF2B5EF4-FFF2-40B4-BE49-F238E27FC236}">
                    <a16:creationId xmlns:a16="http://schemas.microsoft.com/office/drawing/2014/main" id="{DEBDD90D-0D78-977F-C25E-E53188B5B193}"/>
                  </a:ext>
                </a:extLst>
              </p:cNvPr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645;p53">
                <a:extLst>
                  <a:ext uri="{FF2B5EF4-FFF2-40B4-BE49-F238E27FC236}">
                    <a16:creationId xmlns:a16="http://schemas.microsoft.com/office/drawing/2014/main" id="{086334A5-9AA9-D846-652A-A9408E652154}"/>
                  </a:ext>
                </a:extLst>
              </p:cNvPr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646;p53">
                <a:extLst>
                  <a:ext uri="{FF2B5EF4-FFF2-40B4-BE49-F238E27FC236}">
                    <a16:creationId xmlns:a16="http://schemas.microsoft.com/office/drawing/2014/main" id="{198527C1-4BE9-9670-0E67-E928B66791A1}"/>
                  </a:ext>
                </a:extLst>
              </p:cNvPr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647;p53">
                <a:extLst>
                  <a:ext uri="{FF2B5EF4-FFF2-40B4-BE49-F238E27FC236}">
                    <a16:creationId xmlns:a16="http://schemas.microsoft.com/office/drawing/2014/main" id="{091403D7-61D9-F629-7C15-D506FC67E05C}"/>
                  </a:ext>
                </a:extLst>
              </p:cNvPr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648;p53">
                <a:extLst>
                  <a:ext uri="{FF2B5EF4-FFF2-40B4-BE49-F238E27FC236}">
                    <a16:creationId xmlns:a16="http://schemas.microsoft.com/office/drawing/2014/main" id="{ED61DFA7-0443-A46E-B675-3E16068CB73D}"/>
                  </a:ext>
                </a:extLst>
              </p:cNvPr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649;p53">
                <a:extLst>
                  <a:ext uri="{FF2B5EF4-FFF2-40B4-BE49-F238E27FC236}">
                    <a16:creationId xmlns:a16="http://schemas.microsoft.com/office/drawing/2014/main" id="{A0D723DE-C9D7-6D92-68D5-8316C5F777AB}"/>
                  </a:ext>
                </a:extLst>
              </p:cNvPr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650;p53">
                <a:extLst>
                  <a:ext uri="{FF2B5EF4-FFF2-40B4-BE49-F238E27FC236}">
                    <a16:creationId xmlns:a16="http://schemas.microsoft.com/office/drawing/2014/main" id="{5E0EF008-A1C0-26D0-323E-0EDE734313C8}"/>
                  </a:ext>
                </a:extLst>
              </p:cNvPr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651;p53">
                <a:extLst>
                  <a:ext uri="{FF2B5EF4-FFF2-40B4-BE49-F238E27FC236}">
                    <a16:creationId xmlns:a16="http://schemas.microsoft.com/office/drawing/2014/main" id="{F15CEF9E-E026-52AA-DC69-72EDFB4C2D73}"/>
                  </a:ext>
                </a:extLst>
              </p:cNvPr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652;p53">
                <a:extLst>
                  <a:ext uri="{FF2B5EF4-FFF2-40B4-BE49-F238E27FC236}">
                    <a16:creationId xmlns:a16="http://schemas.microsoft.com/office/drawing/2014/main" id="{0E43EB6B-F378-DC64-3080-E7EC5DEC9C1A}"/>
                  </a:ext>
                </a:extLst>
              </p:cNvPr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653;p53">
                <a:extLst>
                  <a:ext uri="{FF2B5EF4-FFF2-40B4-BE49-F238E27FC236}">
                    <a16:creationId xmlns:a16="http://schemas.microsoft.com/office/drawing/2014/main" id="{0D99F501-CFAA-C70D-63D5-8EF84F7D6D2A}"/>
                  </a:ext>
                </a:extLst>
              </p:cNvPr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654;p53">
                <a:extLst>
                  <a:ext uri="{FF2B5EF4-FFF2-40B4-BE49-F238E27FC236}">
                    <a16:creationId xmlns:a16="http://schemas.microsoft.com/office/drawing/2014/main" id="{468EED90-F385-1118-56B5-A934B35A3D4D}"/>
                  </a:ext>
                </a:extLst>
              </p:cNvPr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655;p53">
                <a:extLst>
                  <a:ext uri="{FF2B5EF4-FFF2-40B4-BE49-F238E27FC236}">
                    <a16:creationId xmlns:a16="http://schemas.microsoft.com/office/drawing/2014/main" id="{70D27AF1-DA46-ED73-3FBA-BF88E44B111E}"/>
                  </a:ext>
                </a:extLst>
              </p:cNvPr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656;p53">
                <a:extLst>
                  <a:ext uri="{FF2B5EF4-FFF2-40B4-BE49-F238E27FC236}">
                    <a16:creationId xmlns:a16="http://schemas.microsoft.com/office/drawing/2014/main" id="{576D2687-9029-4B8D-232B-20E635D2CACA}"/>
                  </a:ext>
                </a:extLst>
              </p:cNvPr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657;p53">
                <a:extLst>
                  <a:ext uri="{FF2B5EF4-FFF2-40B4-BE49-F238E27FC236}">
                    <a16:creationId xmlns:a16="http://schemas.microsoft.com/office/drawing/2014/main" id="{82BEF6B3-C9F0-AB44-0AA2-A896DC3444FE}"/>
                  </a:ext>
                </a:extLst>
              </p:cNvPr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658;p53">
                <a:extLst>
                  <a:ext uri="{FF2B5EF4-FFF2-40B4-BE49-F238E27FC236}">
                    <a16:creationId xmlns:a16="http://schemas.microsoft.com/office/drawing/2014/main" id="{F363B74F-4321-2461-212F-1FA7EA997A25}"/>
                  </a:ext>
                </a:extLst>
              </p:cNvPr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659;p53">
                <a:extLst>
                  <a:ext uri="{FF2B5EF4-FFF2-40B4-BE49-F238E27FC236}">
                    <a16:creationId xmlns:a16="http://schemas.microsoft.com/office/drawing/2014/main" id="{2BBE4FC3-9F3D-29DA-5411-422E6B058D20}"/>
                  </a:ext>
                </a:extLst>
              </p:cNvPr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660;p53">
                <a:extLst>
                  <a:ext uri="{FF2B5EF4-FFF2-40B4-BE49-F238E27FC236}">
                    <a16:creationId xmlns:a16="http://schemas.microsoft.com/office/drawing/2014/main" id="{7D0EE816-E103-76F6-F44A-28EECEAC9082}"/>
                  </a:ext>
                </a:extLst>
              </p:cNvPr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661;p53">
                <a:extLst>
                  <a:ext uri="{FF2B5EF4-FFF2-40B4-BE49-F238E27FC236}">
                    <a16:creationId xmlns:a16="http://schemas.microsoft.com/office/drawing/2014/main" id="{685911CA-3E94-6BF3-B3FD-D56A863A1FE4}"/>
                  </a:ext>
                </a:extLst>
              </p:cNvPr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662;p53">
                <a:extLst>
                  <a:ext uri="{FF2B5EF4-FFF2-40B4-BE49-F238E27FC236}">
                    <a16:creationId xmlns:a16="http://schemas.microsoft.com/office/drawing/2014/main" id="{0AA07A0E-26FB-C7B9-79B8-78C27AC02A86}"/>
                  </a:ext>
                </a:extLst>
              </p:cNvPr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663;p53">
                <a:extLst>
                  <a:ext uri="{FF2B5EF4-FFF2-40B4-BE49-F238E27FC236}">
                    <a16:creationId xmlns:a16="http://schemas.microsoft.com/office/drawing/2014/main" id="{D64881DB-EA7D-9B99-42BD-1D00830F6927}"/>
                  </a:ext>
                </a:extLst>
              </p:cNvPr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664;p53">
                <a:extLst>
                  <a:ext uri="{FF2B5EF4-FFF2-40B4-BE49-F238E27FC236}">
                    <a16:creationId xmlns:a16="http://schemas.microsoft.com/office/drawing/2014/main" id="{9827DE35-7473-AB22-A284-C604AC38F977}"/>
                  </a:ext>
                </a:extLst>
              </p:cNvPr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665;p53">
                <a:extLst>
                  <a:ext uri="{FF2B5EF4-FFF2-40B4-BE49-F238E27FC236}">
                    <a16:creationId xmlns:a16="http://schemas.microsoft.com/office/drawing/2014/main" id="{0E0CE672-D540-9EE1-6E47-68E8AA0EB01F}"/>
                  </a:ext>
                </a:extLst>
              </p:cNvPr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666;p53">
                <a:extLst>
                  <a:ext uri="{FF2B5EF4-FFF2-40B4-BE49-F238E27FC236}">
                    <a16:creationId xmlns:a16="http://schemas.microsoft.com/office/drawing/2014/main" id="{CCEE61CA-864F-8F8F-D3E1-CE227174C312}"/>
                  </a:ext>
                </a:extLst>
              </p:cNvPr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667;p53">
                <a:extLst>
                  <a:ext uri="{FF2B5EF4-FFF2-40B4-BE49-F238E27FC236}">
                    <a16:creationId xmlns:a16="http://schemas.microsoft.com/office/drawing/2014/main" id="{2D0BB518-E54C-6A27-1D73-3D54CA26B390}"/>
                  </a:ext>
                </a:extLst>
              </p:cNvPr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668;p53">
                <a:extLst>
                  <a:ext uri="{FF2B5EF4-FFF2-40B4-BE49-F238E27FC236}">
                    <a16:creationId xmlns:a16="http://schemas.microsoft.com/office/drawing/2014/main" id="{BF66D1F8-1410-E0D5-5192-457BA279A31A}"/>
                  </a:ext>
                </a:extLst>
              </p:cNvPr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669;p53">
                <a:extLst>
                  <a:ext uri="{FF2B5EF4-FFF2-40B4-BE49-F238E27FC236}">
                    <a16:creationId xmlns:a16="http://schemas.microsoft.com/office/drawing/2014/main" id="{6842841C-6FC8-DCC7-417F-89FAD6F1EA1A}"/>
                  </a:ext>
                </a:extLst>
              </p:cNvPr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670;p53">
                <a:extLst>
                  <a:ext uri="{FF2B5EF4-FFF2-40B4-BE49-F238E27FC236}">
                    <a16:creationId xmlns:a16="http://schemas.microsoft.com/office/drawing/2014/main" id="{EC5BC012-8CC4-B332-06E3-A6480D95B84E}"/>
                  </a:ext>
                </a:extLst>
              </p:cNvPr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671;p53">
                <a:extLst>
                  <a:ext uri="{FF2B5EF4-FFF2-40B4-BE49-F238E27FC236}">
                    <a16:creationId xmlns:a16="http://schemas.microsoft.com/office/drawing/2014/main" id="{4837F4C0-B2BD-0F92-A5EC-EE850E665EDC}"/>
                  </a:ext>
                </a:extLst>
              </p:cNvPr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672;p53">
                <a:extLst>
                  <a:ext uri="{FF2B5EF4-FFF2-40B4-BE49-F238E27FC236}">
                    <a16:creationId xmlns:a16="http://schemas.microsoft.com/office/drawing/2014/main" id="{1D979511-1F10-8605-7C16-20E19D27688D}"/>
                  </a:ext>
                </a:extLst>
              </p:cNvPr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673;p53">
                <a:extLst>
                  <a:ext uri="{FF2B5EF4-FFF2-40B4-BE49-F238E27FC236}">
                    <a16:creationId xmlns:a16="http://schemas.microsoft.com/office/drawing/2014/main" id="{FF0EC291-D232-C0CF-5D09-6466A3850D1C}"/>
                  </a:ext>
                </a:extLst>
              </p:cNvPr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674;p53">
                <a:extLst>
                  <a:ext uri="{FF2B5EF4-FFF2-40B4-BE49-F238E27FC236}">
                    <a16:creationId xmlns:a16="http://schemas.microsoft.com/office/drawing/2014/main" id="{ADD71E90-2A22-6851-830E-6AE6992511B2}"/>
                  </a:ext>
                </a:extLst>
              </p:cNvPr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675;p53">
                <a:extLst>
                  <a:ext uri="{FF2B5EF4-FFF2-40B4-BE49-F238E27FC236}">
                    <a16:creationId xmlns:a16="http://schemas.microsoft.com/office/drawing/2014/main" id="{FD8B3229-6313-B327-A030-50F2EECF312E}"/>
                  </a:ext>
                </a:extLst>
              </p:cNvPr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676;p53">
                <a:extLst>
                  <a:ext uri="{FF2B5EF4-FFF2-40B4-BE49-F238E27FC236}">
                    <a16:creationId xmlns:a16="http://schemas.microsoft.com/office/drawing/2014/main" id="{F65C024E-EF09-3D59-09CF-D5C73C340ADE}"/>
                  </a:ext>
                </a:extLst>
              </p:cNvPr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677;p53">
                <a:extLst>
                  <a:ext uri="{FF2B5EF4-FFF2-40B4-BE49-F238E27FC236}">
                    <a16:creationId xmlns:a16="http://schemas.microsoft.com/office/drawing/2014/main" id="{F843A961-1B75-7EC9-40FD-09D4F5927D02}"/>
                  </a:ext>
                </a:extLst>
              </p:cNvPr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678;p53">
                <a:extLst>
                  <a:ext uri="{FF2B5EF4-FFF2-40B4-BE49-F238E27FC236}">
                    <a16:creationId xmlns:a16="http://schemas.microsoft.com/office/drawing/2014/main" id="{836C0D38-BD90-1F1A-D7C4-AD082262CA7E}"/>
                  </a:ext>
                </a:extLst>
              </p:cNvPr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679;p53">
                <a:extLst>
                  <a:ext uri="{FF2B5EF4-FFF2-40B4-BE49-F238E27FC236}">
                    <a16:creationId xmlns:a16="http://schemas.microsoft.com/office/drawing/2014/main" id="{FF749FEC-3959-1A1D-0499-32F3B3201945}"/>
                  </a:ext>
                </a:extLst>
              </p:cNvPr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80;p53">
              <a:extLst>
                <a:ext uri="{FF2B5EF4-FFF2-40B4-BE49-F238E27FC236}">
                  <a16:creationId xmlns:a16="http://schemas.microsoft.com/office/drawing/2014/main" id="{1DDCFE47-61E1-3213-FC07-DE7EA72F012F}"/>
                </a:ext>
              </a:extLst>
            </p:cNvPr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8" name="Google Shape;1681;p53">
                <a:extLst>
                  <a:ext uri="{FF2B5EF4-FFF2-40B4-BE49-F238E27FC236}">
                    <a16:creationId xmlns:a16="http://schemas.microsoft.com/office/drawing/2014/main" id="{459DEB6F-7FF4-0E7F-CC14-02C3EE7F3F56}"/>
                  </a:ext>
                </a:extLst>
              </p:cNvPr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82;p53">
                <a:extLst>
                  <a:ext uri="{FF2B5EF4-FFF2-40B4-BE49-F238E27FC236}">
                    <a16:creationId xmlns:a16="http://schemas.microsoft.com/office/drawing/2014/main" id="{1427E8FB-F30A-362E-6D8B-88E1D268B087}"/>
                  </a:ext>
                </a:extLst>
              </p:cNvPr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83;p53">
                <a:extLst>
                  <a:ext uri="{FF2B5EF4-FFF2-40B4-BE49-F238E27FC236}">
                    <a16:creationId xmlns:a16="http://schemas.microsoft.com/office/drawing/2014/main" id="{56E3F3E3-3A03-722C-0672-754BC1742140}"/>
                  </a:ext>
                </a:extLst>
              </p:cNvPr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84;p53">
                <a:extLst>
                  <a:ext uri="{FF2B5EF4-FFF2-40B4-BE49-F238E27FC236}">
                    <a16:creationId xmlns:a16="http://schemas.microsoft.com/office/drawing/2014/main" id="{29388CA0-F881-9056-D87F-9E665608FEC5}"/>
                  </a:ext>
                </a:extLst>
              </p:cNvPr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85;p53">
                <a:extLst>
                  <a:ext uri="{FF2B5EF4-FFF2-40B4-BE49-F238E27FC236}">
                    <a16:creationId xmlns:a16="http://schemas.microsoft.com/office/drawing/2014/main" id="{40819CB0-7A71-6A26-79FE-82E7E36E832A}"/>
                  </a:ext>
                </a:extLst>
              </p:cNvPr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86;p53">
                <a:extLst>
                  <a:ext uri="{FF2B5EF4-FFF2-40B4-BE49-F238E27FC236}">
                    <a16:creationId xmlns:a16="http://schemas.microsoft.com/office/drawing/2014/main" id="{220B1141-9D3B-DD11-8FA0-01C77D124C21}"/>
                  </a:ext>
                </a:extLst>
              </p:cNvPr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87;p53">
                <a:extLst>
                  <a:ext uri="{FF2B5EF4-FFF2-40B4-BE49-F238E27FC236}">
                    <a16:creationId xmlns:a16="http://schemas.microsoft.com/office/drawing/2014/main" id="{0FEC10DC-EF0B-82EE-2AE0-4262D8B0F307}"/>
                  </a:ext>
                </a:extLst>
              </p:cNvPr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88;p53">
                <a:extLst>
                  <a:ext uri="{FF2B5EF4-FFF2-40B4-BE49-F238E27FC236}">
                    <a16:creationId xmlns:a16="http://schemas.microsoft.com/office/drawing/2014/main" id="{C6E5FD72-FA33-451A-63C8-25267B6F195C}"/>
                  </a:ext>
                </a:extLst>
              </p:cNvPr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89;p53">
                <a:extLst>
                  <a:ext uri="{FF2B5EF4-FFF2-40B4-BE49-F238E27FC236}">
                    <a16:creationId xmlns:a16="http://schemas.microsoft.com/office/drawing/2014/main" id="{E06BA9AC-F962-2B44-758E-26E620C127D8}"/>
                  </a:ext>
                </a:extLst>
              </p:cNvPr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90;p53">
                <a:extLst>
                  <a:ext uri="{FF2B5EF4-FFF2-40B4-BE49-F238E27FC236}">
                    <a16:creationId xmlns:a16="http://schemas.microsoft.com/office/drawing/2014/main" id="{87C43793-65E2-E487-E13D-495D78D53ED7}"/>
                  </a:ext>
                </a:extLst>
              </p:cNvPr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91;p53">
                <a:extLst>
                  <a:ext uri="{FF2B5EF4-FFF2-40B4-BE49-F238E27FC236}">
                    <a16:creationId xmlns:a16="http://schemas.microsoft.com/office/drawing/2014/main" id="{7F32C5F3-D956-A24C-A672-4D624D6E30C8}"/>
                  </a:ext>
                </a:extLst>
              </p:cNvPr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92;p53">
                <a:extLst>
                  <a:ext uri="{FF2B5EF4-FFF2-40B4-BE49-F238E27FC236}">
                    <a16:creationId xmlns:a16="http://schemas.microsoft.com/office/drawing/2014/main" id="{4FF06FE9-A239-7D8C-897C-BFA86BB30D1C}"/>
                  </a:ext>
                </a:extLst>
              </p:cNvPr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93;p53">
                <a:extLst>
                  <a:ext uri="{FF2B5EF4-FFF2-40B4-BE49-F238E27FC236}">
                    <a16:creationId xmlns:a16="http://schemas.microsoft.com/office/drawing/2014/main" id="{A9560EC6-EEAC-81F8-1A7B-16B5B27FC41A}"/>
                  </a:ext>
                </a:extLst>
              </p:cNvPr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94;p53">
                <a:extLst>
                  <a:ext uri="{FF2B5EF4-FFF2-40B4-BE49-F238E27FC236}">
                    <a16:creationId xmlns:a16="http://schemas.microsoft.com/office/drawing/2014/main" id="{ECE47CC3-05C4-896D-AB58-FDBF10975C54}"/>
                  </a:ext>
                </a:extLst>
              </p:cNvPr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95;p53">
                <a:extLst>
                  <a:ext uri="{FF2B5EF4-FFF2-40B4-BE49-F238E27FC236}">
                    <a16:creationId xmlns:a16="http://schemas.microsoft.com/office/drawing/2014/main" id="{3DFDE248-C93B-9AC5-2F75-6D34FA31E831}"/>
                  </a:ext>
                </a:extLst>
              </p:cNvPr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96;p53">
                <a:extLst>
                  <a:ext uri="{FF2B5EF4-FFF2-40B4-BE49-F238E27FC236}">
                    <a16:creationId xmlns:a16="http://schemas.microsoft.com/office/drawing/2014/main" id="{F069F3DF-62A9-110E-3E8E-AA6732BA220E}"/>
                  </a:ext>
                </a:extLst>
              </p:cNvPr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97;p53">
                <a:extLst>
                  <a:ext uri="{FF2B5EF4-FFF2-40B4-BE49-F238E27FC236}">
                    <a16:creationId xmlns:a16="http://schemas.microsoft.com/office/drawing/2014/main" id="{C2AB5928-212D-F1D3-3CDF-E2194C609141}"/>
                  </a:ext>
                </a:extLst>
              </p:cNvPr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98;p53">
                <a:extLst>
                  <a:ext uri="{FF2B5EF4-FFF2-40B4-BE49-F238E27FC236}">
                    <a16:creationId xmlns:a16="http://schemas.microsoft.com/office/drawing/2014/main" id="{2B4B1FA2-398C-53FD-07E6-12895886858E}"/>
                  </a:ext>
                </a:extLst>
              </p:cNvPr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99;p53">
                <a:extLst>
                  <a:ext uri="{FF2B5EF4-FFF2-40B4-BE49-F238E27FC236}">
                    <a16:creationId xmlns:a16="http://schemas.microsoft.com/office/drawing/2014/main" id="{CDC7FA77-1C42-FB5D-1EA1-114EA1567FA2}"/>
                  </a:ext>
                </a:extLst>
              </p:cNvPr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00;p53">
                <a:extLst>
                  <a:ext uri="{FF2B5EF4-FFF2-40B4-BE49-F238E27FC236}">
                    <a16:creationId xmlns:a16="http://schemas.microsoft.com/office/drawing/2014/main" id="{F4225A64-C896-11AC-333E-CDB4F66827E4}"/>
                  </a:ext>
                </a:extLst>
              </p:cNvPr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701;p53">
              <a:extLst>
                <a:ext uri="{FF2B5EF4-FFF2-40B4-BE49-F238E27FC236}">
                  <a16:creationId xmlns:a16="http://schemas.microsoft.com/office/drawing/2014/main" id="{6830C4D0-E07B-1394-8BE4-DBD8F5AEFBCB}"/>
                </a:ext>
              </a:extLst>
            </p:cNvPr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6" name="Google Shape;1702;p53">
                <a:extLst>
                  <a:ext uri="{FF2B5EF4-FFF2-40B4-BE49-F238E27FC236}">
                    <a16:creationId xmlns:a16="http://schemas.microsoft.com/office/drawing/2014/main" id="{9DC88A79-E1F0-6A8D-7958-48E518DA26DB}"/>
                  </a:ext>
                </a:extLst>
              </p:cNvPr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03;p53">
                <a:extLst>
                  <a:ext uri="{FF2B5EF4-FFF2-40B4-BE49-F238E27FC236}">
                    <a16:creationId xmlns:a16="http://schemas.microsoft.com/office/drawing/2014/main" id="{A6050D96-333A-6DF2-0F3D-B0F9EF3FFD49}"/>
                  </a:ext>
                </a:extLst>
              </p:cNvPr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704;p53">
                <a:extLst>
                  <a:ext uri="{FF2B5EF4-FFF2-40B4-BE49-F238E27FC236}">
                    <a16:creationId xmlns:a16="http://schemas.microsoft.com/office/drawing/2014/main" id="{3BF96E9F-C6F7-2B09-F473-1B37FDA51187}"/>
                  </a:ext>
                </a:extLst>
              </p:cNvPr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705;p53">
                <a:extLst>
                  <a:ext uri="{FF2B5EF4-FFF2-40B4-BE49-F238E27FC236}">
                    <a16:creationId xmlns:a16="http://schemas.microsoft.com/office/drawing/2014/main" id="{41CD3078-8CC5-CD51-2BD6-87E56A086703}"/>
                  </a:ext>
                </a:extLst>
              </p:cNvPr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706;p53">
                <a:extLst>
                  <a:ext uri="{FF2B5EF4-FFF2-40B4-BE49-F238E27FC236}">
                    <a16:creationId xmlns:a16="http://schemas.microsoft.com/office/drawing/2014/main" id="{FDF06F11-FEFB-80E6-62B5-9AB13A6EA8DF}"/>
                  </a:ext>
                </a:extLst>
              </p:cNvPr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07;p53">
                <a:extLst>
                  <a:ext uri="{FF2B5EF4-FFF2-40B4-BE49-F238E27FC236}">
                    <a16:creationId xmlns:a16="http://schemas.microsoft.com/office/drawing/2014/main" id="{35D22678-45B1-A6C4-8724-56CB1722ED56}"/>
                  </a:ext>
                </a:extLst>
              </p:cNvPr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708;p53">
                <a:extLst>
                  <a:ext uri="{FF2B5EF4-FFF2-40B4-BE49-F238E27FC236}">
                    <a16:creationId xmlns:a16="http://schemas.microsoft.com/office/drawing/2014/main" id="{B7A16948-2155-50D1-B412-7AFAAF329FFB}"/>
                  </a:ext>
                </a:extLst>
              </p:cNvPr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09;p53">
                <a:extLst>
                  <a:ext uri="{FF2B5EF4-FFF2-40B4-BE49-F238E27FC236}">
                    <a16:creationId xmlns:a16="http://schemas.microsoft.com/office/drawing/2014/main" id="{176ABFC3-20D2-3A93-C4FC-DFAFD7A67237}"/>
                  </a:ext>
                </a:extLst>
              </p:cNvPr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10;p53">
                <a:extLst>
                  <a:ext uri="{FF2B5EF4-FFF2-40B4-BE49-F238E27FC236}">
                    <a16:creationId xmlns:a16="http://schemas.microsoft.com/office/drawing/2014/main" id="{0EB4757D-7936-CA6F-708C-DA20FEEDDA4D}"/>
                  </a:ext>
                </a:extLst>
              </p:cNvPr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11;p53">
                <a:extLst>
                  <a:ext uri="{FF2B5EF4-FFF2-40B4-BE49-F238E27FC236}">
                    <a16:creationId xmlns:a16="http://schemas.microsoft.com/office/drawing/2014/main" id="{9523432D-9F5D-EECC-2603-2A35F1BAE608}"/>
                  </a:ext>
                </a:extLst>
              </p:cNvPr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12;p53">
                <a:extLst>
                  <a:ext uri="{FF2B5EF4-FFF2-40B4-BE49-F238E27FC236}">
                    <a16:creationId xmlns:a16="http://schemas.microsoft.com/office/drawing/2014/main" id="{873A62E2-CB31-904B-1F83-1BB2FDDDE01F}"/>
                  </a:ext>
                </a:extLst>
              </p:cNvPr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13;p53">
                <a:extLst>
                  <a:ext uri="{FF2B5EF4-FFF2-40B4-BE49-F238E27FC236}">
                    <a16:creationId xmlns:a16="http://schemas.microsoft.com/office/drawing/2014/main" id="{96766191-F915-39BF-4F4A-6E79A77CB73B}"/>
                  </a:ext>
                </a:extLst>
              </p:cNvPr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4" name="Google Shape;914;p37"/>
          <p:cNvGrpSpPr/>
          <p:nvPr/>
        </p:nvGrpSpPr>
        <p:grpSpPr>
          <a:xfrm>
            <a:off x="-5265407" y="-451441"/>
            <a:ext cx="3281998" cy="3557782"/>
            <a:chOff x="1801987" y="1760620"/>
            <a:chExt cx="871134" cy="944335"/>
          </a:xfrm>
        </p:grpSpPr>
        <p:sp>
          <p:nvSpPr>
            <p:cNvPr id="915" name="Google Shape;915;p37"/>
            <p:cNvSpPr/>
            <p:nvPr/>
          </p:nvSpPr>
          <p:spPr>
            <a:xfrm>
              <a:off x="1947258" y="1760620"/>
              <a:ext cx="725863" cy="825873"/>
            </a:xfrm>
            <a:custGeom>
              <a:avLst/>
              <a:gdLst/>
              <a:ahLst/>
              <a:cxnLst/>
              <a:rect l="l" t="t" r="r" b="b"/>
              <a:pathLst>
                <a:path w="11482" h="13064" extrusionOk="0">
                  <a:moveTo>
                    <a:pt x="3391" y="1"/>
                  </a:moveTo>
                  <a:cubicBezTo>
                    <a:pt x="3129" y="1"/>
                    <a:pt x="2833" y="39"/>
                    <a:pt x="2498" y="119"/>
                  </a:cubicBezTo>
                  <a:cubicBezTo>
                    <a:pt x="2498" y="119"/>
                    <a:pt x="2396" y="97"/>
                    <a:pt x="2237" y="97"/>
                  </a:cubicBezTo>
                  <a:cubicBezTo>
                    <a:pt x="1784" y="97"/>
                    <a:pt x="863" y="278"/>
                    <a:pt x="500" y="1672"/>
                  </a:cubicBezTo>
                  <a:cubicBezTo>
                    <a:pt x="0" y="3554"/>
                    <a:pt x="188" y="5695"/>
                    <a:pt x="883" y="6534"/>
                  </a:cubicBezTo>
                  <a:cubicBezTo>
                    <a:pt x="1579" y="7363"/>
                    <a:pt x="8243" y="13064"/>
                    <a:pt x="8243" y="13064"/>
                  </a:cubicBezTo>
                  <a:cubicBezTo>
                    <a:pt x="8243" y="13064"/>
                    <a:pt x="11482" y="10753"/>
                    <a:pt x="8297" y="7711"/>
                  </a:cubicBezTo>
                  <a:cubicBezTo>
                    <a:pt x="8297" y="7711"/>
                    <a:pt x="5594" y="4401"/>
                    <a:pt x="5424" y="2671"/>
                  </a:cubicBezTo>
                  <a:cubicBezTo>
                    <a:pt x="5273" y="1201"/>
                    <a:pt x="4870" y="1"/>
                    <a:pt x="3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022233" y="1822825"/>
              <a:ext cx="240290" cy="274870"/>
            </a:xfrm>
            <a:custGeom>
              <a:avLst/>
              <a:gdLst/>
              <a:ahLst/>
              <a:cxnLst/>
              <a:rect l="l" t="t" r="r" b="b"/>
              <a:pathLst>
                <a:path w="3801" h="4348" extrusionOk="0">
                  <a:moveTo>
                    <a:pt x="152" y="1"/>
                  </a:moveTo>
                  <a:lnTo>
                    <a:pt x="170" y="1812"/>
                  </a:lnTo>
                  <a:cubicBezTo>
                    <a:pt x="1" y="3168"/>
                    <a:pt x="1392" y="3962"/>
                    <a:pt x="1392" y="3962"/>
                  </a:cubicBezTo>
                  <a:cubicBezTo>
                    <a:pt x="1923" y="4238"/>
                    <a:pt x="2329" y="4347"/>
                    <a:pt x="2639" y="4347"/>
                  </a:cubicBezTo>
                  <a:cubicBezTo>
                    <a:pt x="3800" y="4347"/>
                    <a:pt x="3623" y="2820"/>
                    <a:pt x="3623" y="2820"/>
                  </a:cubicBezTo>
                  <a:lnTo>
                    <a:pt x="3542" y="589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1986136" y="1940723"/>
              <a:ext cx="81298" cy="81234"/>
            </a:xfrm>
            <a:custGeom>
              <a:avLst/>
              <a:gdLst/>
              <a:ahLst/>
              <a:cxnLst/>
              <a:rect l="l" t="t" r="r" b="b"/>
              <a:pathLst>
                <a:path w="1286" h="1285" extrusionOk="0">
                  <a:moveTo>
                    <a:pt x="643" y="0"/>
                  </a:moveTo>
                  <a:cubicBezTo>
                    <a:pt x="286" y="0"/>
                    <a:pt x="1" y="286"/>
                    <a:pt x="1" y="642"/>
                  </a:cubicBezTo>
                  <a:cubicBezTo>
                    <a:pt x="1" y="999"/>
                    <a:pt x="286" y="1285"/>
                    <a:pt x="643" y="1285"/>
                  </a:cubicBezTo>
                  <a:cubicBezTo>
                    <a:pt x="1000" y="1285"/>
                    <a:pt x="1285" y="999"/>
                    <a:pt x="1285" y="642"/>
                  </a:cubicBezTo>
                  <a:cubicBezTo>
                    <a:pt x="1285" y="286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005923" y="1958171"/>
              <a:ext cx="29333" cy="46907"/>
            </a:xfrm>
            <a:custGeom>
              <a:avLst/>
              <a:gdLst/>
              <a:ahLst/>
              <a:cxnLst/>
              <a:rect l="l" t="t" r="r" b="b"/>
              <a:pathLst>
                <a:path w="464" h="742" extrusionOk="0">
                  <a:moveTo>
                    <a:pt x="143" y="1"/>
                  </a:moveTo>
                  <a:cubicBezTo>
                    <a:pt x="134" y="1"/>
                    <a:pt x="134" y="10"/>
                    <a:pt x="125" y="10"/>
                  </a:cubicBezTo>
                  <a:cubicBezTo>
                    <a:pt x="116" y="10"/>
                    <a:pt x="98" y="19"/>
                    <a:pt x="89" y="27"/>
                  </a:cubicBezTo>
                  <a:cubicBezTo>
                    <a:pt x="71" y="36"/>
                    <a:pt x="62" y="54"/>
                    <a:pt x="45" y="72"/>
                  </a:cubicBezTo>
                  <a:cubicBezTo>
                    <a:pt x="27" y="117"/>
                    <a:pt x="18" y="152"/>
                    <a:pt x="9" y="197"/>
                  </a:cubicBezTo>
                  <a:cubicBezTo>
                    <a:pt x="0" y="242"/>
                    <a:pt x="0" y="277"/>
                    <a:pt x="0" y="322"/>
                  </a:cubicBezTo>
                  <a:cubicBezTo>
                    <a:pt x="9" y="277"/>
                    <a:pt x="9" y="242"/>
                    <a:pt x="27" y="197"/>
                  </a:cubicBezTo>
                  <a:cubicBezTo>
                    <a:pt x="36" y="161"/>
                    <a:pt x="45" y="117"/>
                    <a:pt x="71" y="90"/>
                  </a:cubicBezTo>
                  <a:cubicBezTo>
                    <a:pt x="80" y="72"/>
                    <a:pt x="89" y="54"/>
                    <a:pt x="107" y="45"/>
                  </a:cubicBezTo>
                  <a:cubicBezTo>
                    <a:pt x="120" y="39"/>
                    <a:pt x="132" y="33"/>
                    <a:pt x="142" y="33"/>
                  </a:cubicBezTo>
                  <a:cubicBezTo>
                    <a:pt x="146" y="33"/>
                    <a:pt x="149" y="34"/>
                    <a:pt x="152" y="36"/>
                  </a:cubicBezTo>
                  <a:cubicBezTo>
                    <a:pt x="170" y="36"/>
                    <a:pt x="187" y="54"/>
                    <a:pt x="196" y="63"/>
                  </a:cubicBezTo>
                  <a:cubicBezTo>
                    <a:pt x="205" y="81"/>
                    <a:pt x="223" y="99"/>
                    <a:pt x="232" y="117"/>
                  </a:cubicBezTo>
                  <a:cubicBezTo>
                    <a:pt x="268" y="188"/>
                    <a:pt x="294" y="268"/>
                    <a:pt x="321" y="349"/>
                  </a:cubicBezTo>
                  <a:cubicBezTo>
                    <a:pt x="333" y="379"/>
                    <a:pt x="342" y="413"/>
                    <a:pt x="351" y="447"/>
                  </a:cubicBezTo>
                  <a:lnTo>
                    <a:pt x="351" y="447"/>
                  </a:lnTo>
                  <a:cubicBezTo>
                    <a:pt x="341" y="432"/>
                    <a:pt x="331" y="417"/>
                    <a:pt x="321" y="402"/>
                  </a:cubicBezTo>
                  <a:cubicBezTo>
                    <a:pt x="294" y="375"/>
                    <a:pt x="277" y="349"/>
                    <a:pt x="241" y="322"/>
                  </a:cubicBezTo>
                  <a:cubicBezTo>
                    <a:pt x="232" y="313"/>
                    <a:pt x="214" y="304"/>
                    <a:pt x="196" y="304"/>
                  </a:cubicBezTo>
                  <a:cubicBezTo>
                    <a:pt x="189" y="302"/>
                    <a:pt x="183" y="300"/>
                    <a:pt x="177" y="300"/>
                  </a:cubicBezTo>
                  <a:cubicBezTo>
                    <a:pt x="160" y="300"/>
                    <a:pt x="147" y="309"/>
                    <a:pt x="134" y="322"/>
                  </a:cubicBezTo>
                  <a:cubicBezTo>
                    <a:pt x="116" y="331"/>
                    <a:pt x="107" y="349"/>
                    <a:pt x="98" y="366"/>
                  </a:cubicBezTo>
                  <a:cubicBezTo>
                    <a:pt x="98" y="384"/>
                    <a:pt x="89" y="402"/>
                    <a:pt x="89" y="420"/>
                  </a:cubicBezTo>
                  <a:cubicBezTo>
                    <a:pt x="80" y="447"/>
                    <a:pt x="80" y="482"/>
                    <a:pt x="80" y="518"/>
                  </a:cubicBezTo>
                  <a:cubicBezTo>
                    <a:pt x="80" y="581"/>
                    <a:pt x="80" y="652"/>
                    <a:pt x="89" y="714"/>
                  </a:cubicBezTo>
                  <a:cubicBezTo>
                    <a:pt x="89" y="652"/>
                    <a:pt x="89" y="581"/>
                    <a:pt x="98" y="518"/>
                  </a:cubicBezTo>
                  <a:cubicBezTo>
                    <a:pt x="98" y="482"/>
                    <a:pt x="107" y="456"/>
                    <a:pt x="116" y="420"/>
                  </a:cubicBezTo>
                  <a:cubicBezTo>
                    <a:pt x="125" y="393"/>
                    <a:pt x="134" y="358"/>
                    <a:pt x="152" y="340"/>
                  </a:cubicBezTo>
                  <a:cubicBezTo>
                    <a:pt x="161" y="331"/>
                    <a:pt x="170" y="331"/>
                    <a:pt x="187" y="331"/>
                  </a:cubicBezTo>
                  <a:cubicBezTo>
                    <a:pt x="196" y="340"/>
                    <a:pt x="214" y="349"/>
                    <a:pt x="223" y="358"/>
                  </a:cubicBezTo>
                  <a:cubicBezTo>
                    <a:pt x="250" y="375"/>
                    <a:pt x="268" y="393"/>
                    <a:pt x="285" y="420"/>
                  </a:cubicBezTo>
                  <a:cubicBezTo>
                    <a:pt x="321" y="473"/>
                    <a:pt x="357" y="536"/>
                    <a:pt x="384" y="589"/>
                  </a:cubicBezTo>
                  <a:lnTo>
                    <a:pt x="464" y="741"/>
                  </a:lnTo>
                  <a:lnTo>
                    <a:pt x="428" y="572"/>
                  </a:lnTo>
                  <a:cubicBezTo>
                    <a:pt x="410" y="491"/>
                    <a:pt x="384" y="411"/>
                    <a:pt x="357" y="331"/>
                  </a:cubicBezTo>
                  <a:cubicBezTo>
                    <a:pt x="348" y="295"/>
                    <a:pt x="330" y="250"/>
                    <a:pt x="312" y="215"/>
                  </a:cubicBezTo>
                  <a:cubicBezTo>
                    <a:pt x="303" y="170"/>
                    <a:pt x="285" y="134"/>
                    <a:pt x="259" y="99"/>
                  </a:cubicBezTo>
                  <a:cubicBezTo>
                    <a:pt x="250" y="81"/>
                    <a:pt x="241" y="63"/>
                    <a:pt x="223" y="45"/>
                  </a:cubicBezTo>
                  <a:cubicBezTo>
                    <a:pt x="205" y="27"/>
                    <a:pt x="187" y="10"/>
                    <a:pt x="161" y="1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022233" y="1812141"/>
              <a:ext cx="232451" cy="211905"/>
            </a:xfrm>
            <a:custGeom>
              <a:avLst/>
              <a:gdLst/>
              <a:ahLst/>
              <a:cxnLst/>
              <a:rect l="l" t="t" r="r" b="b"/>
              <a:pathLst>
                <a:path w="3677" h="3352" extrusionOk="0">
                  <a:moveTo>
                    <a:pt x="108" y="0"/>
                  </a:moveTo>
                  <a:lnTo>
                    <a:pt x="1" y="2016"/>
                  </a:lnTo>
                  <a:lnTo>
                    <a:pt x="438" y="2221"/>
                  </a:lnTo>
                  <a:cubicBezTo>
                    <a:pt x="685" y="3208"/>
                    <a:pt x="985" y="3352"/>
                    <a:pt x="1139" y="3352"/>
                  </a:cubicBezTo>
                  <a:cubicBezTo>
                    <a:pt x="1202" y="3352"/>
                    <a:pt x="1241" y="3328"/>
                    <a:pt x="1241" y="3328"/>
                  </a:cubicBezTo>
                  <a:cubicBezTo>
                    <a:pt x="545" y="3007"/>
                    <a:pt x="759" y="1320"/>
                    <a:pt x="759" y="1320"/>
                  </a:cubicBezTo>
                  <a:lnTo>
                    <a:pt x="2026" y="1258"/>
                  </a:lnTo>
                  <a:cubicBezTo>
                    <a:pt x="2311" y="964"/>
                    <a:pt x="1946" y="170"/>
                    <a:pt x="1946" y="170"/>
                  </a:cubicBezTo>
                  <a:lnTo>
                    <a:pt x="1946" y="170"/>
                  </a:lnTo>
                  <a:cubicBezTo>
                    <a:pt x="2427" y="393"/>
                    <a:pt x="2445" y="1258"/>
                    <a:pt x="2445" y="1258"/>
                  </a:cubicBezTo>
                  <a:cubicBezTo>
                    <a:pt x="2445" y="1258"/>
                    <a:pt x="3382" y="1204"/>
                    <a:pt x="3676" y="1204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185773" y="1901592"/>
              <a:ext cx="43494" cy="117016"/>
            </a:xfrm>
            <a:custGeom>
              <a:avLst/>
              <a:gdLst/>
              <a:ahLst/>
              <a:cxnLst/>
              <a:rect l="l" t="t" r="r" b="b"/>
              <a:pathLst>
                <a:path w="688" h="1851" extrusionOk="0">
                  <a:moveTo>
                    <a:pt x="524" y="1"/>
                  </a:moveTo>
                  <a:cubicBezTo>
                    <a:pt x="484" y="1"/>
                    <a:pt x="443" y="5"/>
                    <a:pt x="402" y="13"/>
                  </a:cubicBezTo>
                  <a:cubicBezTo>
                    <a:pt x="393" y="13"/>
                    <a:pt x="384" y="13"/>
                    <a:pt x="367" y="21"/>
                  </a:cubicBezTo>
                  <a:cubicBezTo>
                    <a:pt x="358" y="21"/>
                    <a:pt x="349" y="30"/>
                    <a:pt x="331" y="30"/>
                  </a:cubicBezTo>
                  <a:cubicBezTo>
                    <a:pt x="313" y="39"/>
                    <a:pt x="286" y="57"/>
                    <a:pt x="268" y="75"/>
                  </a:cubicBezTo>
                  <a:cubicBezTo>
                    <a:pt x="233" y="102"/>
                    <a:pt x="197" y="146"/>
                    <a:pt x="179" y="182"/>
                  </a:cubicBezTo>
                  <a:cubicBezTo>
                    <a:pt x="126" y="271"/>
                    <a:pt x="99" y="360"/>
                    <a:pt x="72" y="450"/>
                  </a:cubicBezTo>
                  <a:cubicBezTo>
                    <a:pt x="54" y="548"/>
                    <a:pt x="37" y="637"/>
                    <a:pt x="19" y="735"/>
                  </a:cubicBezTo>
                  <a:cubicBezTo>
                    <a:pt x="10" y="824"/>
                    <a:pt x="1" y="922"/>
                    <a:pt x="10" y="1021"/>
                  </a:cubicBezTo>
                  <a:cubicBezTo>
                    <a:pt x="10" y="1110"/>
                    <a:pt x="28" y="1208"/>
                    <a:pt x="54" y="1297"/>
                  </a:cubicBezTo>
                  <a:cubicBezTo>
                    <a:pt x="81" y="1386"/>
                    <a:pt x="117" y="1476"/>
                    <a:pt x="152" y="1565"/>
                  </a:cubicBezTo>
                  <a:cubicBezTo>
                    <a:pt x="193" y="1646"/>
                    <a:pt x="227" y="1721"/>
                    <a:pt x="273" y="1801"/>
                  </a:cubicBezTo>
                  <a:lnTo>
                    <a:pt x="273" y="1801"/>
                  </a:lnTo>
                  <a:lnTo>
                    <a:pt x="161" y="1823"/>
                  </a:lnTo>
                  <a:cubicBezTo>
                    <a:pt x="117" y="1823"/>
                    <a:pt x="72" y="1832"/>
                    <a:pt x="28" y="1841"/>
                  </a:cubicBezTo>
                  <a:lnTo>
                    <a:pt x="28" y="1850"/>
                  </a:lnTo>
                  <a:cubicBezTo>
                    <a:pt x="72" y="1841"/>
                    <a:pt x="117" y="1841"/>
                    <a:pt x="161" y="1841"/>
                  </a:cubicBezTo>
                  <a:lnTo>
                    <a:pt x="295" y="1832"/>
                  </a:lnTo>
                  <a:lnTo>
                    <a:pt x="322" y="1832"/>
                  </a:lnTo>
                  <a:lnTo>
                    <a:pt x="304" y="1806"/>
                  </a:lnTo>
                  <a:cubicBezTo>
                    <a:pt x="233" y="1636"/>
                    <a:pt x="161" y="1467"/>
                    <a:pt x="99" y="1288"/>
                  </a:cubicBezTo>
                  <a:cubicBezTo>
                    <a:pt x="72" y="1199"/>
                    <a:pt x="54" y="1110"/>
                    <a:pt x="45" y="1012"/>
                  </a:cubicBezTo>
                  <a:cubicBezTo>
                    <a:pt x="37" y="922"/>
                    <a:pt x="37" y="824"/>
                    <a:pt x="45" y="735"/>
                  </a:cubicBezTo>
                  <a:cubicBezTo>
                    <a:pt x="45" y="637"/>
                    <a:pt x="63" y="548"/>
                    <a:pt x="90" y="459"/>
                  </a:cubicBezTo>
                  <a:cubicBezTo>
                    <a:pt x="117" y="369"/>
                    <a:pt x="152" y="280"/>
                    <a:pt x="206" y="200"/>
                  </a:cubicBezTo>
                  <a:cubicBezTo>
                    <a:pt x="251" y="128"/>
                    <a:pt x="322" y="66"/>
                    <a:pt x="411" y="48"/>
                  </a:cubicBezTo>
                  <a:cubicBezTo>
                    <a:pt x="476" y="35"/>
                    <a:pt x="547" y="27"/>
                    <a:pt x="614" y="27"/>
                  </a:cubicBezTo>
                  <a:cubicBezTo>
                    <a:pt x="639" y="27"/>
                    <a:pt x="664" y="28"/>
                    <a:pt x="688" y="30"/>
                  </a:cubicBezTo>
                  <a:cubicBezTo>
                    <a:pt x="635" y="9"/>
                    <a:pt x="580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102327" y="1944642"/>
              <a:ext cx="15868" cy="10810"/>
            </a:xfrm>
            <a:custGeom>
              <a:avLst/>
              <a:gdLst/>
              <a:ahLst/>
              <a:cxnLst/>
              <a:rect l="l" t="t" r="r" b="b"/>
              <a:pathLst>
                <a:path w="251" h="171" extrusionOk="0">
                  <a:moveTo>
                    <a:pt x="250" y="1"/>
                  </a:moveTo>
                  <a:cubicBezTo>
                    <a:pt x="224" y="10"/>
                    <a:pt x="206" y="27"/>
                    <a:pt x="179" y="36"/>
                  </a:cubicBezTo>
                  <a:cubicBezTo>
                    <a:pt x="161" y="45"/>
                    <a:pt x="134" y="63"/>
                    <a:pt x="116" y="72"/>
                  </a:cubicBezTo>
                  <a:cubicBezTo>
                    <a:pt x="99" y="81"/>
                    <a:pt x="72" y="90"/>
                    <a:pt x="54" y="108"/>
                  </a:cubicBezTo>
                  <a:cubicBezTo>
                    <a:pt x="36" y="125"/>
                    <a:pt x="18" y="143"/>
                    <a:pt x="1" y="170"/>
                  </a:cubicBezTo>
                  <a:lnTo>
                    <a:pt x="9" y="170"/>
                  </a:lnTo>
                  <a:cubicBezTo>
                    <a:pt x="36" y="170"/>
                    <a:pt x="54" y="152"/>
                    <a:pt x="81" y="143"/>
                  </a:cubicBezTo>
                  <a:cubicBezTo>
                    <a:pt x="99" y="134"/>
                    <a:pt x="116" y="117"/>
                    <a:pt x="134" y="99"/>
                  </a:cubicBezTo>
                  <a:cubicBezTo>
                    <a:pt x="152" y="90"/>
                    <a:pt x="179" y="72"/>
                    <a:pt x="197" y="54"/>
                  </a:cubicBezTo>
                  <a:cubicBezTo>
                    <a:pt x="215" y="36"/>
                    <a:pt x="232" y="18"/>
                    <a:pt x="250" y="10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108523" y="1948056"/>
              <a:ext cx="10810" cy="15804"/>
            </a:xfrm>
            <a:custGeom>
              <a:avLst/>
              <a:gdLst/>
              <a:ahLst/>
              <a:cxnLst/>
              <a:rect l="l" t="t" r="r" b="b"/>
              <a:pathLst>
                <a:path w="171" h="250" extrusionOk="0">
                  <a:moveTo>
                    <a:pt x="170" y="0"/>
                  </a:moveTo>
                  <a:lnTo>
                    <a:pt x="170" y="0"/>
                  </a:lnTo>
                  <a:cubicBezTo>
                    <a:pt x="152" y="18"/>
                    <a:pt x="134" y="36"/>
                    <a:pt x="117" y="54"/>
                  </a:cubicBezTo>
                  <a:cubicBezTo>
                    <a:pt x="99" y="71"/>
                    <a:pt x="90" y="89"/>
                    <a:pt x="72" y="107"/>
                  </a:cubicBezTo>
                  <a:cubicBezTo>
                    <a:pt x="54" y="134"/>
                    <a:pt x="36" y="152"/>
                    <a:pt x="27" y="170"/>
                  </a:cubicBezTo>
                  <a:cubicBezTo>
                    <a:pt x="10" y="196"/>
                    <a:pt x="1" y="214"/>
                    <a:pt x="1" y="241"/>
                  </a:cubicBezTo>
                  <a:lnTo>
                    <a:pt x="1" y="250"/>
                  </a:lnTo>
                  <a:cubicBezTo>
                    <a:pt x="27" y="232"/>
                    <a:pt x="45" y="214"/>
                    <a:pt x="63" y="196"/>
                  </a:cubicBezTo>
                  <a:cubicBezTo>
                    <a:pt x="81" y="179"/>
                    <a:pt x="90" y="152"/>
                    <a:pt x="99" y="134"/>
                  </a:cubicBezTo>
                  <a:cubicBezTo>
                    <a:pt x="108" y="107"/>
                    <a:pt x="126" y="89"/>
                    <a:pt x="134" y="63"/>
                  </a:cubicBezTo>
                  <a:cubicBezTo>
                    <a:pt x="143" y="45"/>
                    <a:pt x="161" y="18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102327" y="1909684"/>
              <a:ext cx="42356" cy="15868"/>
            </a:xfrm>
            <a:custGeom>
              <a:avLst/>
              <a:gdLst/>
              <a:ahLst/>
              <a:cxnLst/>
              <a:rect l="l" t="t" r="r" b="b"/>
              <a:pathLst>
                <a:path w="670" h="251" extrusionOk="0">
                  <a:moveTo>
                    <a:pt x="313" y="0"/>
                  </a:moveTo>
                  <a:cubicBezTo>
                    <a:pt x="241" y="9"/>
                    <a:pt x="170" y="36"/>
                    <a:pt x="125" y="81"/>
                  </a:cubicBezTo>
                  <a:cubicBezTo>
                    <a:pt x="72" y="134"/>
                    <a:pt x="36" y="188"/>
                    <a:pt x="1" y="250"/>
                  </a:cubicBezTo>
                  <a:cubicBezTo>
                    <a:pt x="45" y="197"/>
                    <a:pt x="90" y="152"/>
                    <a:pt x="143" y="108"/>
                  </a:cubicBezTo>
                  <a:cubicBezTo>
                    <a:pt x="161" y="99"/>
                    <a:pt x="170" y="90"/>
                    <a:pt x="188" y="81"/>
                  </a:cubicBezTo>
                  <a:cubicBezTo>
                    <a:pt x="197" y="81"/>
                    <a:pt x="215" y="72"/>
                    <a:pt x="224" y="63"/>
                  </a:cubicBezTo>
                  <a:cubicBezTo>
                    <a:pt x="259" y="54"/>
                    <a:pt x="286" y="45"/>
                    <a:pt x="322" y="45"/>
                  </a:cubicBezTo>
                  <a:cubicBezTo>
                    <a:pt x="331" y="44"/>
                    <a:pt x="341" y="43"/>
                    <a:pt x="351" y="43"/>
                  </a:cubicBezTo>
                  <a:cubicBezTo>
                    <a:pt x="397" y="43"/>
                    <a:pt x="449" y="59"/>
                    <a:pt x="500" y="81"/>
                  </a:cubicBezTo>
                  <a:cubicBezTo>
                    <a:pt x="563" y="108"/>
                    <a:pt x="616" y="143"/>
                    <a:pt x="670" y="188"/>
                  </a:cubicBezTo>
                  <a:cubicBezTo>
                    <a:pt x="625" y="134"/>
                    <a:pt x="580" y="81"/>
                    <a:pt x="518" y="54"/>
                  </a:cubicBezTo>
                  <a:cubicBezTo>
                    <a:pt x="482" y="36"/>
                    <a:pt x="455" y="18"/>
                    <a:pt x="420" y="9"/>
                  </a:cubicBezTo>
                  <a:cubicBezTo>
                    <a:pt x="384" y="0"/>
                    <a:pt x="348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2113580" y="1939016"/>
              <a:ext cx="34517" cy="14161"/>
            </a:xfrm>
            <a:custGeom>
              <a:avLst/>
              <a:gdLst/>
              <a:ahLst/>
              <a:cxnLst/>
              <a:rect l="l" t="t" r="r" b="b"/>
              <a:pathLst>
                <a:path w="546" h="224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54"/>
                    <a:pt x="37" y="99"/>
                    <a:pt x="81" y="134"/>
                  </a:cubicBezTo>
                  <a:cubicBezTo>
                    <a:pt x="117" y="179"/>
                    <a:pt x="170" y="206"/>
                    <a:pt x="224" y="214"/>
                  </a:cubicBezTo>
                  <a:lnTo>
                    <a:pt x="269" y="223"/>
                  </a:lnTo>
                  <a:lnTo>
                    <a:pt x="393" y="223"/>
                  </a:lnTo>
                  <a:cubicBezTo>
                    <a:pt x="420" y="214"/>
                    <a:pt x="447" y="206"/>
                    <a:pt x="465" y="197"/>
                  </a:cubicBezTo>
                  <a:cubicBezTo>
                    <a:pt x="492" y="188"/>
                    <a:pt x="518" y="179"/>
                    <a:pt x="545" y="170"/>
                  </a:cubicBezTo>
                  <a:cubicBezTo>
                    <a:pt x="518" y="170"/>
                    <a:pt x="492" y="170"/>
                    <a:pt x="465" y="179"/>
                  </a:cubicBezTo>
                  <a:lnTo>
                    <a:pt x="385" y="179"/>
                  </a:lnTo>
                  <a:cubicBezTo>
                    <a:pt x="362" y="182"/>
                    <a:pt x="342" y="185"/>
                    <a:pt x="321" y="185"/>
                  </a:cubicBezTo>
                  <a:cubicBezTo>
                    <a:pt x="293" y="185"/>
                    <a:pt x="264" y="180"/>
                    <a:pt x="233" y="170"/>
                  </a:cubicBezTo>
                  <a:cubicBezTo>
                    <a:pt x="224" y="170"/>
                    <a:pt x="215" y="170"/>
                    <a:pt x="197" y="161"/>
                  </a:cubicBezTo>
                  <a:lnTo>
                    <a:pt x="179" y="161"/>
                  </a:lnTo>
                  <a:lnTo>
                    <a:pt x="162" y="152"/>
                  </a:lnTo>
                  <a:lnTo>
                    <a:pt x="144" y="143"/>
                  </a:lnTo>
                  <a:cubicBezTo>
                    <a:pt x="144" y="143"/>
                    <a:pt x="135" y="134"/>
                    <a:pt x="135" y="134"/>
                  </a:cubicBezTo>
                  <a:lnTo>
                    <a:pt x="117" y="125"/>
                  </a:lnTo>
                  <a:cubicBezTo>
                    <a:pt x="108" y="125"/>
                    <a:pt x="108" y="116"/>
                    <a:pt x="99" y="116"/>
                  </a:cubicBezTo>
                  <a:cubicBezTo>
                    <a:pt x="54" y="81"/>
                    <a:pt x="28" y="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228064" y="1942367"/>
              <a:ext cx="14161" cy="9672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" y="1"/>
                  </a:moveTo>
                  <a:cubicBezTo>
                    <a:pt x="19" y="19"/>
                    <a:pt x="37" y="37"/>
                    <a:pt x="54" y="46"/>
                  </a:cubicBezTo>
                  <a:cubicBezTo>
                    <a:pt x="72" y="63"/>
                    <a:pt x="90" y="81"/>
                    <a:pt x="108" y="90"/>
                  </a:cubicBezTo>
                  <a:cubicBezTo>
                    <a:pt x="126" y="108"/>
                    <a:pt x="135" y="126"/>
                    <a:pt x="161" y="135"/>
                  </a:cubicBezTo>
                  <a:cubicBezTo>
                    <a:pt x="179" y="144"/>
                    <a:pt x="197" y="153"/>
                    <a:pt x="224" y="153"/>
                  </a:cubicBezTo>
                  <a:cubicBezTo>
                    <a:pt x="215" y="126"/>
                    <a:pt x="197" y="108"/>
                    <a:pt x="179" y="99"/>
                  </a:cubicBezTo>
                  <a:cubicBezTo>
                    <a:pt x="161" y="81"/>
                    <a:pt x="144" y="72"/>
                    <a:pt x="126" y="63"/>
                  </a:cubicBezTo>
                  <a:cubicBezTo>
                    <a:pt x="108" y="54"/>
                    <a:pt x="90" y="37"/>
                    <a:pt x="63" y="28"/>
                  </a:cubicBezTo>
                  <a:cubicBezTo>
                    <a:pt x="46" y="19"/>
                    <a:pt x="28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226990" y="1945211"/>
              <a:ext cx="10178" cy="14161"/>
            </a:xfrm>
            <a:custGeom>
              <a:avLst/>
              <a:gdLst/>
              <a:ahLst/>
              <a:cxnLst/>
              <a:rect l="l" t="t" r="r" b="b"/>
              <a:pathLst>
                <a:path w="161" h="224" extrusionOk="0">
                  <a:moveTo>
                    <a:pt x="0" y="1"/>
                  </a:moveTo>
                  <a:cubicBezTo>
                    <a:pt x="18" y="18"/>
                    <a:pt x="27" y="45"/>
                    <a:pt x="36" y="63"/>
                  </a:cubicBezTo>
                  <a:cubicBezTo>
                    <a:pt x="45" y="81"/>
                    <a:pt x="54" y="99"/>
                    <a:pt x="71" y="125"/>
                  </a:cubicBezTo>
                  <a:cubicBezTo>
                    <a:pt x="80" y="143"/>
                    <a:pt x="89" y="161"/>
                    <a:pt x="98" y="179"/>
                  </a:cubicBezTo>
                  <a:cubicBezTo>
                    <a:pt x="116" y="197"/>
                    <a:pt x="134" y="215"/>
                    <a:pt x="152" y="224"/>
                  </a:cubicBezTo>
                  <a:lnTo>
                    <a:pt x="161" y="224"/>
                  </a:lnTo>
                  <a:cubicBezTo>
                    <a:pt x="161" y="197"/>
                    <a:pt x="152" y="179"/>
                    <a:pt x="134" y="152"/>
                  </a:cubicBezTo>
                  <a:cubicBezTo>
                    <a:pt x="125" y="134"/>
                    <a:pt x="107" y="116"/>
                    <a:pt x="98" y="99"/>
                  </a:cubicBezTo>
                  <a:cubicBezTo>
                    <a:pt x="80" y="81"/>
                    <a:pt x="71" y="63"/>
                    <a:pt x="54" y="54"/>
                  </a:cubicBezTo>
                  <a:cubicBezTo>
                    <a:pt x="36" y="36"/>
                    <a:pt x="27" y="18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197657" y="1936740"/>
              <a:ext cx="34454" cy="14414"/>
            </a:xfrm>
            <a:custGeom>
              <a:avLst/>
              <a:gdLst/>
              <a:ahLst/>
              <a:cxnLst/>
              <a:rect l="l" t="t" r="r" b="b"/>
              <a:pathLst>
                <a:path w="545" h="228" extrusionOk="0">
                  <a:moveTo>
                    <a:pt x="544" y="1"/>
                  </a:moveTo>
                  <a:cubicBezTo>
                    <a:pt x="518" y="45"/>
                    <a:pt x="482" y="90"/>
                    <a:pt x="446" y="117"/>
                  </a:cubicBezTo>
                  <a:cubicBezTo>
                    <a:pt x="437" y="117"/>
                    <a:pt x="437" y="126"/>
                    <a:pt x="428" y="126"/>
                  </a:cubicBezTo>
                  <a:lnTo>
                    <a:pt x="411" y="135"/>
                  </a:lnTo>
                  <a:cubicBezTo>
                    <a:pt x="402" y="143"/>
                    <a:pt x="402" y="143"/>
                    <a:pt x="393" y="143"/>
                  </a:cubicBezTo>
                  <a:lnTo>
                    <a:pt x="375" y="152"/>
                  </a:lnTo>
                  <a:lnTo>
                    <a:pt x="357" y="161"/>
                  </a:lnTo>
                  <a:lnTo>
                    <a:pt x="339" y="170"/>
                  </a:lnTo>
                  <a:cubicBezTo>
                    <a:pt x="330" y="170"/>
                    <a:pt x="321" y="179"/>
                    <a:pt x="303" y="179"/>
                  </a:cubicBezTo>
                  <a:cubicBezTo>
                    <a:pt x="259" y="188"/>
                    <a:pt x="205" y="188"/>
                    <a:pt x="152" y="188"/>
                  </a:cubicBezTo>
                  <a:lnTo>
                    <a:pt x="80" y="179"/>
                  </a:lnTo>
                  <a:cubicBezTo>
                    <a:pt x="54" y="179"/>
                    <a:pt x="27" y="170"/>
                    <a:pt x="0" y="170"/>
                  </a:cubicBezTo>
                  <a:cubicBezTo>
                    <a:pt x="27" y="179"/>
                    <a:pt x="45" y="188"/>
                    <a:pt x="72" y="206"/>
                  </a:cubicBezTo>
                  <a:cubicBezTo>
                    <a:pt x="98" y="206"/>
                    <a:pt x="125" y="215"/>
                    <a:pt x="152" y="224"/>
                  </a:cubicBezTo>
                  <a:lnTo>
                    <a:pt x="214" y="224"/>
                  </a:lnTo>
                  <a:cubicBezTo>
                    <a:pt x="217" y="227"/>
                    <a:pt x="219" y="228"/>
                    <a:pt x="221" y="228"/>
                  </a:cubicBezTo>
                  <a:cubicBezTo>
                    <a:pt x="224" y="228"/>
                    <a:pt x="226" y="224"/>
                    <a:pt x="232" y="224"/>
                  </a:cubicBezTo>
                  <a:lnTo>
                    <a:pt x="277" y="224"/>
                  </a:lnTo>
                  <a:lnTo>
                    <a:pt x="312" y="215"/>
                  </a:lnTo>
                  <a:cubicBezTo>
                    <a:pt x="375" y="206"/>
                    <a:pt x="419" y="179"/>
                    <a:pt x="464" y="143"/>
                  </a:cubicBezTo>
                  <a:cubicBezTo>
                    <a:pt x="500" y="99"/>
                    <a:pt x="535" y="54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2144619" y="2012347"/>
              <a:ext cx="42356" cy="26551"/>
            </a:xfrm>
            <a:custGeom>
              <a:avLst/>
              <a:gdLst/>
              <a:ahLst/>
              <a:cxnLst/>
              <a:rect l="l" t="t" r="r" b="b"/>
              <a:pathLst>
                <a:path w="670" h="420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71"/>
                    <a:pt x="54" y="134"/>
                    <a:pt x="99" y="196"/>
                  </a:cubicBezTo>
                  <a:cubicBezTo>
                    <a:pt x="143" y="250"/>
                    <a:pt x="197" y="294"/>
                    <a:pt x="259" y="330"/>
                  </a:cubicBezTo>
                  <a:cubicBezTo>
                    <a:pt x="277" y="339"/>
                    <a:pt x="286" y="348"/>
                    <a:pt x="304" y="357"/>
                  </a:cubicBezTo>
                  <a:cubicBezTo>
                    <a:pt x="313" y="366"/>
                    <a:pt x="322" y="366"/>
                    <a:pt x="331" y="375"/>
                  </a:cubicBezTo>
                  <a:lnTo>
                    <a:pt x="357" y="384"/>
                  </a:lnTo>
                  <a:cubicBezTo>
                    <a:pt x="375" y="384"/>
                    <a:pt x="393" y="393"/>
                    <a:pt x="411" y="393"/>
                  </a:cubicBezTo>
                  <a:cubicBezTo>
                    <a:pt x="429" y="402"/>
                    <a:pt x="447" y="402"/>
                    <a:pt x="456" y="410"/>
                  </a:cubicBezTo>
                  <a:lnTo>
                    <a:pt x="482" y="410"/>
                  </a:lnTo>
                  <a:lnTo>
                    <a:pt x="509" y="419"/>
                  </a:lnTo>
                  <a:lnTo>
                    <a:pt x="670" y="419"/>
                  </a:lnTo>
                  <a:cubicBezTo>
                    <a:pt x="634" y="410"/>
                    <a:pt x="598" y="402"/>
                    <a:pt x="572" y="402"/>
                  </a:cubicBezTo>
                  <a:lnTo>
                    <a:pt x="518" y="384"/>
                  </a:lnTo>
                  <a:lnTo>
                    <a:pt x="491" y="384"/>
                  </a:lnTo>
                  <a:cubicBezTo>
                    <a:pt x="482" y="384"/>
                    <a:pt x="473" y="375"/>
                    <a:pt x="464" y="375"/>
                  </a:cubicBezTo>
                  <a:cubicBezTo>
                    <a:pt x="456" y="366"/>
                    <a:pt x="438" y="366"/>
                    <a:pt x="420" y="357"/>
                  </a:cubicBezTo>
                  <a:cubicBezTo>
                    <a:pt x="402" y="357"/>
                    <a:pt x="384" y="348"/>
                    <a:pt x="366" y="339"/>
                  </a:cubicBezTo>
                  <a:lnTo>
                    <a:pt x="349" y="330"/>
                  </a:lnTo>
                  <a:cubicBezTo>
                    <a:pt x="340" y="330"/>
                    <a:pt x="331" y="321"/>
                    <a:pt x="322" y="321"/>
                  </a:cubicBezTo>
                  <a:cubicBezTo>
                    <a:pt x="313" y="312"/>
                    <a:pt x="295" y="303"/>
                    <a:pt x="277" y="294"/>
                  </a:cubicBezTo>
                  <a:lnTo>
                    <a:pt x="233" y="268"/>
                  </a:lnTo>
                  <a:cubicBezTo>
                    <a:pt x="224" y="259"/>
                    <a:pt x="206" y="250"/>
                    <a:pt x="197" y="241"/>
                  </a:cubicBezTo>
                  <a:cubicBezTo>
                    <a:pt x="170" y="223"/>
                    <a:pt x="143" y="196"/>
                    <a:pt x="117" y="170"/>
                  </a:cubicBezTo>
                  <a:cubicBezTo>
                    <a:pt x="72" y="125"/>
                    <a:pt x="36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1824303" y="2132457"/>
              <a:ext cx="690335" cy="572498"/>
            </a:xfrm>
            <a:custGeom>
              <a:avLst/>
              <a:gdLst/>
              <a:ahLst/>
              <a:cxnLst/>
              <a:rect l="l" t="t" r="r" b="b"/>
              <a:pathLst>
                <a:path w="10920" h="9056" extrusionOk="0">
                  <a:moveTo>
                    <a:pt x="4399" y="0"/>
                  </a:moveTo>
                  <a:cubicBezTo>
                    <a:pt x="4399" y="0"/>
                    <a:pt x="2855" y="705"/>
                    <a:pt x="2124" y="857"/>
                  </a:cubicBezTo>
                  <a:cubicBezTo>
                    <a:pt x="1392" y="1008"/>
                    <a:pt x="741" y="1642"/>
                    <a:pt x="741" y="1642"/>
                  </a:cubicBezTo>
                  <a:cubicBezTo>
                    <a:pt x="741" y="1642"/>
                    <a:pt x="250" y="2186"/>
                    <a:pt x="125" y="4595"/>
                  </a:cubicBezTo>
                  <a:cubicBezTo>
                    <a:pt x="0" y="6994"/>
                    <a:pt x="9" y="9055"/>
                    <a:pt x="9" y="9055"/>
                  </a:cubicBezTo>
                  <a:lnTo>
                    <a:pt x="10920" y="9055"/>
                  </a:lnTo>
                  <a:cubicBezTo>
                    <a:pt x="10920" y="9055"/>
                    <a:pt x="10688" y="7976"/>
                    <a:pt x="9992" y="6736"/>
                  </a:cubicBezTo>
                  <a:cubicBezTo>
                    <a:pt x="9992" y="6736"/>
                    <a:pt x="10554" y="3051"/>
                    <a:pt x="8921" y="1053"/>
                  </a:cubicBezTo>
                  <a:cubicBezTo>
                    <a:pt x="8921" y="1053"/>
                    <a:pt x="8020" y="420"/>
                    <a:pt x="6076" y="107"/>
                  </a:cubicBezTo>
                  <a:lnTo>
                    <a:pt x="4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098914" y="2132457"/>
              <a:ext cx="163607" cy="182003"/>
            </a:xfrm>
            <a:custGeom>
              <a:avLst/>
              <a:gdLst/>
              <a:ahLst/>
              <a:cxnLst/>
              <a:rect l="l" t="t" r="r" b="b"/>
              <a:pathLst>
                <a:path w="2588" h="2879" extrusionOk="0">
                  <a:moveTo>
                    <a:pt x="55" y="0"/>
                  </a:moveTo>
                  <a:lnTo>
                    <a:pt x="1" y="18"/>
                  </a:lnTo>
                  <a:lnTo>
                    <a:pt x="322" y="2213"/>
                  </a:lnTo>
                  <a:cubicBezTo>
                    <a:pt x="322" y="2213"/>
                    <a:pt x="419" y="2879"/>
                    <a:pt x="758" y="2879"/>
                  </a:cubicBezTo>
                  <a:cubicBezTo>
                    <a:pt x="913" y="2879"/>
                    <a:pt x="1120" y="2738"/>
                    <a:pt x="1393" y="2329"/>
                  </a:cubicBezTo>
                  <a:lnTo>
                    <a:pt x="1625" y="2025"/>
                  </a:lnTo>
                  <a:cubicBezTo>
                    <a:pt x="1625" y="2025"/>
                    <a:pt x="2084" y="2557"/>
                    <a:pt x="2354" y="2557"/>
                  </a:cubicBezTo>
                  <a:cubicBezTo>
                    <a:pt x="2498" y="2557"/>
                    <a:pt x="2588" y="2407"/>
                    <a:pt x="2526" y="1945"/>
                  </a:cubicBezTo>
                  <a:cubicBezTo>
                    <a:pt x="2526" y="1945"/>
                    <a:pt x="2071" y="420"/>
                    <a:pt x="1892" y="134"/>
                  </a:cubicBezTo>
                  <a:lnTo>
                    <a:pt x="1544" y="8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1865456" y="2123734"/>
              <a:ext cx="198566" cy="177199"/>
            </a:xfrm>
            <a:custGeom>
              <a:avLst/>
              <a:gdLst/>
              <a:ahLst/>
              <a:cxnLst/>
              <a:rect l="l" t="t" r="r" b="b"/>
              <a:pathLst>
                <a:path w="3141" h="2803" extrusionOk="0">
                  <a:moveTo>
                    <a:pt x="2161" y="0"/>
                  </a:moveTo>
                  <a:cubicBezTo>
                    <a:pt x="1869" y="0"/>
                    <a:pt x="1598" y="103"/>
                    <a:pt x="1598" y="103"/>
                  </a:cubicBezTo>
                  <a:cubicBezTo>
                    <a:pt x="473" y="415"/>
                    <a:pt x="1" y="1914"/>
                    <a:pt x="1" y="1914"/>
                  </a:cubicBezTo>
                  <a:cubicBezTo>
                    <a:pt x="429" y="1369"/>
                    <a:pt x="1214" y="1066"/>
                    <a:pt x="1214" y="1066"/>
                  </a:cubicBezTo>
                  <a:lnTo>
                    <a:pt x="1214" y="1066"/>
                  </a:lnTo>
                  <a:cubicBezTo>
                    <a:pt x="1000" y="1610"/>
                    <a:pt x="1000" y="2163"/>
                    <a:pt x="1000" y="2163"/>
                  </a:cubicBezTo>
                  <a:cubicBezTo>
                    <a:pt x="1027" y="2389"/>
                    <a:pt x="1070" y="2459"/>
                    <a:pt x="1113" y="2459"/>
                  </a:cubicBezTo>
                  <a:cubicBezTo>
                    <a:pt x="1182" y="2459"/>
                    <a:pt x="1250" y="2279"/>
                    <a:pt x="1250" y="2279"/>
                  </a:cubicBezTo>
                  <a:lnTo>
                    <a:pt x="1544" y="1396"/>
                  </a:lnTo>
                  <a:lnTo>
                    <a:pt x="1571" y="2484"/>
                  </a:lnTo>
                  <a:cubicBezTo>
                    <a:pt x="1571" y="2609"/>
                    <a:pt x="1633" y="2672"/>
                    <a:pt x="1678" y="2672"/>
                  </a:cubicBezTo>
                  <a:cubicBezTo>
                    <a:pt x="1682" y="2672"/>
                    <a:pt x="1685" y="2672"/>
                    <a:pt x="1689" y="2672"/>
                  </a:cubicBezTo>
                  <a:cubicBezTo>
                    <a:pt x="1838" y="2672"/>
                    <a:pt x="1838" y="2493"/>
                    <a:pt x="1838" y="2493"/>
                  </a:cubicBezTo>
                  <a:lnTo>
                    <a:pt x="1981" y="1396"/>
                  </a:lnTo>
                  <a:lnTo>
                    <a:pt x="2088" y="2592"/>
                  </a:lnTo>
                  <a:cubicBezTo>
                    <a:pt x="2104" y="2742"/>
                    <a:pt x="2164" y="2803"/>
                    <a:pt x="2224" y="2803"/>
                  </a:cubicBezTo>
                  <a:cubicBezTo>
                    <a:pt x="2299" y="2803"/>
                    <a:pt x="2375" y="2708"/>
                    <a:pt x="2365" y="2574"/>
                  </a:cubicBezTo>
                  <a:cubicBezTo>
                    <a:pt x="2347" y="2253"/>
                    <a:pt x="2267" y="1290"/>
                    <a:pt x="2267" y="1289"/>
                  </a:cubicBezTo>
                  <a:lnTo>
                    <a:pt x="2267" y="1289"/>
                  </a:lnTo>
                  <a:lnTo>
                    <a:pt x="2427" y="2467"/>
                  </a:lnTo>
                  <a:cubicBezTo>
                    <a:pt x="2450" y="2646"/>
                    <a:pt x="2506" y="2708"/>
                    <a:pt x="2562" y="2708"/>
                  </a:cubicBezTo>
                  <a:cubicBezTo>
                    <a:pt x="2637" y="2708"/>
                    <a:pt x="2713" y="2598"/>
                    <a:pt x="2713" y="2511"/>
                  </a:cubicBezTo>
                  <a:cubicBezTo>
                    <a:pt x="2713" y="2244"/>
                    <a:pt x="2623" y="1245"/>
                    <a:pt x="2623" y="1244"/>
                  </a:cubicBezTo>
                  <a:lnTo>
                    <a:pt x="2623" y="1244"/>
                  </a:lnTo>
                  <a:lnTo>
                    <a:pt x="2766" y="1575"/>
                  </a:lnTo>
                  <a:cubicBezTo>
                    <a:pt x="2877" y="1740"/>
                    <a:pt x="2955" y="1797"/>
                    <a:pt x="3010" y="1797"/>
                  </a:cubicBezTo>
                  <a:cubicBezTo>
                    <a:pt x="3137" y="1797"/>
                    <a:pt x="3141" y="1494"/>
                    <a:pt x="3141" y="1494"/>
                  </a:cubicBezTo>
                  <a:cubicBezTo>
                    <a:pt x="3141" y="1494"/>
                    <a:pt x="3052" y="584"/>
                    <a:pt x="2704" y="201"/>
                  </a:cubicBezTo>
                  <a:cubicBezTo>
                    <a:pt x="2564" y="47"/>
                    <a:pt x="2358" y="0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2218519" y="2126831"/>
              <a:ext cx="181624" cy="155199"/>
            </a:xfrm>
            <a:custGeom>
              <a:avLst/>
              <a:gdLst/>
              <a:ahLst/>
              <a:cxnLst/>
              <a:rect l="l" t="t" r="r" b="b"/>
              <a:pathLst>
                <a:path w="2873" h="2455" extrusionOk="0">
                  <a:moveTo>
                    <a:pt x="1445" y="0"/>
                  </a:moveTo>
                  <a:cubicBezTo>
                    <a:pt x="798" y="0"/>
                    <a:pt x="0" y="223"/>
                    <a:pt x="0" y="223"/>
                  </a:cubicBezTo>
                  <a:cubicBezTo>
                    <a:pt x="0" y="223"/>
                    <a:pt x="1062" y="455"/>
                    <a:pt x="1142" y="500"/>
                  </a:cubicBezTo>
                  <a:cubicBezTo>
                    <a:pt x="1410" y="625"/>
                    <a:pt x="1089" y="1588"/>
                    <a:pt x="1071" y="1749"/>
                  </a:cubicBezTo>
                  <a:cubicBezTo>
                    <a:pt x="1060" y="1849"/>
                    <a:pt x="1090" y="1897"/>
                    <a:pt x="1135" y="1897"/>
                  </a:cubicBezTo>
                  <a:cubicBezTo>
                    <a:pt x="1161" y="1897"/>
                    <a:pt x="1192" y="1880"/>
                    <a:pt x="1222" y="1847"/>
                  </a:cubicBezTo>
                  <a:cubicBezTo>
                    <a:pt x="1312" y="1757"/>
                    <a:pt x="1526" y="1365"/>
                    <a:pt x="1526" y="1365"/>
                  </a:cubicBezTo>
                  <a:cubicBezTo>
                    <a:pt x="1526" y="1365"/>
                    <a:pt x="1561" y="1820"/>
                    <a:pt x="1553" y="2016"/>
                  </a:cubicBezTo>
                  <a:cubicBezTo>
                    <a:pt x="1544" y="2197"/>
                    <a:pt x="1585" y="2320"/>
                    <a:pt x="1636" y="2320"/>
                  </a:cubicBezTo>
                  <a:cubicBezTo>
                    <a:pt x="1638" y="2320"/>
                    <a:pt x="1640" y="2320"/>
                    <a:pt x="1642" y="2320"/>
                  </a:cubicBezTo>
                  <a:cubicBezTo>
                    <a:pt x="1695" y="2320"/>
                    <a:pt x="1740" y="2284"/>
                    <a:pt x="1776" y="2177"/>
                  </a:cubicBezTo>
                  <a:cubicBezTo>
                    <a:pt x="1802" y="2061"/>
                    <a:pt x="1927" y="1240"/>
                    <a:pt x="1927" y="1240"/>
                  </a:cubicBezTo>
                  <a:cubicBezTo>
                    <a:pt x="1927" y="1240"/>
                    <a:pt x="2025" y="2025"/>
                    <a:pt x="2034" y="2204"/>
                  </a:cubicBezTo>
                  <a:cubicBezTo>
                    <a:pt x="2034" y="2391"/>
                    <a:pt x="2088" y="2444"/>
                    <a:pt x="2123" y="2453"/>
                  </a:cubicBezTo>
                  <a:cubicBezTo>
                    <a:pt x="2126" y="2454"/>
                    <a:pt x="2129" y="2454"/>
                    <a:pt x="2132" y="2454"/>
                  </a:cubicBezTo>
                  <a:cubicBezTo>
                    <a:pt x="2177" y="2454"/>
                    <a:pt x="2241" y="2393"/>
                    <a:pt x="2257" y="2284"/>
                  </a:cubicBezTo>
                  <a:cubicBezTo>
                    <a:pt x="2266" y="2159"/>
                    <a:pt x="2284" y="1204"/>
                    <a:pt x="2284" y="1204"/>
                  </a:cubicBezTo>
                  <a:cubicBezTo>
                    <a:pt x="2284" y="1204"/>
                    <a:pt x="2409" y="1873"/>
                    <a:pt x="2418" y="2016"/>
                  </a:cubicBezTo>
                  <a:cubicBezTo>
                    <a:pt x="2427" y="2159"/>
                    <a:pt x="2507" y="2293"/>
                    <a:pt x="2570" y="2293"/>
                  </a:cubicBezTo>
                  <a:cubicBezTo>
                    <a:pt x="2641" y="2293"/>
                    <a:pt x="2641" y="2168"/>
                    <a:pt x="2641" y="1989"/>
                  </a:cubicBezTo>
                  <a:cubicBezTo>
                    <a:pt x="2641" y="1820"/>
                    <a:pt x="2552" y="1267"/>
                    <a:pt x="2534" y="1160"/>
                  </a:cubicBezTo>
                  <a:cubicBezTo>
                    <a:pt x="2524" y="1100"/>
                    <a:pt x="2517" y="1032"/>
                    <a:pt x="2529" y="1032"/>
                  </a:cubicBezTo>
                  <a:cubicBezTo>
                    <a:pt x="2540" y="1032"/>
                    <a:pt x="2562" y="1074"/>
                    <a:pt x="2605" y="1195"/>
                  </a:cubicBezTo>
                  <a:cubicBezTo>
                    <a:pt x="2691" y="1461"/>
                    <a:pt x="2776" y="1562"/>
                    <a:pt x="2822" y="1562"/>
                  </a:cubicBezTo>
                  <a:cubicBezTo>
                    <a:pt x="2824" y="1562"/>
                    <a:pt x="2826" y="1562"/>
                    <a:pt x="2828" y="1561"/>
                  </a:cubicBezTo>
                  <a:cubicBezTo>
                    <a:pt x="2873" y="1552"/>
                    <a:pt x="2837" y="1418"/>
                    <a:pt x="2793" y="1160"/>
                  </a:cubicBezTo>
                  <a:cubicBezTo>
                    <a:pt x="2739" y="892"/>
                    <a:pt x="2596" y="580"/>
                    <a:pt x="2132" y="170"/>
                  </a:cubicBezTo>
                  <a:cubicBezTo>
                    <a:pt x="1987" y="44"/>
                    <a:pt x="1731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197088" y="23118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0"/>
                  </a:moveTo>
                  <a:cubicBezTo>
                    <a:pt x="98" y="0"/>
                    <a:pt x="0" y="107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7"/>
                    <a:pt x="357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197088" y="23924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3"/>
                  </a:cubicBezTo>
                  <a:cubicBezTo>
                    <a:pt x="0" y="358"/>
                    <a:pt x="98" y="465"/>
                    <a:pt x="223" y="465"/>
                  </a:cubicBezTo>
                  <a:cubicBezTo>
                    <a:pt x="357" y="465"/>
                    <a:pt x="455" y="358"/>
                    <a:pt x="455" y="233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197088" y="2473066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372450" y="2321916"/>
              <a:ext cx="18143" cy="269117"/>
            </a:xfrm>
            <a:custGeom>
              <a:avLst/>
              <a:gdLst/>
              <a:ahLst/>
              <a:cxnLst/>
              <a:rect l="l" t="t" r="r" b="b"/>
              <a:pathLst>
                <a:path w="287" h="4257" extrusionOk="0">
                  <a:moveTo>
                    <a:pt x="277" y="1"/>
                  </a:moveTo>
                  <a:cubicBezTo>
                    <a:pt x="242" y="358"/>
                    <a:pt x="215" y="705"/>
                    <a:pt x="197" y="1062"/>
                  </a:cubicBezTo>
                  <a:cubicBezTo>
                    <a:pt x="188" y="1241"/>
                    <a:pt x="179" y="1419"/>
                    <a:pt x="170" y="1598"/>
                  </a:cubicBezTo>
                  <a:cubicBezTo>
                    <a:pt x="161" y="1776"/>
                    <a:pt x="143" y="1954"/>
                    <a:pt x="135" y="2124"/>
                  </a:cubicBezTo>
                  <a:cubicBezTo>
                    <a:pt x="117" y="2302"/>
                    <a:pt x="99" y="2481"/>
                    <a:pt x="90" y="2659"/>
                  </a:cubicBezTo>
                  <a:cubicBezTo>
                    <a:pt x="72" y="2838"/>
                    <a:pt x="63" y="3007"/>
                    <a:pt x="54" y="3186"/>
                  </a:cubicBezTo>
                  <a:cubicBezTo>
                    <a:pt x="27" y="3542"/>
                    <a:pt x="10" y="3899"/>
                    <a:pt x="1" y="4256"/>
                  </a:cubicBezTo>
                  <a:lnTo>
                    <a:pt x="10" y="4256"/>
                  </a:lnTo>
                  <a:cubicBezTo>
                    <a:pt x="45" y="3899"/>
                    <a:pt x="72" y="3542"/>
                    <a:pt x="99" y="3194"/>
                  </a:cubicBezTo>
                  <a:cubicBezTo>
                    <a:pt x="108" y="3016"/>
                    <a:pt x="117" y="2838"/>
                    <a:pt x="126" y="2659"/>
                  </a:cubicBezTo>
                  <a:cubicBezTo>
                    <a:pt x="143" y="2481"/>
                    <a:pt x="143" y="2302"/>
                    <a:pt x="152" y="2124"/>
                  </a:cubicBezTo>
                  <a:cubicBezTo>
                    <a:pt x="161" y="1954"/>
                    <a:pt x="170" y="1776"/>
                    <a:pt x="188" y="1598"/>
                  </a:cubicBezTo>
                  <a:cubicBezTo>
                    <a:pt x="197" y="1419"/>
                    <a:pt x="215" y="1241"/>
                    <a:pt x="233" y="1062"/>
                  </a:cubicBezTo>
                  <a:cubicBezTo>
                    <a:pt x="259" y="714"/>
                    <a:pt x="277" y="358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1832205" y="2025496"/>
              <a:ext cx="109366" cy="101970"/>
            </a:xfrm>
            <a:custGeom>
              <a:avLst/>
              <a:gdLst/>
              <a:ahLst/>
              <a:cxnLst/>
              <a:rect l="l" t="t" r="r" b="b"/>
              <a:pathLst>
                <a:path w="1730" h="1613" extrusionOk="0">
                  <a:moveTo>
                    <a:pt x="1238" y="0"/>
                  </a:moveTo>
                  <a:cubicBezTo>
                    <a:pt x="852" y="0"/>
                    <a:pt x="892" y="889"/>
                    <a:pt x="892" y="889"/>
                  </a:cubicBezTo>
                  <a:cubicBezTo>
                    <a:pt x="892" y="889"/>
                    <a:pt x="558" y="454"/>
                    <a:pt x="316" y="454"/>
                  </a:cubicBezTo>
                  <a:cubicBezTo>
                    <a:pt x="290" y="454"/>
                    <a:pt x="265" y="459"/>
                    <a:pt x="241" y="470"/>
                  </a:cubicBezTo>
                  <a:cubicBezTo>
                    <a:pt x="0" y="586"/>
                    <a:pt x="759" y="1603"/>
                    <a:pt x="910" y="1612"/>
                  </a:cubicBezTo>
                  <a:cubicBezTo>
                    <a:pt x="911" y="1612"/>
                    <a:pt x="911" y="1612"/>
                    <a:pt x="912" y="1612"/>
                  </a:cubicBezTo>
                  <a:cubicBezTo>
                    <a:pt x="1075" y="1612"/>
                    <a:pt x="1730" y="95"/>
                    <a:pt x="1294" y="6"/>
                  </a:cubicBezTo>
                  <a:cubicBezTo>
                    <a:pt x="1274" y="2"/>
                    <a:pt x="1256" y="0"/>
                    <a:pt x="1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1801987" y="2103441"/>
              <a:ext cx="60120" cy="58855"/>
            </a:xfrm>
            <a:custGeom>
              <a:avLst/>
              <a:gdLst/>
              <a:ahLst/>
              <a:cxnLst/>
              <a:rect l="l" t="t" r="r" b="b"/>
              <a:pathLst>
                <a:path w="951" h="931" extrusionOk="0">
                  <a:moveTo>
                    <a:pt x="551" y="0"/>
                  </a:moveTo>
                  <a:cubicBezTo>
                    <a:pt x="536" y="0"/>
                    <a:pt x="520" y="4"/>
                    <a:pt x="505" y="13"/>
                  </a:cubicBezTo>
                  <a:cubicBezTo>
                    <a:pt x="273" y="138"/>
                    <a:pt x="568" y="557"/>
                    <a:pt x="568" y="557"/>
                  </a:cubicBezTo>
                  <a:cubicBezTo>
                    <a:pt x="568" y="557"/>
                    <a:pt x="363" y="413"/>
                    <a:pt x="215" y="413"/>
                  </a:cubicBezTo>
                  <a:cubicBezTo>
                    <a:pt x="175" y="413"/>
                    <a:pt x="139" y="424"/>
                    <a:pt x="113" y="450"/>
                  </a:cubicBezTo>
                  <a:cubicBezTo>
                    <a:pt x="1" y="562"/>
                    <a:pt x="539" y="931"/>
                    <a:pt x="756" y="931"/>
                  </a:cubicBezTo>
                  <a:cubicBezTo>
                    <a:pt x="781" y="931"/>
                    <a:pt x="802" y="926"/>
                    <a:pt x="817" y="914"/>
                  </a:cubicBezTo>
                  <a:cubicBezTo>
                    <a:pt x="951" y="823"/>
                    <a:pt x="765" y="0"/>
                    <a:pt x="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359554" y="1947993"/>
              <a:ext cx="100516" cy="110757"/>
            </a:xfrm>
            <a:custGeom>
              <a:avLst/>
              <a:gdLst/>
              <a:ahLst/>
              <a:cxnLst/>
              <a:rect l="l" t="t" r="r" b="b"/>
              <a:pathLst>
                <a:path w="1590" h="1752" extrusionOk="0">
                  <a:moveTo>
                    <a:pt x="453" y="1"/>
                  </a:moveTo>
                  <a:cubicBezTo>
                    <a:pt x="0" y="1"/>
                    <a:pt x="45" y="1697"/>
                    <a:pt x="124" y="1750"/>
                  </a:cubicBezTo>
                  <a:cubicBezTo>
                    <a:pt x="126" y="1751"/>
                    <a:pt x="129" y="1752"/>
                    <a:pt x="132" y="1752"/>
                  </a:cubicBezTo>
                  <a:cubicBezTo>
                    <a:pt x="261" y="1752"/>
                    <a:pt x="1590" y="522"/>
                    <a:pt x="1311" y="287"/>
                  </a:cubicBezTo>
                  <a:cubicBezTo>
                    <a:pt x="1276" y="257"/>
                    <a:pt x="1237" y="244"/>
                    <a:pt x="1195" y="244"/>
                  </a:cubicBezTo>
                  <a:cubicBezTo>
                    <a:pt x="913" y="244"/>
                    <a:pt x="526" y="849"/>
                    <a:pt x="526" y="849"/>
                  </a:cubicBezTo>
                  <a:cubicBezTo>
                    <a:pt x="526" y="849"/>
                    <a:pt x="936" y="19"/>
                    <a:pt x="463" y="1"/>
                  </a:cubicBezTo>
                  <a:cubicBezTo>
                    <a:pt x="460" y="1"/>
                    <a:pt x="456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432822" y="1977072"/>
              <a:ext cx="81424" cy="79022"/>
            </a:xfrm>
            <a:custGeom>
              <a:avLst/>
              <a:gdLst/>
              <a:ahLst/>
              <a:cxnLst/>
              <a:rect l="l" t="t" r="r" b="b"/>
              <a:pathLst>
                <a:path w="1288" h="1250" extrusionOk="0">
                  <a:moveTo>
                    <a:pt x="647" y="1"/>
                  </a:moveTo>
                  <a:cubicBezTo>
                    <a:pt x="330" y="1"/>
                    <a:pt x="17" y="788"/>
                    <a:pt x="0" y="1156"/>
                  </a:cubicBezTo>
                  <a:cubicBezTo>
                    <a:pt x="0" y="1156"/>
                    <a:pt x="0" y="1249"/>
                    <a:pt x="133" y="1249"/>
                  </a:cubicBezTo>
                  <a:cubicBezTo>
                    <a:pt x="243" y="1249"/>
                    <a:pt x="444" y="1185"/>
                    <a:pt x="812" y="951"/>
                  </a:cubicBezTo>
                  <a:cubicBezTo>
                    <a:pt x="1288" y="642"/>
                    <a:pt x="1246" y="460"/>
                    <a:pt x="1056" y="460"/>
                  </a:cubicBezTo>
                  <a:cubicBezTo>
                    <a:pt x="922" y="460"/>
                    <a:pt x="714" y="551"/>
                    <a:pt x="562" y="754"/>
                  </a:cubicBezTo>
                  <a:cubicBezTo>
                    <a:pt x="562" y="754"/>
                    <a:pt x="1008" y="76"/>
                    <a:pt x="687" y="5"/>
                  </a:cubicBezTo>
                  <a:cubicBezTo>
                    <a:pt x="674" y="2"/>
                    <a:pt x="660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1997452" y="2334875"/>
              <a:ext cx="23138" cy="370075"/>
            </a:xfrm>
            <a:custGeom>
              <a:avLst/>
              <a:gdLst/>
              <a:ahLst/>
              <a:cxnLst/>
              <a:rect l="l" t="t" r="r" b="b"/>
              <a:pathLst>
                <a:path w="366" h="5854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242"/>
                    <a:pt x="18" y="492"/>
                    <a:pt x="36" y="732"/>
                  </a:cubicBezTo>
                  <a:lnTo>
                    <a:pt x="63" y="1098"/>
                  </a:lnTo>
                  <a:cubicBezTo>
                    <a:pt x="72" y="1223"/>
                    <a:pt x="80" y="1339"/>
                    <a:pt x="89" y="1464"/>
                  </a:cubicBezTo>
                  <a:lnTo>
                    <a:pt x="116" y="1830"/>
                  </a:lnTo>
                  <a:lnTo>
                    <a:pt x="134" y="2008"/>
                  </a:lnTo>
                  <a:lnTo>
                    <a:pt x="152" y="2195"/>
                  </a:lnTo>
                  <a:cubicBezTo>
                    <a:pt x="170" y="2436"/>
                    <a:pt x="179" y="2686"/>
                    <a:pt x="196" y="2927"/>
                  </a:cubicBezTo>
                  <a:cubicBezTo>
                    <a:pt x="205" y="3168"/>
                    <a:pt x="223" y="3418"/>
                    <a:pt x="232" y="3659"/>
                  </a:cubicBezTo>
                  <a:cubicBezTo>
                    <a:pt x="250" y="3899"/>
                    <a:pt x="259" y="4149"/>
                    <a:pt x="277" y="4390"/>
                  </a:cubicBezTo>
                  <a:lnTo>
                    <a:pt x="321" y="5122"/>
                  </a:lnTo>
                  <a:cubicBezTo>
                    <a:pt x="330" y="5246"/>
                    <a:pt x="339" y="5362"/>
                    <a:pt x="348" y="5487"/>
                  </a:cubicBezTo>
                  <a:cubicBezTo>
                    <a:pt x="348" y="5550"/>
                    <a:pt x="348" y="5612"/>
                    <a:pt x="357" y="5666"/>
                  </a:cubicBezTo>
                  <a:lnTo>
                    <a:pt x="357" y="5853"/>
                  </a:lnTo>
                  <a:lnTo>
                    <a:pt x="366" y="5853"/>
                  </a:lnTo>
                  <a:lnTo>
                    <a:pt x="366" y="5666"/>
                  </a:lnTo>
                  <a:cubicBezTo>
                    <a:pt x="366" y="5612"/>
                    <a:pt x="366" y="5550"/>
                    <a:pt x="366" y="5487"/>
                  </a:cubicBezTo>
                  <a:cubicBezTo>
                    <a:pt x="366" y="5362"/>
                    <a:pt x="357" y="5238"/>
                    <a:pt x="357" y="5122"/>
                  </a:cubicBezTo>
                  <a:cubicBezTo>
                    <a:pt x="348" y="4872"/>
                    <a:pt x="339" y="4631"/>
                    <a:pt x="321" y="4390"/>
                  </a:cubicBezTo>
                  <a:cubicBezTo>
                    <a:pt x="312" y="4265"/>
                    <a:pt x="312" y="4140"/>
                    <a:pt x="304" y="4024"/>
                  </a:cubicBezTo>
                  <a:lnTo>
                    <a:pt x="277" y="3659"/>
                  </a:lnTo>
                  <a:cubicBezTo>
                    <a:pt x="259" y="3409"/>
                    <a:pt x="241" y="3168"/>
                    <a:pt x="214" y="2927"/>
                  </a:cubicBezTo>
                  <a:cubicBezTo>
                    <a:pt x="205" y="2802"/>
                    <a:pt x="196" y="2677"/>
                    <a:pt x="188" y="2561"/>
                  </a:cubicBezTo>
                  <a:cubicBezTo>
                    <a:pt x="179" y="2436"/>
                    <a:pt x="170" y="2320"/>
                    <a:pt x="161" y="2195"/>
                  </a:cubicBezTo>
                  <a:cubicBezTo>
                    <a:pt x="152" y="1955"/>
                    <a:pt x="134" y="1705"/>
                    <a:pt x="125" y="1464"/>
                  </a:cubicBezTo>
                  <a:cubicBezTo>
                    <a:pt x="116" y="1339"/>
                    <a:pt x="107" y="1214"/>
                    <a:pt x="98" y="1098"/>
                  </a:cubicBezTo>
                  <a:lnTo>
                    <a:pt x="72" y="732"/>
                  </a:lnTo>
                  <a:cubicBezTo>
                    <a:pt x="45" y="492"/>
                    <a:pt x="27" y="24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1953453" y="1777183"/>
              <a:ext cx="109493" cy="333915"/>
            </a:xfrm>
            <a:custGeom>
              <a:avLst/>
              <a:gdLst/>
              <a:ahLst/>
              <a:cxnLst/>
              <a:rect l="l" t="t" r="r" b="b"/>
              <a:pathLst>
                <a:path w="1732" h="5282" extrusionOk="0">
                  <a:moveTo>
                    <a:pt x="1731" y="0"/>
                  </a:moveTo>
                  <a:cubicBezTo>
                    <a:pt x="1669" y="18"/>
                    <a:pt x="1615" y="45"/>
                    <a:pt x="1562" y="80"/>
                  </a:cubicBezTo>
                  <a:cubicBezTo>
                    <a:pt x="1508" y="107"/>
                    <a:pt x="1454" y="134"/>
                    <a:pt x="1401" y="170"/>
                  </a:cubicBezTo>
                  <a:cubicBezTo>
                    <a:pt x="1294" y="241"/>
                    <a:pt x="1196" y="321"/>
                    <a:pt x="1098" y="401"/>
                  </a:cubicBezTo>
                  <a:cubicBezTo>
                    <a:pt x="910" y="571"/>
                    <a:pt x="741" y="758"/>
                    <a:pt x="607" y="972"/>
                  </a:cubicBezTo>
                  <a:cubicBezTo>
                    <a:pt x="464" y="1187"/>
                    <a:pt x="357" y="1410"/>
                    <a:pt x="268" y="1650"/>
                  </a:cubicBezTo>
                  <a:cubicBezTo>
                    <a:pt x="179" y="1882"/>
                    <a:pt x="116" y="2132"/>
                    <a:pt x="72" y="2382"/>
                  </a:cubicBezTo>
                  <a:cubicBezTo>
                    <a:pt x="54" y="2498"/>
                    <a:pt x="36" y="2632"/>
                    <a:pt x="27" y="2757"/>
                  </a:cubicBezTo>
                  <a:cubicBezTo>
                    <a:pt x="18" y="2882"/>
                    <a:pt x="9" y="3006"/>
                    <a:pt x="0" y="3131"/>
                  </a:cubicBezTo>
                  <a:cubicBezTo>
                    <a:pt x="0" y="3381"/>
                    <a:pt x="0" y="3631"/>
                    <a:pt x="18" y="3881"/>
                  </a:cubicBezTo>
                  <a:cubicBezTo>
                    <a:pt x="36" y="4130"/>
                    <a:pt x="81" y="4380"/>
                    <a:pt x="143" y="4630"/>
                  </a:cubicBezTo>
                  <a:cubicBezTo>
                    <a:pt x="179" y="4746"/>
                    <a:pt x="223" y="4862"/>
                    <a:pt x="277" y="4978"/>
                  </a:cubicBezTo>
                  <a:cubicBezTo>
                    <a:pt x="304" y="5031"/>
                    <a:pt x="339" y="5094"/>
                    <a:pt x="375" y="5139"/>
                  </a:cubicBezTo>
                  <a:cubicBezTo>
                    <a:pt x="411" y="5192"/>
                    <a:pt x="446" y="5246"/>
                    <a:pt x="500" y="5281"/>
                  </a:cubicBezTo>
                  <a:cubicBezTo>
                    <a:pt x="446" y="5246"/>
                    <a:pt x="411" y="5192"/>
                    <a:pt x="384" y="5139"/>
                  </a:cubicBezTo>
                  <a:cubicBezTo>
                    <a:pt x="348" y="5085"/>
                    <a:pt x="322" y="5031"/>
                    <a:pt x="295" y="4969"/>
                  </a:cubicBezTo>
                  <a:cubicBezTo>
                    <a:pt x="241" y="4862"/>
                    <a:pt x="206" y="4737"/>
                    <a:pt x="170" y="4621"/>
                  </a:cubicBezTo>
                  <a:cubicBezTo>
                    <a:pt x="143" y="4496"/>
                    <a:pt x="116" y="4371"/>
                    <a:pt x="98" y="4255"/>
                  </a:cubicBezTo>
                  <a:cubicBezTo>
                    <a:pt x="81" y="4130"/>
                    <a:pt x="63" y="4006"/>
                    <a:pt x="54" y="3881"/>
                  </a:cubicBezTo>
                  <a:cubicBezTo>
                    <a:pt x="54" y="3818"/>
                    <a:pt x="54" y="3756"/>
                    <a:pt x="45" y="3693"/>
                  </a:cubicBezTo>
                  <a:cubicBezTo>
                    <a:pt x="45" y="3631"/>
                    <a:pt x="45" y="3568"/>
                    <a:pt x="45" y="3506"/>
                  </a:cubicBezTo>
                  <a:lnTo>
                    <a:pt x="45" y="3408"/>
                  </a:lnTo>
                  <a:lnTo>
                    <a:pt x="45" y="3319"/>
                  </a:lnTo>
                  <a:cubicBezTo>
                    <a:pt x="45" y="3256"/>
                    <a:pt x="45" y="3194"/>
                    <a:pt x="45" y="3131"/>
                  </a:cubicBezTo>
                  <a:cubicBezTo>
                    <a:pt x="54" y="3006"/>
                    <a:pt x="63" y="2882"/>
                    <a:pt x="72" y="2757"/>
                  </a:cubicBezTo>
                  <a:cubicBezTo>
                    <a:pt x="81" y="2632"/>
                    <a:pt x="98" y="2507"/>
                    <a:pt x="116" y="2382"/>
                  </a:cubicBezTo>
                  <a:cubicBezTo>
                    <a:pt x="161" y="2141"/>
                    <a:pt x="223" y="1900"/>
                    <a:pt x="313" y="1659"/>
                  </a:cubicBezTo>
                  <a:cubicBezTo>
                    <a:pt x="393" y="1427"/>
                    <a:pt x="509" y="1204"/>
                    <a:pt x="643" y="999"/>
                  </a:cubicBezTo>
                  <a:cubicBezTo>
                    <a:pt x="776" y="785"/>
                    <a:pt x="937" y="598"/>
                    <a:pt x="1115" y="428"/>
                  </a:cubicBezTo>
                  <a:cubicBezTo>
                    <a:pt x="1214" y="339"/>
                    <a:pt x="1303" y="259"/>
                    <a:pt x="1410" y="187"/>
                  </a:cubicBezTo>
                  <a:cubicBezTo>
                    <a:pt x="1508" y="116"/>
                    <a:pt x="1615" y="54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2130522" y="1769407"/>
              <a:ext cx="98746" cy="42798"/>
            </a:xfrm>
            <a:custGeom>
              <a:avLst/>
              <a:gdLst/>
              <a:ahLst/>
              <a:cxnLst/>
              <a:rect l="l" t="t" r="r" b="b"/>
              <a:pathLst>
                <a:path w="1562" h="677" extrusionOk="0">
                  <a:moveTo>
                    <a:pt x="335" y="0"/>
                  </a:moveTo>
                  <a:cubicBezTo>
                    <a:pt x="297" y="0"/>
                    <a:pt x="259" y="3"/>
                    <a:pt x="224" y="7"/>
                  </a:cubicBezTo>
                  <a:cubicBezTo>
                    <a:pt x="152" y="7"/>
                    <a:pt x="72" y="16"/>
                    <a:pt x="1" y="34"/>
                  </a:cubicBezTo>
                  <a:cubicBezTo>
                    <a:pt x="41" y="31"/>
                    <a:pt x="81" y="30"/>
                    <a:pt x="121" y="30"/>
                  </a:cubicBezTo>
                  <a:cubicBezTo>
                    <a:pt x="229" y="30"/>
                    <a:pt x="336" y="39"/>
                    <a:pt x="447" y="52"/>
                  </a:cubicBezTo>
                  <a:cubicBezTo>
                    <a:pt x="589" y="70"/>
                    <a:pt x="732" y="96"/>
                    <a:pt x="875" y="150"/>
                  </a:cubicBezTo>
                  <a:cubicBezTo>
                    <a:pt x="1009" y="194"/>
                    <a:pt x="1142" y="266"/>
                    <a:pt x="1258" y="355"/>
                  </a:cubicBezTo>
                  <a:lnTo>
                    <a:pt x="1285" y="373"/>
                  </a:lnTo>
                  <a:lnTo>
                    <a:pt x="1303" y="391"/>
                  </a:lnTo>
                  <a:lnTo>
                    <a:pt x="1348" y="426"/>
                  </a:lnTo>
                  <a:cubicBezTo>
                    <a:pt x="1374" y="453"/>
                    <a:pt x="1401" y="480"/>
                    <a:pt x="1428" y="507"/>
                  </a:cubicBezTo>
                  <a:cubicBezTo>
                    <a:pt x="1473" y="560"/>
                    <a:pt x="1517" y="623"/>
                    <a:pt x="1562" y="676"/>
                  </a:cubicBezTo>
                  <a:cubicBezTo>
                    <a:pt x="1490" y="551"/>
                    <a:pt x="1392" y="426"/>
                    <a:pt x="1276" y="337"/>
                  </a:cubicBezTo>
                  <a:cubicBezTo>
                    <a:pt x="1223" y="284"/>
                    <a:pt x="1160" y="239"/>
                    <a:pt x="1089" y="203"/>
                  </a:cubicBezTo>
                  <a:cubicBezTo>
                    <a:pt x="1026" y="168"/>
                    <a:pt x="955" y="132"/>
                    <a:pt x="893" y="105"/>
                  </a:cubicBezTo>
                  <a:cubicBezTo>
                    <a:pt x="750" y="52"/>
                    <a:pt x="598" y="25"/>
                    <a:pt x="447" y="7"/>
                  </a:cubicBezTo>
                  <a:cubicBezTo>
                    <a:pt x="411" y="3"/>
                    <a:pt x="373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2102327" y="2061403"/>
              <a:ext cx="106648" cy="198693"/>
            </a:xfrm>
            <a:custGeom>
              <a:avLst/>
              <a:gdLst/>
              <a:ahLst/>
              <a:cxnLst/>
              <a:rect l="l" t="t" r="r" b="b"/>
              <a:pathLst>
                <a:path w="1687" h="3143" extrusionOk="0">
                  <a:moveTo>
                    <a:pt x="125" y="0"/>
                  </a:moveTo>
                  <a:lnTo>
                    <a:pt x="125" y="0"/>
                  </a:lnTo>
                  <a:cubicBezTo>
                    <a:pt x="125" y="0"/>
                    <a:pt x="197" y="946"/>
                    <a:pt x="1" y="1196"/>
                  </a:cubicBezTo>
                  <a:lnTo>
                    <a:pt x="1508" y="3123"/>
                  </a:lnTo>
                  <a:cubicBezTo>
                    <a:pt x="1508" y="3123"/>
                    <a:pt x="1523" y="3143"/>
                    <a:pt x="1545" y="3143"/>
                  </a:cubicBezTo>
                  <a:cubicBezTo>
                    <a:pt x="1587" y="3143"/>
                    <a:pt x="1654" y="3064"/>
                    <a:pt x="1678" y="2596"/>
                  </a:cubicBezTo>
                  <a:cubicBezTo>
                    <a:pt x="1687" y="2453"/>
                    <a:pt x="1678" y="1231"/>
                    <a:pt x="1678" y="1231"/>
                  </a:cubicBezTo>
                  <a:cubicBezTo>
                    <a:pt x="1678" y="1231"/>
                    <a:pt x="1348" y="910"/>
                    <a:pt x="1339" y="30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2110229" y="2073224"/>
              <a:ext cx="82372" cy="41407"/>
            </a:xfrm>
            <a:custGeom>
              <a:avLst/>
              <a:gdLst/>
              <a:ahLst/>
              <a:cxnLst/>
              <a:rect l="l" t="t" r="r" b="b"/>
              <a:pathLst>
                <a:path w="1303" h="655" extrusionOk="0">
                  <a:moveTo>
                    <a:pt x="0" y="1"/>
                  </a:moveTo>
                  <a:lnTo>
                    <a:pt x="0" y="482"/>
                  </a:lnTo>
                  <a:cubicBezTo>
                    <a:pt x="79" y="621"/>
                    <a:pt x="425" y="654"/>
                    <a:pt x="740" y="654"/>
                  </a:cubicBezTo>
                  <a:cubicBezTo>
                    <a:pt x="1035" y="654"/>
                    <a:pt x="1303" y="625"/>
                    <a:pt x="1303" y="625"/>
                  </a:cubicBezTo>
                  <a:cubicBezTo>
                    <a:pt x="1285" y="572"/>
                    <a:pt x="1240" y="384"/>
                    <a:pt x="1240" y="384"/>
                  </a:cubicBezTo>
                  <a:cubicBezTo>
                    <a:pt x="1224" y="386"/>
                    <a:pt x="1207" y="386"/>
                    <a:pt x="1189" y="386"/>
                  </a:cubicBezTo>
                  <a:cubicBezTo>
                    <a:pt x="772" y="38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2013762" y="2590964"/>
              <a:ext cx="407816" cy="113981"/>
            </a:xfrm>
            <a:custGeom>
              <a:avLst/>
              <a:gdLst/>
              <a:ahLst/>
              <a:cxnLst/>
              <a:rect l="l" t="t" r="r" b="b"/>
              <a:pathLst>
                <a:path w="6451" h="1803" extrusionOk="0">
                  <a:moveTo>
                    <a:pt x="1" y="0"/>
                  </a:moveTo>
                  <a:lnTo>
                    <a:pt x="1" y="1802"/>
                  </a:lnTo>
                  <a:lnTo>
                    <a:pt x="6451" y="1802"/>
                  </a:lnTo>
                  <a:cubicBezTo>
                    <a:pt x="6451" y="1802"/>
                    <a:pt x="6130" y="589"/>
                    <a:pt x="5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2257966" y="1814354"/>
              <a:ext cx="304076" cy="686985"/>
            </a:xfrm>
            <a:custGeom>
              <a:avLst/>
              <a:gdLst/>
              <a:ahLst/>
              <a:cxnLst/>
              <a:rect l="l" t="t" r="r" b="b"/>
              <a:pathLst>
                <a:path w="4810" h="10867" extrusionOk="0">
                  <a:moveTo>
                    <a:pt x="27" y="1"/>
                  </a:moveTo>
                  <a:cubicBezTo>
                    <a:pt x="10" y="135"/>
                    <a:pt x="1" y="268"/>
                    <a:pt x="1" y="393"/>
                  </a:cubicBezTo>
                  <a:cubicBezTo>
                    <a:pt x="1" y="527"/>
                    <a:pt x="1" y="661"/>
                    <a:pt x="1" y="795"/>
                  </a:cubicBezTo>
                  <a:cubicBezTo>
                    <a:pt x="10" y="1062"/>
                    <a:pt x="36" y="1330"/>
                    <a:pt x="81" y="1589"/>
                  </a:cubicBezTo>
                  <a:cubicBezTo>
                    <a:pt x="126" y="1847"/>
                    <a:pt x="179" y="2106"/>
                    <a:pt x="259" y="2365"/>
                  </a:cubicBezTo>
                  <a:cubicBezTo>
                    <a:pt x="340" y="2615"/>
                    <a:pt x="438" y="2864"/>
                    <a:pt x="563" y="3105"/>
                  </a:cubicBezTo>
                  <a:cubicBezTo>
                    <a:pt x="688" y="3337"/>
                    <a:pt x="830" y="3560"/>
                    <a:pt x="1000" y="3765"/>
                  </a:cubicBezTo>
                  <a:cubicBezTo>
                    <a:pt x="1169" y="3971"/>
                    <a:pt x="1366" y="4158"/>
                    <a:pt x="1571" y="4319"/>
                  </a:cubicBezTo>
                  <a:lnTo>
                    <a:pt x="1731" y="4435"/>
                  </a:lnTo>
                  <a:lnTo>
                    <a:pt x="1901" y="4551"/>
                  </a:lnTo>
                  <a:cubicBezTo>
                    <a:pt x="2008" y="4631"/>
                    <a:pt x="2115" y="4702"/>
                    <a:pt x="2213" y="4791"/>
                  </a:cubicBezTo>
                  <a:cubicBezTo>
                    <a:pt x="2427" y="4952"/>
                    <a:pt x="2624" y="5121"/>
                    <a:pt x="2820" y="5300"/>
                  </a:cubicBezTo>
                  <a:cubicBezTo>
                    <a:pt x="3203" y="5666"/>
                    <a:pt x="3560" y="6067"/>
                    <a:pt x="3864" y="6495"/>
                  </a:cubicBezTo>
                  <a:cubicBezTo>
                    <a:pt x="4015" y="6709"/>
                    <a:pt x="4149" y="6941"/>
                    <a:pt x="4274" y="7173"/>
                  </a:cubicBezTo>
                  <a:cubicBezTo>
                    <a:pt x="4336" y="7289"/>
                    <a:pt x="4390" y="7414"/>
                    <a:pt x="4443" y="7530"/>
                  </a:cubicBezTo>
                  <a:cubicBezTo>
                    <a:pt x="4461" y="7593"/>
                    <a:pt x="4488" y="7655"/>
                    <a:pt x="4515" y="7717"/>
                  </a:cubicBezTo>
                  <a:cubicBezTo>
                    <a:pt x="4524" y="7744"/>
                    <a:pt x="4542" y="7780"/>
                    <a:pt x="4550" y="7807"/>
                  </a:cubicBezTo>
                  <a:lnTo>
                    <a:pt x="4577" y="7905"/>
                  </a:lnTo>
                  <a:cubicBezTo>
                    <a:pt x="4622" y="8030"/>
                    <a:pt x="4658" y="8155"/>
                    <a:pt x="4684" y="8280"/>
                  </a:cubicBezTo>
                  <a:cubicBezTo>
                    <a:pt x="4711" y="8413"/>
                    <a:pt x="4738" y="8538"/>
                    <a:pt x="4747" y="8672"/>
                  </a:cubicBezTo>
                  <a:cubicBezTo>
                    <a:pt x="4765" y="8806"/>
                    <a:pt x="4773" y="8931"/>
                    <a:pt x="4765" y="9065"/>
                  </a:cubicBezTo>
                  <a:cubicBezTo>
                    <a:pt x="4765" y="9198"/>
                    <a:pt x="4756" y="9332"/>
                    <a:pt x="4729" y="9457"/>
                  </a:cubicBezTo>
                  <a:cubicBezTo>
                    <a:pt x="4693" y="9716"/>
                    <a:pt x="4613" y="9975"/>
                    <a:pt x="4506" y="10215"/>
                  </a:cubicBezTo>
                  <a:cubicBezTo>
                    <a:pt x="4443" y="10331"/>
                    <a:pt x="4381" y="10447"/>
                    <a:pt x="4310" y="10554"/>
                  </a:cubicBezTo>
                  <a:cubicBezTo>
                    <a:pt x="4238" y="10670"/>
                    <a:pt x="4149" y="10768"/>
                    <a:pt x="4060" y="10867"/>
                  </a:cubicBezTo>
                  <a:cubicBezTo>
                    <a:pt x="4158" y="10777"/>
                    <a:pt x="4238" y="10670"/>
                    <a:pt x="4319" y="10563"/>
                  </a:cubicBezTo>
                  <a:cubicBezTo>
                    <a:pt x="4399" y="10456"/>
                    <a:pt x="4461" y="10340"/>
                    <a:pt x="4524" y="10224"/>
                  </a:cubicBezTo>
                  <a:cubicBezTo>
                    <a:pt x="4640" y="9983"/>
                    <a:pt x="4720" y="9725"/>
                    <a:pt x="4765" y="9466"/>
                  </a:cubicBezTo>
                  <a:cubicBezTo>
                    <a:pt x="4791" y="9332"/>
                    <a:pt x="4800" y="9198"/>
                    <a:pt x="4809" y="9065"/>
                  </a:cubicBezTo>
                  <a:cubicBezTo>
                    <a:pt x="4809" y="8931"/>
                    <a:pt x="4800" y="8797"/>
                    <a:pt x="4791" y="8663"/>
                  </a:cubicBezTo>
                  <a:cubicBezTo>
                    <a:pt x="4782" y="8538"/>
                    <a:pt x="4756" y="8404"/>
                    <a:pt x="4729" y="8271"/>
                  </a:cubicBezTo>
                  <a:cubicBezTo>
                    <a:pt x="4702" y="8146"/>
                    <a:pt x="4666" y="8012"/>
                    <a:pt x="4622" y="7887"/>
                  </a:cubicBezTo>
                  <a:cubicBezTo>
                    <a:pt x="4542" y="7637"/>
                    <a:pt x="4434" y="7387"/>
                    <a:pt x="4310" y="7155"/>
                  </a:cubicBezTo>
                  <a:cubicBezTo>
                    <a:pt x="4185" y="6915"/>
                    <a:pt x="4051" y="6692"/>
                    <a:pt x="3890" y="6477"/>
                  </a:cubicBezTo>
                  <a:cubicBezTo>
                    <a:pt x="3587" y="6040"/>
                    <a:pt x="3230" y="5648"/>
                    <a:pt x="2838" y="5282"/>
                  </a:cubicBezTo>
                  <a:cubicBezTo>
                    <a:pt x="2641" y="5104"/>
                    <a:pt x="2436" y="4934"/>
                    <a:pt x="2222" y="4774"/>
                  </a:cubicBezTo>
                  <a:cubicBezTo>
                    <a:pt x="2124" y="4693"/>
                    <a:pt x="2017" y="4613"/>
                    <a:pt x="1910" y="4542"/>
                  </a:cubicBezTo>
                  <a:lnTo>
                    <a:pt x="1740" y="4426"/>
                  </a:lnTo>
                  <a:lnTo>
                    <a:pt x="1580" y="4310"/>
                  </a:lnTo>
                  <a:cubicBezTo>
                    <a:pt x="1160" y="3980"/>
                    <a:pt x="830" y="3560"/>
                    <a:pt x="590" y="3087"/>
                  </a:cubicBezTo>
                  <a:cubicBezTo>
                    <a:pt x="474" y="2856"/>
                    <a:pt x="375" y="2606"/>
                    <a:pt x="295" y="2356"/>
                  </a:cubicBezTo>
                  <a:cubicBezTo>
                    <a:pt x="215" y="2097"/>
                    <a:pt x="152" y="1847"/>
                    <a:pt x="117" y="1580"/>
                  </a:cubicBezTo>
                  <a:cubicBezTo>
                    <a:pt x="90" y="1455"/>
                    <a:pt x="72" y="1321"/>
                    <a:pt x="54" y="1187"/>
                  </a:cubicBezTo>
                  <a:cubicBezTo>
                    <a:pt x="45" y="1062"/>
                    <a:pt x="27" y="929"/>
                    <a:pt x="27" y="795"/>
                  </a:cubicBezTo>
                  <a:cubicBezTo>
                    <a:pt x="10" y="527"/>
                    <a:pt x="10" y="268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2145188" y="1822825"/>
              <a:ext cx="30534" cy="69413"/>
            </a:xfrm>
            <a:custGeom>
              <a:avLst/>
              <a:gdLst/>
              <a:ahLst/>
              <a:cxnLst/>
              <a:rect l="l" t="t" r="r" b="b"/>
              <a:pathLst>
                <a:path w="483" h="1098" extrusionOk="0">
                  <a:moveTo>
                    <a:pt x="1" y="1"/>
                  </a:moveTo>
                  <a:cubicBezTo>
                    <a:pt x="108" y="18"/>
                    <a:pt x="215" y="72"/>
                    <a:pt x="286" y="152"/>
                  </a:cubicBezTo>
                  <a:cubicBezTo>
                    <a:pt x="357" y="233"/>
                    <a:pt x="402" y="331"/>
                    <a:pt x="420" y="438"/>
                  </a:cubicBezTo>
                  <a:cubicBezTo>
                    <a:pt x="420" y="465"/>
                    <a:pt x="429" y="491"/>
                    <a:pt x="429" y="527"/>
                  </a:cubicBezTo>
                  <a:cubicBezTo>
                    <a:pt x="429" y="554"/>
                    <a:pt x="429" y="581"/>
                    <a:pt x="438" y="607"/>
                  </a:cubicBezTo>
                  <a:cubicBezTo>
                    <a:pt x="438" y="661"/>
                    <a:pt x="438" y="714"/>
                    <a:pt x="429" y="768"/>
                  </a:cubicBezTo>
                  <a:cubicBezTo>
                    <a:pt x="420" y="884"/>
                    <a:pt x="402" y="991"/>
                    <a:pt x="384" y="1098"/>
                  </a:cubicBezTo>
                  <a:cubicBezTo>
                    <a:pt x="420" y="991"/>
                    <a:pt x="447" y="884"/>
                    <a:pt x="464" y="777"/>
                  </a:cubicBezTo>
                  <a:cubicBezTo>
                    <a:pt x="473" y="661"/>
                    <a:pt x="482" y="545"/>
                    <a:pt x="455" y="438"/>
                  </a:cubicBezTo>
                  <a:cubicBezTo>
                    <a:pt x="438" y="322"/>
                    <a:pt x="393" y="206"/>
                    <a:pt x="304" y="126"/>
                  </a:cubicBezTo>
                  <a:cubicBezTo>
                    <a:pt x="224" y="45"/>
                    <a:pt x="10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2005923" y="1822825"/>
              <a:ext cx="113412" cy="104499"/>
            </a:xfrm>
            <a:custGeom>
              <a:avLst/>
              <a:gdLst/>
              <a:ahLst/>
              <a:cxnLst/>
              <a:rect l="l" t="t" r="r" b="b"/>
              <a:pathLst>
                <a:path w="1794" h="1653" extrusionOk="0">
                  <a:moveTo>
                    <a:pt x="1793" y="1"/>
                  </a:moveTo>
                  <a:cubicBezTo>
                    <a:pt x="1784" y="117"/>
                    <a:pt x="1766" y="242"/>
                    <a:pt x="1749" y="349"/>
                  </a:cubicBezTo>
                  <a:cubicBezTo>
                    <a:pt x="1722" y="465"/>
                    <a:pt x="1695" y="581"/>
                    <a:pt x="1659" y="696"/>
                  </a:cubicBezTo>
                  <a:cubicBezTo>
                    <a:pt x="1624" y="804"/>
                    <a:pt x="1570" y="911"/>
                    <a:pt x="1517" y="1009"/>
                  </a:cubicBezTo>
                  <a:cubicBezTo>
                    <a:pt x="1463" y="1116"/>
                    <a:pt x="1392" y="1205"/>
                    <a:pt x="1311" y="1294"/>
                  </a:cubicBezTo>
                  <a:cubicBezTo>
                    <a:pt x="1231" y="1374"/>
                    <a:pt x="1133" y="1446"/>
                    <a:pt x="1035" y="1499"/>
                  </a:cubicBezTo>
                  <a:cubicBezTo>
                    <a:pt x="928" y="1553"/>
                    <a:pt x="821" y="1580"/>
                    <a:pt x="705" y="1606"/>
                  </a:cubicBezTo>
                  <a:cubicBezTo>
                    <a:pt x="623" y="1619"/>
                    <a:pt x="539" y="1625"/>
                    <a:pt x="456" y="1625"/>
                  </a:cubicBezTo>
                  <a:cubicBezTo>
                    <a:pt x="303" y="1625"/>
                    <a:pt x="150" y="1605"/>
                    <a:pt x="0" y="1571"/>
                  </a:cubicBezTo>
                  <a:lnTo>
                    <a:pt x="0" y="1571"/>
                  </a:lnTo>
                  <a:cubicBezTo>
                    <a:pt x="173" y="1624"/>
                    <a:pt x="350" y="1652"/>
                    <a:pt x="526" y="1652"/>
                  </a:cubicBezTo>
                  <a:cubicBezTo>
                    <a:pt x="586" y="1652"/>
                    <a:pt x="646" y="1649"/>
                    <a:pt x="705" y="1642"/>
                  </a:cubicBezTo>
                  <a:cubicBezTo>
                    <a:pt x="830" y="1624"/>
                    <a:pt x="946" y="1589"/>
                    <a:pt x="1053" y="1535"/>
                  </a:cubicBezTo>
                  <a:cubicBezTo>
                    <a:pt x="1160" y="1482"/>
                    <a:pt x="1258" y="1410"/>
                    <a:pt x="1338" y="1321"/>
                  </a:cubicBezTo>
                  <a:cubicBezTo>
                    <a:pt x="1427" y="1232"/>
                    <a:pt x="1499" y="1134"/>
                    <a:pt x="1552" y="1035"/>
                  </a:cubicBezTo>
                  <a:cubicBezTo>
                    <a:pt x="1606" y="928"/>
                    <a:pt x="1659" y="821"/>
                    <a:pt x="1686" y="705"/>
                  </a:cubicBezTo>
                  <a:cubicBezTo>
                    <a:pt x="1722" y="589"/>
                    <a:pt x="1749" y="473"/>
                    <a:pt x="1766" y="357"/>
                  </a:cubicBezTo>
                  <a:cubicBezTo>
                    <a:pt x="1784" y="242"/>
                    <a:pt x="1793" y="117"/>
                    <a:pt x="1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5223483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</a:t>
            </a:r>
            <a:r>
              <a:rPr lang="en" b="1" dirty="0"/>
              <a:t>subtitle </a:t>
            </a:r>
            <a:r>
              <a:rPr lang="en" dirty="0"/>
              <a:t>here if you need it</a:t>
            </a:r>
            <a:endParaRPr dirty="0"/>
          </a:p>
        </p:txBody>
      </p:sp>
      <p:sp>
        <p:nvSpPr>
          <p:cNvPr id="953" name="Google Shape;953;p37"/>
          <p:cNvSpPr/>
          <p:nvPr/>
        </p:nvSpPr>
        <p:spPr>
          <a:xfrm flipH="1">
            <a:off x="-1552039" y="2166075"/>
            <a:ext cx="7021031" cy="324685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</a:t>
            </a:r>
            <a:r>
              <a:rPr lang="en" sz="3200" dirty="0">
                <a:solidFill>
                  <a:srgbClr val="2F202D"/>
                </a:solidFill>
              </a:rPr>
              <a:t>MO</a:t>
            </a:r>
            <a:endParaRPr sz="3200" dirty="0">
              <a:solidFill>
                <a:srgbClr val="2F202D"/>
              </a:solidFill>
            </a:endParaRPr>
          </a:p>
        </p:txBody>
      </p:sp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007819" y="2586158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61"/>
          <p:cNvGrpSpPr/>
          <p:nvPr/>
        </p:nvGrpSpPr>
        <p:grpSpPr>
          <a:xfrm rot="1179308">
            <a:off x="4179894" y="-2074052"/>
            <a:ext cx="578062" cy="754536"/>
            <a:chOff x="1131231" y="577017"/>
            <a:chExt cx="394793" cy="515285"/>
          </a:xfrm>
        </p:grpSpPr>
        <p:sp>
          <p:nvSpPr>
            <p:cNvPr id="2332" name="Google Shape;2332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08</a:t>
            </a:r>
            <a:br>
              <a:rPr lang="en" dirty="0"/>
            </a:br>
            <a:r>
              <a:rPr lang="en" sz="1800" dirty="0"/>
              <a:t>PROCEDIMENTO DE </a:t>
            </a:r>
            <a:r>
              <a:rPr lang="en" sz="1800" dirty="0">
                <a:solidFill>
                  <a:schemeClr val="dk1"/>
                </a:solidFill>
              </a:rPr>
              <a:t>AVALIAÇÃO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35" name="Google Shape;2335;p61"/>
          <p:cNvSpPr txBox="1">
            <a:spLocks noGrp="1"/>
          </p:cNvSpPr>
          <p:nvPr>
            <p:ph type="body" idx="1"/>
          </p:nvPr>
        </p:nvSpPr>
        <p:spPr>
          <a:xfrm>
            <a:off x="-2673500" y="-296714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Here’s an assortment of </a:t>
            </a:r>
            <a:r>
              <a:rPr lang="en" sz="1400" b="1" dirty="0"/>
              <a:t>alternative resources </a:t>
            </a:r>
            <a:r>
              <a:rPr lang="en" sz="1400" dirty="0"/>
              <a:t>whose style fits the one of this template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Vectors</a:t>
            </a:r>
            <a:endParaRPr sz="22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uFill>
                  <a:noFill/>
                </a:uFill>
                <a:hlinkClick r:id="rId3"/>
              </a:rPr>
              <a:t>Flat mental health instagram stories</a:t>
            </a:r>
            <a:endParaRPr sz="22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336" name="Google Shape;2336;p61"/>
          <p:cNvGrpSpPr/>
          <p:nvPr/>
        </p:nvGrpSpPr>
        <p:grpSpPr>
          <a:xfrm>
            <a:off x="1372989" y="-2087349"/>
            <a:ext cx="1230618" cy="1815465"/>
            <a:chOff x="4336164" y="164721"/>
            <a:chExt cx="669469" cy="987632"/>
          </a:xfrm>
        </p:grpSpPr>
        <p:sp>
          <p:nvSpPr>
            <p:cNvPr id="2337" name="Google Shape;2337;p61"/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1"/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1"/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1"/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1"/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1"/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1"/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1"/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1"/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1"/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1"/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61"/>
          <p:cNvGrpSpPr/>
          <p:nvPr/>
        </p:nvGrpSpPr>
        <p:grpSpPr>
          <a:xfrm>
            <a:off x="-309002" y="-2484069"/>
            <a:ext cx="1120095" cy="2212185"/>
            <a:chOff x="3616006" y="13192"/>
            <a:chExt cx="609344" cy="1203452"/>
          </a:xfrm>
        </p:grpSpPr>
        <p:sp>
          <p:nvSpPr>
            <p:cNvPr id="2378" name="Google Shape;2378;p61"/>
            <p:cNvSpPr/>
            <p:nvPr/>
          </p:nvSpPr>
          <p:spPr>
            <a:xfrm>
              <a:off x="3634591" y="925085"/>
              <a:ext cx="578124" cy="291559"/>
            </a:xfrm>
            <a:custGeom>
              <a:avLst/>
              <a:gdLst/>
              <a:ahLst/>
              <a:cxnLst/>
              <a:rect l="l" t="t" r="r" b="b"/>
              <a:pathLst>
                <a:path w="9145" h="4612" extrusionOk="0">
                  <a:moveTo>
                    <a:pt x="3810" y="0"/>
                  </a:moveTo>
                  <a:cubicBezTo>
                    <a:pt x="3602" y="0"/>
                    <a:pt x="3396" y="19"/>
                    <a:pt x="3203" y="53"/>
                  </a:cubicBezTo>
                  <a:cubicBezTo>
                    <a:pt x="2811" y="115"/>
                    <a:pt x="2427" y="142"/>
                    <a:pt x="2035" y="186"/>
                  </a:cubicBezTo>
                  <a:cubicBezTo>
                    <a:pt x="1660" y="222"/>
                    <a:pt x="1294" y="338"/>
                    <a:pt x="946" y="481"/>
                  </a:cubicBezTo>
                  <a:cubicBezTo>
                    <a:pt x="474" y="668"/>
                    <a:pt x="1" y="1123"/>
                    <a:pt x="108" y="1676"/>
                  </a:cubicBezTo>
                  <a:cubicBezTo>
                    <a:pt x="206" y="2185"/>
                    <a:pt x="768" y="2470"/>
                    <a:pt x="1285" y="2568"/>
                  </a:cubicBezTo>
                  <a:cubicBezTo>
                    <a:pt x="1794" y="2666"/>
                    <a:pt x="2356" y="2675"/>
                    <a:pt x="2784" y="2970"/>
                  </a:cubicBezTo>
                  <a:cubicBezTo>
                    <a:pt x="3105" y="3193"/>
                    <a:pt x="3310" y="3550"/>
                    <a:pt x="3587" y="3826"/>
                  </a:cubicBezTo>
                  <a:cubicBezTo>
                    <a:pt x="4130" y="4378"/>
                    <a:pt x="4931" y="4611"/>
                    <a:pt x="5702" y="4611"/>
                  </a:cubicBezTo>
                  <a:cubicBezTo>
                    <a:pt x="5717" y="4611"/>
                    <a:pt x="5731" y="4611"/>
                    <a:pt x="5746" y="4611"/>
                  </a:cubicBezTo>
                  <a:cubicBezTo>
                    <a:pt x="6531" y="4611"/>
                    <a:pt x="7307" y="4406"/>
                    <a:pt x="8065" y="4201"/>
                  </a:cubicBezTo>
                  <a:cubicBezTo>
                    <a:pt x="8520" y="4076"/>
                    <a:pt x="9065" y="3853"/>
                    <a:pt x="9109" y="3389"/>
                  </a:cubicBezTo>
                  <a:cubicBezTo>
                    <a:pt x="9145" y="2996"/>
                    <a:pt x="8788" y="2666"/>
                    <a:pt x="8413" y="2568"/>
                  </a:cubicBezTo>
                  <a:cubicBezTo>
                    <a:pt x="8268" y="2530"/>
                    <a:pt x="8118" y="2518"/>
                    <a:pt x="7966" y="2518"/>
                  </a:cubicBezTo>
                  <a:cubicBezTo>
                    <a:pt x="7728" y="2518"/>
                    <a:pt x="7484" y="2548"/>
                    <a:pt x="7245" y="2559"/>
                  </a:cubicBezTo>
                  <a:cubicBezTo>
                    <a:pt x="7219" y="2560"/>
                    <a:pt x="7194" y="2560"/>
                    <a:pt x="7169" y="2560"/>
                  </a:cubicBezTo>
                  <a:cubicBezTo>
                    <a:pt x="6806" y="2560"/>
                    <a:pt x="6415" y="2496"/>
                    <a:pt x="6165" y="2229"/>
                  </a:cubicBezTo>
                  <a:cubicBezTo>
                    <a:pt x="5853" y="1899"/>
                    <a:pt x="5862" y="1391"/>
                    <a:pt x="5666" y="971"/>
                  </a:cubicBezTo>
                  <a:cubicBezTo>
                    <a:pt x="5338" y="246"/>
                    <a:pt x="4557" y="0"/>
                    <a:pt x="3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1"/>
            <p:cNvSpPr/>
            <p:nvPr/>
          </p:nvSpPr>
          <p:spPr>
            <a:xfrm>
              <a:off x="4089748" y="1041718"/>
              <a:ext cx="52471" cy="44252"/>
            </a:xfrm>
            <a:custGeom>
              <a:avLst/>
              <a:gdLst/>
              <a:ahLst/>
              <a:cxnLst/>
              <a:rect l="l" t="t" r="r" b="b"/>
              <a:pathLst>
                <a:path w="830" h="700" extrusionOk="0">
                  <a:moveTo>
                    <a:pt x="705" y="1"/>
                  </a:moveTo>
                  <a:lnTo>
                    <a:pt x="0" y="197"/>
                  </a:lnTo>
                  <a:lnTo>
                    <a:pt x="125" y="616"/>
                  </a:lnTo>
                  <a:cubicBezTo>
                    <a:pt x="275" y="654"/>
                    <a:pt x="455" y="700"/>
                    <a:pt x="623" y="700"/>
                  </a:cubicBezTo>
                  <a:cubicBezTo>
                    <a:pt x="695" y="700"/>
                    <a:pt x="765" y="691"/>
                    <a:pt x="830" y="670"/>
                  </a:cubicBezTo>
                  <a:cubicBezTo>
                    <a:pt x="803" y="643"/>
                    <a:pt x="785" y="634"/>
                    <a:pt x="785" y="63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1"/>
            <p:cNvSpPr/>
            <p:nvPr/>
          </p:nvSpPr>
          <p:spPr>
            <a:xfrm>
              <a:off x="4088041" y="1111066"/>
              <a:ext cx="137119" cy="65493"/>
            </a:xfrm>
            <a:custGeom>
              <a:avLst/>
              <a:gdLst/>
              <a:ahLst/>
              <a:cxnLst/>
              <a:rect l="l" t="t" r="r" b="b"/>
              <a:pathLst>
                <a:path w="2169" h="1036" extrusionOk="0">
                  <a:moveTo>
                    <a:pt x="130" y="1"/>
                  </a:moveTo>
                  <a:cubicBezTo>
                    <a:pt x="103" y="1"/>
                    <a:pt x="76" y="5"/>
                    <a:pt x="54" y="19"/>
                  </a:cubicBezTo>
                  <a:cubicBezTo>
                    <a:pt x="0" y="63"/>
                    <a:pt x="0" y="144"/>
                    <a:pt x="9" y="206"/>
                  </a:cubicBezTo>
                  <a:cubicBezTo>
                    <a:pt x="36" y="367"/>
                    <a:pt x="197" y="447"/>
                    <a:pt x="330" y="501"/>
                  </a:cubicBezTo>
                  <a:cubicBezTo>
                    <a:pt x="348" y="509"/>
                    <a:pt x="366" y="518"/>
                    <a:pt x="384" y="527"/>
                  </a:cubicBezTo>
                  <a:cubicBezTo>
                    <a:pt x="830" y="706"/>
                    <a:pt x="1294" y="866"/>
                    <a:pt x="1758" y="1000"/>
                  </a:cubicBezTo>
                  <a:cubicBezTo>
                    <a:pt x="1820" y="1018"/>
                    <a:pt x="1892" y="1036"/>
                    <a:pt x="1963" y="1036"/>
                  </a:cubicBezTo>
                  <a:cubicBezTo>
                    <a:pt x="2034" y="1027"/>
                    <a:pt x="2106" y="991"/>
                    <a:pt x="2132" y="929"/>
                  </a:cubicBezTo>
                  <a:cubicBezTo>
                    <a:pt x="2168" y="857"/>
                    <a:pt x="2132" y="759"/>
                    <a:pt x="2079" y="706"/>
                  </a:cubicBezTo>
                  <a:cubicBezTo>
                    <a:pt x="2016" y="643"/>
                    <a:pt x="1927" y="617"/>
                    <a:pt x="1847" y="581"/>
                  </a:cubicBezTo>
                  <a:cubicBezTo>
                    <a:pt x="1829" y="581"/>
                    <a:pt x="1802" y="572"/>
                    <a:pt x="1784" y="563"/>
                  </a:cubicBezTo>
                  <a:cubicBezTo>
                    <a:pt x="1767" y="554"/>
                    <a:pt x="1740" y="545"/>
                    <a:pt x="1713" y="536"/>
                  </a:cubicBezTo>
                  <a:cubicBezTo>
                    <a:pt x="1669" y="518"/>
                    <a:pt x="1624" y="509"/>
                    <a:pt x="1579" y="492"/>
                  </a:cubicBezTo>
                  <a:cubicBezTo>
                    <a:pt x="1481" y="456"/>
                    <a:pt x="1392" y="420"/>
                    <a:pt x="1303" y="393"/>
                  </a:cubicBezTo>
                  <a:lnTo>
                    <a:pt x="741" y="197"/>
                  </a:lnTo>
                  <a:cubicBezTo>
                    <a:pt x="652" y="162"/>
                    <a:pt x="553" y="135"/>
                    <a:pt x="464" y="99"/>
                  </a:cubicBezTo>
                  <a:cubicBezTo>
                    <a:pt x="384" y="72"/>
                    <a:pt x="295" y="37"/>
                    <a:pt x="205" y="10"/>
                  </a:cubicBezTo>
                  <a:cubicBezTo>
                    <a:pt x="183" y="5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1"/>
            <p:cNvSpPr/>
            <p:nvPr/>
          </p:nvSpPr>
          <p:spPr>
            <a:xfrm>
              <a:off x="4089748" y="1080660"/>
              <a:ext cx="135602" cy="90464"/>
            </a:xfrm>
            <a:custGeom>
              <a:avLst/>
              <a:gdLst/>
              <a:ahLst/>
              <a:cxnLst/>
              <a:rect l="l" t="t" r="r" b="b"/>
              <a:pathLst>
                <a:path w="2145" h="1431" extrusionOk="0">
                  <a:moveTo>
                    <a:pt x="125" y="0"/>
                  </a:moveTo>
                  <a:lnTo>
                    <a:pt x="134" y="18"/>
                  </a:lnTo>
                  <a:cubicBezTo>
                    <a:pt x="134" y="18"/>
                    <a:pt x="71" y="179"/>
                    <a:pt x="36" y="402"/>
                  </a:cubicBezTo>
                  <a:cubicBezTo>
                    <a:pt x="0" y="598"/>
                    <a:pt x="107" y="785"/>
                    <a:pt x="294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8" y="1431"/>
                  </a:cubicBezTo>
                  <a:cubicBezTo>
                    <a:pt x="2053" y="1431"/>
                    <a:pt x="2145" y="1316"/>
                    <a:pt x="2114" y="1196"/>
                  </a:cubicBezTo>
                  <a:cubicBezTo>
                    <a:pt x="2061" y="990"/>
                    <a:pt x="901" y="107"/>
                    <a:pt x="830" y="54"/>
                  </a:cubicBezTo>
                  <a:cubicBezTo>
                    <a:pt x="765" y="75"/>
                    <a:pt x="695" y="84"/>
                    <a:pt x="623" y="84"/>
                  </a:cubicBezTo>
                  <a:cubicBezTo>
                    <a:pt x="455" y="84"/>
                    <a:pt x="275" y="38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1"/>
            <p:cNvSpPr/>
            <p:nvPr/>
          </p:nvSpPr>
          <p:spPr>
            <a:xfrm>
              <a:off x="4140763" y="1099245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88" y="1"/>
                  </a:moveTo>
                  <a:cubicBezTo>
                    <a:pt x="237" y="1"/>
                    <a:pt x="103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3"/>
                  </a:cubicBezTo>
                  <a:cubicBezTo>
                    <a:pt x="139" y="126"/>
                    <a:pt x="255" y="63"/>
                    <a:pt x="380" y="63"/>
                  </a:cubicBezTo>
                  <a:cubicBezTo>
                    <a:pt x="397" y="63"/>
                    <a:pt x="415" y="54"/>
                    <a:pt x="415" y="36"/>
                  </a:cubicBezTo>
                  <a:cubicBezTo>
                    <a:pt x="415" y="18"/>
                    <a:pt x="406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1"/>
            <p:cNvSpPr/>
            <p:nvPr/>
          </p:nvSpPr>
          <p:spPr>
            <a:xfrm>
              <a:off x="4151510" y="1107147"/>
              <a:ext cx="26235" cy="15109"/>
            </a:xfrm>
            <a:custGeom>
              <a:avLst/>
              <a:gdLst/>
              <a:ahLst/>
              <a:cxnLst/>
              <a:rect l="l" t="t" r="r" b="b"/>
              <a:pathLst>
                <a:path w="415" h="239" extrusionOk="0">
                  <a:moveTo>
                    <a:pt x="388" y="1"/>
                  </a:moveTo>
                  <a:cubicBezTo>
                    <a:pt x="236" y="1"/>
                    <a:pt x="94" y="72"/>
                    <a:pt x="13" y="188"/>
                  </a:cubicBezTo>
                  <a:cubicBezTo>
                    <a:pt x="1" y="213"/>
                    <a:pt x="19" y="238"/>
                    <a:pt x="41" y="238"/>
                  </a:cubicBezTo>
                  <a:cubicBezTo>
                    <a:pt x="50" y="238"/>
                    <a:pt x="59" y="234"/>
                    <a:pt x="67" y="224"/>
                  </a:cubicBezTo>
                  <a:cubicBezTo>
                    <a:pt x="126" y="131"/>
                    <a:pt x="240" y="62"/>
                    <a:pt x="358" y="62"/>
                  </a:cubicBezTo>
                  <a:cubicBezTo>
                    <a:pt x="365" y="62"/>
                    <a:pt x="372" y="62"/>
                    <a:pt x="379" y="63"/>
                  </a:cubicBezTo>
                  <a:cubicBezTo>
                    <a:pt x="397" y="63"/>
                    <a:pt x="406" y="54"/>
                    <a:pt x="415" y="36"/>
                  </a:cubicBezTo>
                  <a:cubicBezTo>
                    <a:pt x="415" y="18"/>
                    <a:pt x="39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1"/>
            <p:cNvSpPr/>
            <p:nvPr/>
          </p:nvSpPr>
          <p:spPr>
            <a:xfrm>
              <a:off x="4162193" y="1114480"/>
              <a:ext cx="26298" cy="15299"/>
            </a:xfrm>
            <a:custGeom>
              <a:avLst/>
              <a:gdLst/>
              <a:ahLst/>
              <a:cxnLst/>
              <a:rect l="l" t="t" r="r" b="b"/>
              <a:pathLst>
                <a:path w="416" h="242" extrusionOk="0">
                  <a:moveTo>
                    <a:pt x="380" y="0"/>
                  </a:moveTo>
                  <a:cubicBezTo>
                    <a:pt x="237" y="0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2"/>
                  </a:cubicBezTo>
                  <a:cubicBezTo>
                    <a:pt x="130" y="125"/>
                    <a:pt x="255" y="63"/>
                    <a:pt x="380" y="63"/>
                  </a:cubicBezTo>
                  <a:cubicBezTo>
                    <a:pt x="397" y="63"/>
                    <a:pt x="406" y="54"/>
                    <a:pt x="406" y="36"/>
                  </a:cubicBezTo>
                  <a:cubicBezTo>
                    <a:pt x="415" y="18"/>
                    <a:pt x="397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1"/>
            <p:cNvSpPr/>
            <p:nvPr/>
          </p:nvSpPr>
          <p:spPr>
            <a:xfrm>
              <a:off x="4004026" y="1067700"/>
              <a:ext cx="53039" cy="44252"/>
            </a:xfrm>
            <a:custGeom>
              <a:avLst/>
              <a:gdLst/>
              <a:ahLst/>
              <a:cxnLst/>
              <a:rect l="l" t="t" r="r" b="b"/>
              <a:pathLst>
                <a:path w="839" h="700" extrusionOk="0">
                  <a:moveTo>
                    <a:pt x="714" y="0"/>
                  </a:moveTo>
                  <a:lnTo>
                    <a:pt x="0" y="196"/>
                  </a:lnTo>
                  <a:lnTo>
                    <a:pt x="134" y="616"/>
                  </a:lnTo>
                  <a:cubicBezTo>
                    <a:pt x="284" y="653"/>
                    <a:pt x="464" y="699"/>
                    <a:pt x="632" y="699"/>
                  </a:cubicBezTo>
                  <a:cubicBezTo>
                    <a:pt x="704" y="699"/>
                    <a:pt x="774" y="691"/>
                    <a:pt x="839" y="669"/>
                  </a:cubicBezTo>
                  <a:cubicBezTo>
                    <a:pt x="803" y="642"/>
                    <a:pt x="794" y="633"/>
                    <a:pt x="794" y="633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1"/>
            <p:cNvSpPr/>
            <p:nvPr/>
          </p:nvSpPr>
          <p:spPr>
            <a:xfrm>
              <a:off x="4002320" y="1137112"/>
              <a:ext cx="137688" cy="65493"/>
            </a:xfrm>
            <a:custGeom>
              <a:avLst/>
              <a:gdLst/>
              <a:ahLst/>
              <a:cxnLst/>
              <a:rect l="l" t="t" r="r" b="b"/>
              <a:pathLst>
                <a:path w="2178" h="1036" extrusionOk="0">
                  <a:moveTo>
                    <a:pt x="140" y="0"/>
                  </a:moveTo>
                  <a:cubicBezTo>
                    <a:pt x="109" y="0"/>
                    <a:pt x="78" y="6"/>
                    <a:pt x="54" y="26"/>
                  </a:cubicBezTo>
                  <a:cubicBezTo>
                    <a:pt x="0" y="62"/>
                    <a:pt x="0" y="142"/>
                    <a:pt x="18" y="205"/>
                  </a:cubicBezTo>
                  <a:cubicBezTo>
                    <a:pt x="45" y="365"/>
                    <a:pt x="205" y="445"/>
                    <a:pt x="339" y="499"/>
                  </a:cubicBezTo>
                  <a:cubicBezTo>
                    <a:pt x="357" y="508"/>
                    <a:pt x="375" y="517"/>
                    <a:pt x="384" y="526"/>
                  </a:cubicBezTo>
                  <a:cubicBezTo>
                    <a:pt x="839" y="704"/>
                    <a:pt x="1294" y="865"/>
                    <a:pt x="1758" y="998"/>
                  </a:cubicBezTo>
                  <a:cubicBezTo>
                    <a:pt x="1819" y="1014"/>
                    <a:pt x="1881" y="1036"/>
                    <a:pt x="1937" y="1036"/>
                  </a:cubicBezTo>
                  <a:cubicBezTo>
                    <a:pt x="1946" y="1036"/>
                    <a:pt x="1954" y="1035"/>
                    <a:pt x="1963" y="1034"/>
                  </a:cubicBezTo>
                  <a:cubicBezTo>
                    <a:pt x="2034" y="1025"/>
                    <a:pt x="2106" y="998"/>
                    <a:pt x="2141" y="927"/>
                  </a:cubicBezTo>
                  <a:cubicBezTo>
                    <a:pt x="2177" y="856"/>
                    <a:pt x="2141" y="758"/>
                    <a:pt x="2079" y="704"/>
                  </a:cubicBezTo>
                  <a:cubicBezTo>
                    <a:pt x="2016" y="642"/>
                    <a:pt x="1936" y="615"/>
                    <a:pt x="1856" y="588"/>
                  </a:cubicBezTo>
                  <a:cubicBezTo>
                    <a:pt x="1838" y="588"/>
                    <a:pt x="1811" y="570"/>
                    <a:pt x="1793" y="561"/>
                  </a:cubicBezTo>
                  <a:cubicBezTo>
                    <a:pt x="1767" y="552"/>
                    <a:pt x="1749" y="544"/>
                    <a:pt x="1722" y="535"/>
                  </a:cubicBezTo>
                  <a:cubicBezTo>
                    <a:pt x="1677" y="517"/>
                    <a:pt x="1624" y="508"/>
                    <a:pt x="1579" y="490"/>
                  </a:cubicBezTo>
                  <a:cubicBezTo>
                    <a:pt x="1490" y="454"/>
                    <a:pt x="1401" y="428"/>
                    <a:pt x="1303" y="392"/>
                  </a:cubicBezTo>
                  <a:lnTo>
                    <a:pt x="750" y="196"/>
                  </a:lnTo>
                  <a:cubicBezTo>
                    <a:pt x="652" y="160"/>
                    <a:pt x="562" y="133"/>
                    <a:pt x="473" y="97"/>
                  </a:cubicBezTo>
                  <a:cubicBezTo>
                    <a:pt x="384" y="71"/>
                    <a:pt x="304" y="35"/>
                    <a:pt x="214" y="8"/>
                  </a:cubicBezTo>
                  <a:cubicBezTo>
                    <a:pt x="190" y="4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1"/>
            <p:cNvSpPr/>
            <p:nvPr/>
          </p:nvSpPr>
          <p:spPr>
            <a:xfrm>
              <a:off x="4004026" y="1106578"/>
              <a:ext cx="136107" cy="90527"/>
            </a:xfrm>
            <a:custGeom>
              <a:avLst/>
              <a:gdLst/>
              <a:ahLst/>
              <a:cxnLst/>
              <a:rect l="l" t="t" r="r" b="b"/>
              <a:pathLst>
                <a:path w="2153" h="1432" extrusionOk="0">
                  <a:moveTo>
                    <a:pt x="134" y="1"/>
                  </a:moveTo>
                  <a:lnTo>
                    <a:pt x="143" y="18"/>
                  </a:lnTo>
                  <a:cubicBezTo>
                    <a:pt x="143" y="18"/>
                    <a:pt x="80" y="179"/>
                    <a:pt x="36" y="402"/>
                  </a:cubicBezTo>
                  <a:cubicBezTo>
                    <a:pt x="0" y="598"/>
                    <a:pt x="116" y="786"/>
                    <a:pt x="303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9" y="1431"/>
                  </a:cubicBezTo>
                  <a:cubicBezTo>
                    <a:pt x="2056" y="1431"/>
                    <a:pt x="2152" y="1317"/>
                    <a:pt x="2114" y="1196"/>
                  </a:cubicBezTo>
                  <a:cubicBezTo>
                    <a:pt x="2061" y="991"/>
                    <a:pt x="910" y="108"/>
                    <a:pt x="839" y="54"/>
                  </a:cubicBezTo>
                  <a:cubicBezTo>
                    <a:pt x="774" y="76"/>
                    <a:pt x="704" y="84"/>
                    <a:pt x="632" y="84"/>
                  </a:cubicBezTo>
                  <a:cubicBezTo>
                    <a:pt x="464" y="84"/>
                    <a:pt x="284" y="38"/>
                    <a:pt x="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1"/>
            <p:cNvSpPr/>
            <p:nvPr/>
          </p:nvSpPr>
          <p:spPr>
            <a:xfrm>
              <a:off x="4055611" y="1125164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79" y="1"/>
                  </a:moveTo>
                  <a:cubicBezTo>
                    <a:pt x="237" y="1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40"/>
                    <a:pt x="67" y="233"/>
                  </a:cubicBezTo>
                  <a:cubicBezTo>
                    <a:pt x="130" y="126"/>
                    <a:pt x="255" y="63"/>
                    <a:pt x="379" y="63"/>
                  </a:cubicBezTo>
                  <a:cubicBezTo>
                    <a:pt x="388" y="63"/>
                    <a:pt x="406" y="55"/>
                    <a:pt x="406" y="37"/>
                  </a:cubicBezTo>
                  <a:cubicBezTo>
                    <a:pt x="415" y="28"/>
                    <a:pt x="39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1"/>
            <p:cNvSpPr/>
            <p:nvPr/>
          </p:nvSpPr>
          <p:spPr>
            <a:xfrm>
              <a:off x="4065978" y="1133066"/>
              <a:ext cx="26046" cy="15109"/>
            </a:xfrm>
            <a:custGeom>
              <a:avLst/>
              <a:gdLst/>
              <a:ahLst/>
              <a:cxnLst/>
              <a:rect l="l" t="t" r="r" b="b"/>
              <a:pathLst>
                <a:path w="412" h="239" extrusionOk="0">
                  <a:moveTo>
                    <a:pt x="385" y="1"/>
                  </a:moveTo>
                  <a:cubicBezTo>
                    <a:pt x="242" y="1"/>
                    <a:pt x="99" y="72"/>
                    <a:pt x="19" y="188"/>
                  </a:cubicBezTo>
                  <a:cubicBezTo>
                    <a:pt x="0" y="213"/>
                    <a:pt x="21" y="239"/>
                    <a:pt x="42" y="239"/>
                  </a:cubicBezTo>
                  <a:cubicBezTo>
                    <a:pt x="50" y="239"/>
                    <a:pt x="59" y="234"/>
                    <a:pt x="64" y="224"/>
                  </a:cubicBezTo>
                  <a:cubicBezTo>
                    <a:pt x="131" y="131"/>
                    <a:pt x="246" y="63"/>
                    <a:pt x="356" y="63"/>
                  </a:cubicBezTo>
                  <a:cubicBezTo>
                    <a:pt x="363" y="63"/>
                    <a:pt x="369" y="63"/>
                    <a:pt x="376" y="63"/>
                  </a:cubicBezTo>
                  <a:cubicBezTo>
                    <a:pt x="394" y="63"/>
                    <a:pt x="412" y="54"/>
                    <a:pt x="412" y="37"/>
                  </a:cubicBezTo>
                  <a:cubicBezTo>
                    <a:pt x="412" y="19"/>
                    <a:pt x="40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1"/>
            <p:cNvSpPr/>
            <p:nvPr/>
          </p:nvSpPr>
          <p:spPr>
            <a:xfrm>
              <a:off x="4076599" y="1140399"/>
              <a:ext cx="26172" cy="15362"/>
            </a:xfrm>
            <a:custGeom>
              <a:avLst/>
              <a:gdLst/>
              <a:ahLst/>
              <a:cxnLst/>
              <a:rect l="l" t="t" r="r" b="b"/>
              <a:pathLst>
                <a:path w="414" h="243" extrusionOk="0">
                  <a:moveTo>
                    <a:pt x="386" y="1"/>
                  </a:moveTo>
                  <a:cubicBezTo>
                    <a:pt x="244" y="1"/>
                    <a:pt x="101" y="72"/>
                    <a:pt x="21" y="197"/>
                  </a:cubicBezTo>
                  <a:cubicBezTo>
                    <a:pt x="1" y="217"/>
                    <a:pt x="26" y="242"/>
                    <a:pt x="47" y="242"/>
                  </a:cubicBezTo>
                  <a:cubicBezTo>
                    <a:pt x="54" y="242"/>
                    <a:pt x="61" y="239"/>
                    <a:pt x="65" y="233"/>
                  </a:cubicBezTo>
                  <a:cubicBezTo>
                    <a:pt x="137" y="126"/>
                    <a:pt x="253" y="63"/>
                    <a:pt x="378" y="63"/>
                  </a:cubicBezTo>
                  <a:cubicBezTo>
                    <a:pt x="395" y="63"/>
                    <a:pt x="413" y="54"/>
                    <a:pt x="413" y="37"/>
                  </a:cubicBezTo>
                  <a:cubicBezTo>
                    <a:pt x="413" y="19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1"/>
            <p:cNvSpPr/>
            <p:nvPr/>
          </p:nvSpPr>
          <p:spPr>
            <a:xfrm>
              <a:off x="4067179" y="676519"/>
              <a:ext cx="85217" cy="61005"/>
            </a:xfrm>
            <a:custGeom>
              <a:avLst/>
              <a:gdLst/>
              <a:ahLst/>
              <a:cxnLst/>
              <a:rect l="l" t="t" r="r" b="b"/>
              <a:pathLst>
                <a:path w="1348" h="965" extrusionOk="0">
                  <a:moveTo>
                    <a:pt x="248" y="1"/>
                  </a:moveTo>
                  <a:cubicBezTo>
                    <a:pt x="214" y="1"/>
                    <a:pt x="182" y="9"/>
                    <a:pt x="152" y="33"/>
                  </a:cubicBezTo>
                  <a:cubicBezTo>
                    <a:pt x="54" y="113"/>
                    <a:pt x="0" y="247"/>
                    <a:pt x="0" y="372"/>
                  </a:cubicBezTo>
                  <a:cubicBezTo>
                    <a:pt x="0" y="496"/>
                    <a:pt x="54" y="612"/>
                    <a:pt x="152" y="693"/>
                  </a:cubicBezTo>
                  <a:cubicBezTo>
                    <a:pt x="259" y="791"/>
                    <a:pt x="402" y="827"/>
                    <a:pt x="544" y="853"/>
                  </a:cubicBezTo>
                  <a:lnTo>
                    <a:pt x="955" y="942"/>
                  </a:lnTo>
                  <a:cubicBezTo>
                    <a:pt x="1006" y="954"/>
                    <a:pt x="1064" y="964"/>
                    <a:pt x="1118" y="964"/>
                  </a:cubicBezTo>
                  <a:cubicBezTo>
                    <a:pt x="1188" y="964"/>
                    <a:pt x="1254" y="948"/>
                    <a:pt x="1294" y="898"/>
                  </a:cubicBezTo>
                  <a:cubicBezTo>
                    <a:pt x="1347" y="835"/>
                    <a:pt x="1347" y="746"/>
                    <a:pt x="1312" y="675"/>
                  </a:cubicBezTo>
                  <a:cubicBezTo>
                    <a:pt x="1285" y="603"/>
                    <a:pt x="1231" y="550"/>
                    <a:pt x="1169" y="496"/>
                  </a:cubicBezTo>
                  <a:cubicBezTo>
                    <a:pt x="1160" y="488"/>
                    <a:pt x="1142" y="470"/>
                    <a:pt x="1133" y="461"/>
                  </a:cubicBezTo>
                  <a:cubicBezTo>
                    <a:pt x="1026" y="372"/>
                    <a:pt x="910" y="291"/>
                    <a:pt x="794" y="220"/>
                  </a:cubicBezTo>
                  <a:cubicBezTo>
                    <a:pt x="678" y="149"/>
                    <a:pt x="544" y="95"/>
                    <a:pt x="419" y="41"/>
                  </a:cubicBezTo>
                  <a:cubicBezTo>
                    <a:pt x="364" y="25"/>
                    <a:pt x="304" y="1"/>
                    <a:pt x="248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1"/>
            <p:cNvSpPr/>
            <p:nvPr/>
          </p:nvSpPr>
          <p:spPr>
            <a:xfrm>
              <a:off x="3899657" y="559569"/>
              <a:ext cx="163607" cy="142745"/>
            </a:xfrm>
            <a:custGeom>
              <a:avLst/>
              <a:gdLst/>
              <a:ahLst/>
              <a:cxnLst/>
              <a:rect l="l" t="t" r="r" b="b"/>
              <a:pathLst>
                <a:path w="2588" h="2258" extrusionOk="0">
                  <a:moveTo>
                    <a:pt x="224" y="0"/>
                  </a:moveTo>
                  <a:lnTo>
                    <a:pt x="1" y="420"/>
                  </a:lnTo>
                  <a:cubicBezTo>
                    <a:pt x="27" y="759"/>
                    <a:pt x="215" y="1071"/>
                    <a:pt x="473" y="1338"/>
                  </a:cubicBezTo>
                  <a:cubicBezTo>
                    <a:pt x="723" y="1597"/>
                    <a:pt x="1044" y="1820"/>
                    <a:pt x="1366" y="2043"/>
                  </a:cubicBezTo>
                  <a:cubicBezTo>
                    <a:pt x="1517" y="2141"/>
                    <a:pt x="1678" y="2248"/>
                    <a:pt x="1892" y="2257"/>
                  </a:cubicBezTo>
                  <a:cubicBezTo>
                    <a:pt x="1898" y="2257"/>
                    <a:pt x="1904" y="2258"/>
                    <a:pt x="1910" y="2258"/>
                  </a:cubicBezTo>
                  <a:cubicBezTo>
                    <a:pt x="2190" y="2258"/>
                    <a:pt x="2473" y="2056"/>
                    <a:pt x="2534" y="1838"/>
                  </a:cubicBezTo>
                  <a:cubicBezTo>
                    <a:pt x="2588" y="1651"/>
                    <a:pt x="2507" y="1472"/>
                    <a:pt x="2374" y="1329"/>
                  </a:cubicBezTo>
                  <a:cubicBezTo>
                    <a:pt x="2240" y="1187"/>
                    <a:pt x="2061" y="1080"/>
                    <a:pt x="1883" y="973"/>
                  </a:cubicBezTo>
                  <a:cubicBezTo>
                    <a:pt x="1330" y="651"/>
                    <a:pt x="777" y="33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1"/>
            <p:cNvSpPr/>
            <p:nvPr/>
          </p:nvSpPr>
          <p:spPr>
            <a:xfrm>
              <a:off x="3795919" y="323520"/>
              <a:ext cx="223347" cy="214118"/>
            </a:xfrm>
            <a:custGeom>
              <a:avLst/>
              <a:gdLst/>
              <a:ahLst/>
              <a:cxnLst/>
              <a:rect l="l" t="t" r="r" b="b"/>
              <a:pathLst>
                <a:path w="3533" h="3387" extrusionOk="0">
                  <a:moveTo>
                    <a:pt x="2443" y="1"/>
                  </a:moveTo>
                  <a:cubicBezTo>
                    <a:pt x="2236" y="1"/>
                    <a:pt x="2025" y="90"/>
                    <a:pt x="1891" y="255"/>
                  </a:cubicBezTo>
                  <a:cubicBezTo>
                    <a:pt x="1749" y="451"/>
                    <a:pt x="1722" y="719"/>
                    <a:pt x="1544" y="888"/>
                  </a:cubicBezTo>
                  <a:cubicBezTo>
                    <a:pt x="1428" y="995"/>
                    <a:pt x="1267" y="1040"/>
                    <a:pt x="1106" y="1067"/>
                  </a:cubicBezTo>
                  <a:cubicBezTo>
                    <a:pt x="955" y="1094"/>
                    <a:pt x="794" y="1111"/>
                    <a:pt x="642" y="1174"/>
                  </a:cubicBezTo>
                  <a:cubicBezTo>
                    <a:pt x="500" y="1236"/>
                    <a:pt x="375" y="1370"/>
                    <a:pt x="366" y="1531"/>
                  </a:cubicBezTo>
                  <a:cubicBezTo>
                    <a:pt x="348" y="1709"/>
                    <a:pt x="491" y="1888"/>
                    <a:pt x="419" y="2048"/>
                  </a:cubicBezTo>
                  <a:cubicBezTo>
                    <a:pt x="366" y="2182"/>
                    <a:pt x="196" y="2235"/>
                    <a:pt x="107" y="2343"/>
                  </a:cubicBezTo>
                  <a:cubicBezTo>
                    <a:pt x="27" y="2432"/>
                    <a:pt x="0" y="2557"/>
                    <a:pt x="18" y="2682"/>
                  </a:cubicBezTo>
                  <a:cubicBezTo>
                    <a:pt x="36" y="2798"/>
                    <a:pt x="89" y="2905"/>
                    <a:pt x="170" y="3003"/>
                  </a:cubicBezTo>
                  <a:cubicBezTo>
                    <a:pt x="360" y="3245"/>
                    <a:pt x="668" y="3387"/>
                    <a:pt x="980" y="3387"/>
                  </a:cubicBezTo>
                  <a:cubicBezTo>
                    <a:pt x="989" y="3387"/>
                    <a:pt x="999" y="3387"/>
                    <a:pt x="1008" y="3386"/>
                  </a:cubicBezTo>
                  <a:cubicBezTo>
                    <a:pt x="1329" y="3386"/>
                    <a:pt x="1642" y="3217"/>
                    <a:pt x="1829" y="2958"/>
                  </a:cubicBezTo>
                  <a:cubicBezTo>
                    <a:pt x="1998" y="2717"/>
                    <a:pt x="2061" y="2414"/>
                    <a:pt x="2186" y="2146"/>
                  </a:cubicBezTo>
                  <a:cubicBezTo>
                    <a:pt x="2364" y="1763"/>
                    <a:pt x="2676" y="1442"/>
                    <a:pt x="3051" y="1263"/>
                  </a:cubicBezTo>
                  <a:cubicBezTo>
                    <a:pt x="3212" y="1183"/>
                    <a:pt x="3399" y="1120"/>
                    <a:pt x="3497" y="969"/>
                  </a:cubicBezTo>
                  <a:cubicBezTo>
                    <a:pt x="3533" y="915"/>
                    <a:pt x="3506" y="871"/>
                    <a:pt x="3479" y="817"/>
                  </a:cubicBezTo>
                  <a:cubicBezTo>
                    <a:pt x="3444" y="737"/>
                    <a:pt x="3399" y="648"/>
                    <a:pt x="3346" y="576"/>
                  </a:cubicBezTo>
                  <a:cubicBezTo>
                    <a:pt x="3283" y="487"/>
                    <a:pt x="3221" y="398"/>
                    <a:pt x="3149" y="326"/>
                  </a:cubicBezTo>
                  <a:cubicBezTo>
                    <a:pt x="2980" y="157"/>
                    <a:pt x="2766" y="32"/>
                    <a:pt x="2525" y="5"/>
                  </a:cubicBezTo>
                  <a:cubicBezTo>
                    <a:pt x="2498" y="2"/>
                    <a:pt x="2471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1"/>
            <p:cNvSpPr/>
            <p:nvPr/>
          </p:nvSpPr>
          <p:spPr>
            <a:xfrm>
              <a:off x="3651533" y="519174"/>
              <a:ext cx="313053" cy="433166"/>
            </a:xfrm>
            <a:custGeom>
              <a:avLst/>
              <a:gdLst/>
              <a:ahLst/>
              <a:cxnLst/>
              <a:rect l="l" t="t" r="r" b="b"/>
              <a:pathLst>
                <a:path w="4952" h="6852" extrusionOk="0">
                  <a:moveTo>
                    <a:pt x="2807" y="1"/>
                  </a:moveTo>
                  <a:cubicBezTo>
                    <a:pt x="2639" y="1"/>
                    <a:pt x="2467" y="22"/>
                    <a:pt x="2293" y="68"/>
                  </a:cubicBezTo>
                  <a:cubicBezTo>
                    <a:pt x="625" y="514"/>
                    <a:pt x="232" y="2727"/>
                    <a:pt x="116" y="3565"/>
                  </a:cubicBezTo>
                  <a:cubicBezTo>
                    <a:pt x="0" y="4413"/>
                    <a:pt x="134" y="5323"/>
                    <a:pt x="652" y="5992"/>
                  </a:cubicBezTo>
                  <a:cubicBezTo>
                    <a:pt x="1047" y="6510"/>
                    <a:pt x="1694" y="6852"/>
                    <a:pt x="2331" y="6852"/>
                  </a:cubicBezTo>
                  <a:cubicBezTo>
                    <a:pt x="2527" y="6852"/>
                    <a:pt x="2722" y="6819"/>
                    <a:pt x="2909" y="6750"/>
                  </a:cubicBezTo>
                  <a:cubicBezTo>
                    <a:pt x="3194" y="6643"/>
                    <a:pt x="3453" y="6456"/>
                    <a:pt x="3587" y="6179"/>
                  </a:cubicBezTo>
                  <a:cubicBezTo>
                    <a:pt x="3747" y="5858"/>
                    <a:pt x="3712" y="5483"/>
                    <a:pt x="3712" y="5126"/>
                  </a:cubicBezTo>
                  <a:cubicBezTo>
                    <a:pt x="3694" y="4547"/>
                    <a:pt x="3774" y="3967"/>
                    <a:pt x="3935" y="3414"/>
                  </a:cubicBezTo>
                  <a:cubicBezTo>
                    <a:pt x="4095" y="2861"/>
                    <a:pt x="4952" y="1968"/>
                    <a:pt x="4586" y="1094"/>
                  </a:cubicBezTo>
                  <a:cubicBezTo>
                    <a:pt x="4356" y="523"/>
                    <a:pt x="3638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1"/>
            <p:cNvSpPr/>
            <p:nvPr/>
          </p:nvSpPr>
          <p:spPr>
            <a:xfrm>
              <a:off x="3944097" y="482382"/>
              <a:ext cx="119924" cy="92614"/>
            </a:xfrm>
            <a:custGeom>
              <a:avLst/>
              <a:gdLst/>
              <a:ahLst/>
              <a:cxnLst/>
              <a:rect l="l" t="t" r="r" b="b"/>
              <a:pathLst>
                <a:path w="1897" h="1465" extrusionOk="0">
                  <a:moveTo>
                    <a:pt x="1857" y="0"/>
                  </a:moveTo>
                  <a:cubicBezTo>
                    <a:pt x="1847" y="0"/>
                    <a:pt x="1837" y="5"/>
                    <a:pt x="1831" y="17"/>
                  </a:cubicBezTo>
                  <a:cubicBezTo>
                    <a:pt x="1662" y="338"/>
                    <a:pt x="1457" y="641"/>
                    <a:pt x="1225" y="909"/>
                  </a:cubicBezTo>
                  <a:cubicBezTo>
                    <a:pt x="1023" y="1137"/>
                    <a:pt x="786" y="1400"/>
                    <a:pt x="465" y="1400"/>
                  </a:cubicBezTo>
                  <a:cubicBezTo>
                    <a:pt x="459" y="1400"/>
                    <a:pt x="454" y="1400"/>
                    <a:pt x="448" y="1400"/>
                  </a:cubicBezTo>
                  <a:cubicBezTo>
                    <a:pt x="279" y="1400"/>
                    <a:pt x="118" y="1302"/>
                    <a:pt x="65" y="1141"/>
                  </a:cubicBezTo>
                  <a:cubicBezTo>
                    <a:pt x="61" y="1127"/>
                    <a:pt x="50" y="1121"/>
                    <a:pt x="39" y="1121"/>
                  </a:cubicBezTo>
                  <a:cubicBezTo>
                    <a:pt x="20" y="1121"/>
                    <a:pt x="0" y="1137"/>
                    <a:pt x="11" y="1159"/>
                  </a:cubicBezTo>
                  <a:cubicBezTo>
                    <a:pt x="56" y="1302"/>
                    <a:pt x="181" y="1409"/>
                    <a:pt x="324" y="1444"/>
                  </a:cubicBezTo>
                  <a:cubicBezTo>
                    <a:pt x="371" y="1458"/>
                    <a:pt x="418" y="1464"/>
                    <a:pt x="466" y="1464"/>
                  </a:cubicBezTo>
                  <a:cubicBezTo>
                    <a:pt x="572" y="1464"/>
                    <a:pt x="677" y="1434"/>
                    <a:pt x="770" y="1391"/>
                  </a:cubicBezTo>
                  <a:cubicBezTo>
                    <a:pt x="921" y="1310"/>
                    <a:pt x="1046" y="1186"/>
                    <a:pt x="1171" y="1061"/>
                  </a:cubicBezTo>
                  <a:cubicBezTo>
                    <a:pt x="1305" y="918"/>
                    <a:pt x="1421" y="766"/>
                    <a:pt x="1537" y="606"/>
                  </a:cubicBezTo>
                  <a:cubicBezTo>
                    <a:pt x="1671" y="427"/>
                    <a:pt x="1778" y="240"/>
                    <a:pt x="1885" y="44"/>
                  </a:cubicBezTo>
                  <a:cubicBezTo>
                    <a:pt x="1897" y="20"/>
                    <a:pt x="1877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3905283" y="372512"/>
              <a:ext cx="168159" cy="166009"/>
            </a:xfrm>
            <a:custGeom>
              <a:avLst/>
              <a:gdLst/>
              <a:ahLst/>
              <a:cxnLst/>
              <a:rect l="l" t="t" r="r" b="b"/>
              <a:pathLst>
                <a:path w="2660" h="2626" extrusionOk="0">
                  <a:moveTo>
                    <a:pt x="1461" y="0"/>
                  </a:moveTo>
                  <a:cubicBezTo>
                    <a:pt x="1181" y="0"/>
                    <a:pt x="900" y="101"/>
                    <a:pt x="679" y="292"/>
                  </a:cubicBezTo>
                  <a:cubicBezTo>
                    <a:pt x="268" y="649"/>
                    <a:pt x="1" y="1309"/>
                    <a:pt x="161" y="1844"/>
                  </a:cubicBezTo>
                  <a:cubicBezTo>
                    <a:pt x="315" y="2321"/>
                    <a:pt x="788" y="2626"/>
                    <a:pt x="1276" y="2626"/>
                  </a:cubicBezTo>
                  <a:cubicBezTo>
                    <a:pt x="1354" y="2626"/>
                    <a:pt x="1431" y="2618"/>
                    <a:pt x="1509" y="2602"/>
                  </a:cubicBezTo>
                  <a:cubicBezTo>
                    <a:pt x="1883" y="2531"/>
                    <a:pt x="2285" y="2308"/>
                    <a:pt x="2472" y="1969"/>
                  </a:cubicBezTo>
                  <a:cubicBezTo>
                    <a:pt x="2588" y="1764"/>
                    <a:pt x="2650" y="1523"/>
                    <a:pt x="2650" y="1291"/>
                  </a:cubicBezTo>
                  <a:cubicBezTo>
                    <a:pt x="2659" y="854"/>
                    <a:pt x="2472" y="435"/>
                    <a:pt x="2079" y="185"/>
                  </a:cubicBezTo>
                  <a:cubicBezTo>
                    <a:pt x="1893" y="60"/>
                    <a:pt x="1677" y="0"/>
                    <a:pt x="1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3856796" y="468222"/>
              <a:ext cx="84079" cy="116194"/>
            </a:xfrm>
            <a:custGeom>
              <a:avLst/>
              <a:gdLst/>
              <a:ahLst/>
              <a:cxnLst/>
              <a:rect l="l" t="t" r="r" b="b"/>
              <a:pathLst>
                <a:path w="1330" h="1838" extrusionOk="0">
                  <a:moveTo>
                    <a:pt x="1178" y="0"/>
                  </a:moveTo>
                  <a:cubicBezTo>
                    <a:pt x="857" y="384"/>
                    <a:pt x="500" y="740"/>
                    <a:pt x="126" y="1062"/>
                  </a:cubicBezTo>
                  <a:cubicBezTo>
                    <a:pt x="54" y="1133"/>
                    <a:pt x="1" y="1222"/>
                    <a:pt x="1" y="1302"/>
                  </a:cubicBezTo>
                  <a:cubicBezTo>
                    <a:pt x="1" y="1526"/>
                    <a:pt x="99" y="1713"/>
                    <a:pt x="259" y="1820"/>
                  </a:cubicBezTo>
                  <a:cubicBezTo>
                    <a:pt x="283" y="1832"/>
                    <a:pt x="309" y="1837"/>
                    <a:pt x="336" y="1837"/>
                  </a:cubicBezTo>
                  <a:cubicBezTo>
                    <a:pt x="415" y="1837"/>
                    <a:pt x="506" y="1792"/>
                    <a:pt x="572" y="1713"/>
                  </a:cubicBezTo>
                  <a:cubicBezTo>
                    <a:pt x="786" y="1472"/>
                    <a:pt x="991" y="1249"/>
                    <a:pt x="1223" y="1008"/>
                  </a:cubicBezTo>
                  <a:cubicBezTo>
                    <a:pt x="1330" y="633"/>
                    <a:pt x="1294" y="303"/>
                    <a:pt x="1178" y="0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1"/>
            <p:cNvSpPr/>
            <p:nvPr/>
          </p:nvSpPr>
          <p:spPr>
            <a:xfrm>
              <a:off x="3897950" y="468222"/>
              <a:ext cx="42925" cy="97608"/>
            </a:xfrm>
            <a:custGeom>
              <a:avLst/>
              <a:gdLst/>
              <a:ahLst/>
              <a:cxnLst/>
              <a:rect l="l" t="t" r="r" b="b"/>
              <a:pathLst>
                <a:path w="679" h="1544" extrusionOk="0">
                  <a:moveTo>
                    <a:pt x="527" y="0"/>
                  </a:moveTo>
                  <a:cubicBezTo>
                    <a:pt x="447" y="107"/>
                    <a:pt x="358" y="205"/>
                    <a:pt x="269" y="294"/>
                  </a:cubicBezTo>
                  <a:cubicBezTo>
                    <a:pt x="99" y="714"/>
                    <a:pt x="1" y="1195"/>
                    <a:pt x="72" y="1543"/>
                  </a:cubicBezTo>
                  <a:cubicBezTo>
                    <a:pt x="233" y="1365"/>
                    <a:pt x="393" y="1187"/>
                    <a:pt x="572" y="1008"/>
                  </a:cubicBezTo>
                  <a:cubicBezTo>
                    <a:pt x="679" y="633"/>
                    <a:pt x="643" y="30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3908317" y="440343"/>
              <a:ext cx="148751" cy="118975"/>
            </a:xfrm>
            <a:custGeom>
              <a:avLst/>
              <a:gdLst/>
              <a:ahLst/>
              <a:cxnLst/>
              <a:rect l="l" t="t" r="r" b="b"/>
              <a:pathLst>
                <a:path w="2353" h="1882" extrusionOk="0">
                  <a:moveTo>
                    <a:pt x="440" y="1"/>
                  </a:moveTo>
                  <a:cubicBezTo>
                    <a:pt x="429" y="1"/>
                    <a:pt x="418" y="2"/>
                    <a:pt x="408" y="4"/>
                  </a:cubicBezTo>
                  <a:cubicBezTo>
                    <a:pt x="283" y="22"/>
                    <a:pt x="212" y="173"/>
                    <a:pt x="185" y="280"/>
                  </a:cubicBezTo>
                  <a:cubicBezTo>
                    <a:pt x="167" y="334"/>
                    <a:pt x="167" y="441"/>
                    <a:pt x="212" y="486"/>
                  </a:cubicBezTo>
                  <a:cubicBezTo>
                    <a:pt x="245" y="536"/>
                    <a:pt x="333" y="594"/>
                    <a:pt x="344" y="594"/>
                  </a:cubicBezTo>
                  <a:cubicBezTo>
                    <a:pt x="345" y="594"/>
                    <a:pt x="345" y="593"/>
                    <a:pt x="345" y="593"/>
                  </a:cubicBezTo>
                  <a:lnTo>
                    <a:pt x="345" y="593"/>
                  </a:lnTo>
                  <a:cubicBezTo>
                    <a:pt x="340" y="613"/>
                    <a:pt x="1" y="1293"/>
                    <a:pt x="408" y="1833"/>
                  </a:cubicBezTo>
                  <a:cubicBezTo>
                    <a:pt x="434" y="1866"/>
                    <a:pt x="492" y="1882"/>
                    <a:pt x="573" y="1882"/>
                  </a:cubicBezTo>
                  <a:cubicBezTo>
                    <a:pt x="886" y="1882"/>
                    <a:pt x="1539" y="1645"/>
                    <a:pt x="2014" y="1235"/>
                  </a:cubicBezTo>
                  <a:cubicBezTo>
                    <a:pt x="2067" y="1181"/>
                    <a:pt x="2353" y="842"/>
                    <a:pt x="2326" y="780"/>
                  </a:cubicBezTo>
                  <a:cubicBezTo>
                    <a:pt x="2147" y="387"/>
                    <a:pt x="1951" y="173"/>
                    <a:pt x="1559" y="4"/>
                  </a:cubicBezTo>
                  <a:cubicBezTo>
                    <a:pt x="1309" y="147"/>
                    <a:pt x="1104" y="289"/>
                    <a:pt x="658" y="298"/>
                  </a:cubicBezTo>
                  <a:cubicBezTo>
                    <a:pt x="715" y="150"/>
                    <a:pt x="574" y="1"/>
                    <a:pt x="440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3994797" y="461205"/>
              <a:ext cx="24465" cy="20419"/>
            </a:xfrm>
            <a:custGeom>
              <a:avLst/>
              <a:gdLst/>
              <a:ahLst/>
              <a:cxnLst/>
              <a:rect l="l" t="t" r="r" b="b"/>
              <a:pathLst>
                <a:path w="387" h="323" extrusionOk="0">
                  <a:moveTo>
                    <a:pt x="43" y="0"/>
                  </a:moveTo>
                  <a:cubicBezTo>
                    <a:pt x="15" y="0"/>
                    <a:pt x="1" y="42"/>
                    <a:pt x="39" y="57"/>
                  </a:cubicBezTo>
                  <a:cubicBezTo>
                    <a:pt x="155" y="120"/>
                    <a:pt x="253" y="200"/>
                    <a:pt x="324" y="316"/>
                  </a:cubicBezTo>
                  <a:cubicBezTo>
                    <a:pt x="329" y="321"/>
                    <a:pt x="338" y="323"/>
                    <a:pt x="347" y="323"/>
                  </a:cubicBezTo>
                  <a:cubicBezTo>
                    <a:pt x="356" y="323"/>
                    <a:pt x="365" y="321"/>
                    <a:pt x="369" y="316"/>
                  </a:cubicBezTo>
                  <a:cubicBezTo>
                    <a:pt x="387" y="307"/>
                    <a:pt x="387" y="289"/>
                    <a:pt x="378" y="272"/>
                  </a:cubicBezTo>
                  <a:cubicBezTo>
                    <a:pt x="298" y="156"/>
                    <a:pt x="182" y="57"/>
                    <a:pt x="57" y="4"/>
                  </a:cubicBezTo>
                  <a:cubicBezTo>
                    <a:pt x="52" y="1"/>
                    <a:pt x="47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3943086" y="530932"/>
              <a:ext cx="12454" cy="14414"/>
            </a:xfrm>
            <a:custGeom>
              <a:avLst/>
              <a:gdLst/>
              <a:ahLst/>
              <a:cxnLst/>
              <a:rect l="l" t="t" r="r" b="b"/>
              <a:pathLst>
                <a:path w="197" h="228" extrusionOk="0">
                  <a:moveTo>
                    <a:pt x="41" y="0"/>
                  </a:moveTo>
                  <a:cubicBezTo>
                    <a:pt x="32" y="0"/>
                    <a:pt x="23" y="3"/>
                    <a:pt x="18" y="7"/>
                  </a:cubicBezTo>
                  <a:cubicBezTo>
                    <a:pt x="1" y="16"/>
                    <a:pt x="1" y="34"/>
                    <a:pt x="9" y="52"/>
                  </a:cubicBezTo>
                  <a:lnTo>
                    <a:pt x="134" y="212"/>
                  </a:lnTo>
                  <a:cubicBezTo>
                    <a:pt x="140" y="223"/>
                    <a:pt x="151" y="227"/>
                    <a:pt x="161" y="227"/>
                  </a:cubicBezTo>
                  <a:cubicBezTo>
                    <a:pt x="169" y="227"/>
                    <a:pt x="175" y="225"/>
                    <a:pt x="179" y="221"/>
                  </a:cubicBezTo>
                  <a:cubicBezTo>
                    <a:pt x="188" y="203"/>
                    <a:pt x="197" y="186"/>
                    <a:pt x="188" y="177"/>
                  </a:cubicBezTo>
                  <a:cubicBezTo>
                    <a:pt x="143" y="123"/>
                    <a:pt x="99" y="61"/>
                    <a:pt x="63" y="7"/>
                  </a:cubicBezTo>
                  <a:cubicBezTo>
                    <a:pt x="59" y="3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3972798" y="513927"/>
              <a:ext cx="28638" cy="20609"/>
            </a:xfrm>
            <a:custGeom>
              <a:avLst/>
              <a:gdLst/>
              <a:ahLst/>
              <a:cxnLst/>
              <a:rect l="l" t="t" r="r" b="b"/>
              <a:pathLst>
                <a:path w="453" h="326" extrusionOk="0">
                  <a:moveTo>
                    <a:pt x="413" y="1"/>
                  </a:moveTo>
                  <a:cubicBezTo>
                    <a:pt x="403" y="1"/>
                    <a:pt x="393" y="6"/>
                    <a:pt x="387" y="17"/>
                  </a:cubicBezTo>
                  <a:cubicBezTo>
                    <a:pt x="360" y="98"/>
                    <a:pt x="325" y="178"/>
                    <a:pt x="253" y="232"/>
                  </a:cubicBezTo>
                  <a:cubicBezTo>
                    <a:pt x="225" y="250"/>
                    <a:pt x="189" y="262"/>
                    <a:pt x="154" y="262"/>
                  </a:cubicBezTo>
                  <a:cubicBezTo>
                    <a:pt x="122" y="262"/>
                    <a:pt x="91" y="253"/>
                    <a:pt x="66" y="232"/>
                  </a:cubicBezTo>
                  <a:cubicBezTo>
                    <a:pt x="58" y="226"/>
                    <a:pt x="50" y="223"/>
                    <a:pt x="43" y="223"/>
                  </a:cubicBezTo>
                  <a:cubicBezTo>
                    <a:pt x="18" y="223"/>
                    <a:pt x="0" y="255"/>
                    <a:pt x="21" y="276"/>
                  </a:cubicBezTo>
                  <a:cubicBezTo>
                    <a:pt x="60" y="310"/>
                    <a:pt x="109" y="326"/>
                    <a:pt x="157" y="326"/>
                  </a:cubicBezTo>
                  <a:cubicBezTo>
                    <a:pt x="198" y="326"/>
                    <a:pt x="238" y="314"/>
                    <a:pt x="271" y="294"/>
                  </a:cubicBezTo>
                  <a:cubicBezTo>
                    <a:pt x="360" y="240"/>
                    <a:pt x="414" y="142"/>
                    <a:pt x="441" y="44"/>
                  </a:cubicBezTo>
                  <a:cubicBezTo>
                    <a:pt x="452" y="20"/>
                    <a:pt x="433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1"/>
            <p:cNvSpPr/>
            <p:nvPr/>
          </p:nvSpPr>
          <p:spPr>
            <a:xfrm>
              <a:off x="3979751" y="485100"/>
              <a:ext cx="13023" cy="14161"/>
            </a:xfrm>
            <a:custGeom>
              <a:avLst/>
              <a:gdLst/>
              <a:ahLst/>
              <a:cxnLst/>
              <a:rect l="l" t="t" r="r" b="b"/>
              <a:pathLst>
                <a:path w="206" h="224" extrusionOk="0">
                  <a:moveTo>
                    <a:pt x="36" y="1"/>
                  </a:moveTo>
                  <a:cubicBezTo>
                    <a:pt x="18" y="1"/>
                    <a:pt x="0" y="10"/>
                    <a:pt x="0" y="27"/>
                  </a:cubicBezTo>
                  <a:cubicBezTo>
                    <a:pt x="0" y="72"/>
                    <a:pt x="9" y="126"/>
                    <a:pt x="45" y="161"/>
                  </a:cubicBezTo>
                  <a:cubicBezTo>
                    <a:pt x="72" y="197"/>
                    <a:pt x="116" y="224"/>
                    <a:pt x="170" y="224"/>
                  </a:cubicBezTo>
                  <a:cubicBezTo>
                    <a:pt x="188" y="224"/>
                    <a:pt x="206" y="215"/>
                    <a:pt x="206" y="197"/>
                  </a:cubicBezTo>
                  <a:cubicBezTo>
                    <a:pt x="206" y="188"/>
                    <a:pt x="197" y="161"/>
                    <a:pt x="179" y="161"/>
                  </a:cubicBezTo>
                  <a:cubicBezTo>
                    <a:pt x="143" y="161"/>
                    <a:pt x="116" y="143"/>
                    <a:pt x="90" y="126"/>
                  </a:cubicBezTo>
                  <a:cubicBezTo>
                    <a:pt x="81" y="108"/>
                    <a:pt x="72" y="99"/>
                    <a:pt x="72" y="81"/>
                  </a:cubicBezTo>
                  <a:cubicBezTo>
                    <a:pt x="63" y="63"/>
                    <a:pt x="63" y="45"/>
                    <a:pt x="63" y="36"/>
                  </a:cubicBezTo>
                  <a:cubicBezTo>
                    <a:pt x="63" y="18"/>
                    <a:pt x="5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1"/>
            <p:cNvSpPr/>
            <p:nvPr/>
          </p:nvSpPr>
          <p:spPr>
            <a:xfrm>
              <a:off x="4004026" y="518162"/>
              <a:ext cx="11316" cy="13845"/>
            </a:xfrm>
            <a:custGeom>
              <a:avLst/>
              <a:gdLst/>
              <a:ahLst/>
              <a:cxnLst/>
              <a:rect l="l" t="t" r="r" b="b"/>
              <a:pathLst>
                <a:path w="179" h="219" extrusionOk="0">
                  <a:moveTo>
                    <a:pt x="50" y="0"/>
                  </a:moveTo>
                  <a:cubicBezTo>
                    <a:pt x="40" y="0"/>
                    <a:pt x="33" y="9"/>
                    <a:pt x="27" y="22"/>
                  </a:cubicBezTo>
                  <a:cubicBezTo>
                    <a:pt x="0" y="58"/>
                    <a:pt x="0" y="111"/>
                    <a:pt x="27" y="156"/>
                  </a:cubicBezTo>
                  <a:cubicBezTo>
                    <a:pt x="54" y="200"/>
                    <a:pt x="98" y="218"/>
                    <a:pt x="152" y="218"/>
                  </a:cubicBezTo>
                  <a:cubicBezTo>
                    <a:pt x="161" y="218"/>
                    <a:pt x="178" y="200"/>
                    <a:pt x="178" y="182"/>
                  </a:cubicBezTo>
                  <a:cubicBezTo>
                    <a:pt x="170" y="165"/>
                    <a:pt x="161" y="156"/>
                    <a:pt x="143" y="156"/>
                  </a:cubicBezTo>
                  <a:lnTo>
                    <a:pt x="116" y="156"/>
                  </a:lnTo>
                  <a:cubicBezTo>
                    <a:pt x="116" y="147"/>
                    <a:pt x="107" y="147"/>
                    <a:pt x="107" y="147"/>
                  </a:cubicBezTo>
                  <a:cubicBezTo>
                    <a:pt x="107" y="147"/>
                    <a:pt x="98" y="147"/>
                    <a:pt x="98" y="138"/>
                  </a:cubicBezTo>
                  <a:lnTo>
                    <a:pt x="89" y="138"/>
                  </a:lnTo>
                  <a:cubicBezTo>
                    <a:pt x="89" y="138"/>
                    <a:pt x="89" y="129"/>
                    <a:pt x="89" y="129"/>
                  </a:cubicBezTo>
                  <a:lnTo>
                    <a:pt x="80" y="129"/>
                  </a:lnTo>
                  <a:cubicBezTo>
                    <a:pt x="80" y="129"/>
                    <a:pt x="80" y="120"/>
                    <a:pt x="80" y="120"/>
                  </a:cubicBezTo>
                  <a:cubicBezTo>
                    <a:pt x="80" y="111"/>
                    <a:pt x="71" y="111"/>
                    <a:pt x="71" y="102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1" y="84"/>
                    <a:pt x="71" y="84"/>
                    <a:pt x="71" y="75"/>
                  </a:cubicBezTo>
                  <a:cubicBezTo>
                    <a:pt x="71" y="66"/>
                    <a:pt x="71" y="66"/>
                    <a:pt x="71" y="58"/>
                  </a:cubicBezTo>
                  <a:lnTo>
                    <a:pt x="80" y="58"/>
                  </a:lnTo>
                  <a:cubicBezTo>
                    <a:pt x="80" y="49"/>
                    <a:pt x="80" y="49"/>
                    <a:pt x="80" y="40"/>
                  </a:cubicBezTo>
                  <a:cubicBezTo>
                    <a:pt x="89" y="31"/>
                    <a:pt x="80" y="4"/>
                    <a:pt x="62" y="4"/>
                  </a:cubicBezTo>
                  <a:cubicBezTo>
                    <a:pt x="58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1"/>
            <p:cNvSpPr/>
            <p:nvPr/>
          </p:nvSpPr>
          <p:spPr>
            <a:xfrm>
              <a:off x="3948712" y="524042"/>
              <a:ext cx="17574" cy="16626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45" y="0"/>
                  </a:moveTo>
                  <a:cubicBezTo>
                    <a:pt x="28" y="0"/>
                    <a:pt x="10" y="9"/>
                    <a:pt x="10" y="18"/>
                  </a:cubicBezTo>
                  <a:cubicBezTo>
                    <a:pt x="1" y="36"/>
                    <a:pt x="10" y="54"/>
                    <a:pt x="28" y="63"/>
                  </a:cubicBezTo>
                  <a:cubicBezTo>
                    <a:pt x="28" y="63"/>
                    <a:pt x="36" y="63"/>
                    <a:pt x="36" y="72"/>
                  </a:cubicBezTo>
                  <a:cubicBezTo>
                    <a:pt x="36" y="72"/>
                    <a:pt x="45" y="72"/>
                    <a:pt x="54" y="80"/>
                  </a:cubicBezTo>
                  <a:cubicBezTo>
                    <a:pt x="63" y="80"/>
                    <a:pt x="72" y="89"/>
                    <a:pt x="81" y="98"/>
                  </a:cubicBezTo>
                  <a:cubicBezTo>
                    <a:pt x="90" y="98"/>
                    <a:pt x="99" y="107"/>
                    <a:pt x="108" y="116"/>
                  </a:cubicBezTo>
                  <a:cubicBezTo>
                    <a:pt x="108" y="125"/>
                    <a:pt x="117" y="125"/>
                    <a:pt x="117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44" y="152"/>
                    <a:pt x="161" y="170"/>
                    <a:pt x="170" y="188"/>
                  </a:cubicBezTo>
                  <a:cubicBezTo>
                    <a:pt x="179" y="196"/>
                    <a:pt x="188" y="205"/>
                    <a:pt x="197" y="214"/>
                  </a:cubicBezTo>
                  <a:cubicBezTo>
                    <a:pt x="197" y="223"/>
                    <a:pt x="206" y="232"/>
                    <a:pt x="206" y="241"/>
                  </a:cubicBezTo>
                  <a:cubicBezTo>
                    <a:pt x="212" y="254"/>
                    <a:pt x="224" y="262"/>
                    <a:pt x="236" y="262"/>
                  </a:cubicBezTo>
                  <a:cubicBezTo>
                    <a:pt x="241" y="262"/>
                    <a:pt x="246" y="261"/>
                    <a:pt x="251" y="259"/>
                  </a:cubicBezTo>
                  <a:cubicBezTo>
                    <a:pt x="259" y="250"/>
                    <a:pt x="277" y="232"/>
                    <a:pt x="268" y="214"/>
                  </a:cubicBezTo>
                  <a:cubicBezTo>
                    <a:pt x="215" y="125"/>
                    <a:pt x="135" y="54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1"/>
            <p:cNvSpPr/>
            <p:nvPr/>
          </p:nvSpPr>
          <p:spPr>
            <a:xfrm>
              <a:off x="3931834" y="446286"/>
              <a:ext cx="10178" cy="19155"/>
            </a:xfrm>
            <a:custGeom>
              <a:avLst/>
              <a:gdLst/>
              <a:ahLst/>
              <a:cxnLst/>
              <a:rect l="l" t="t" r="r" b="b"/>
              <a:pathLst>
                <a:path w="161" h="303" extrusionOk="0">
                  <a:moveTo>
                    <a:pt x="64" y="1"/>
                  </a:moveTo>
                  <a:cubicBezTo>
                    <a:pt x="42" y="1"/>
                    <a:pt x="23" y="38"/>
                    <a:pt x="45" y="53"/>
                  </a:cubicBezTo>
                  <a:cubicBezTo>
                    <a:pt x="80" y="79"/>
                    <a:pt x="98" y="124"/>
                    <a:pt x="89" y="160"/>
                  </a:cubicBezTo>
                  <a:cubicBezTo>
                    <a:pt x="80" y="195"/>
                    <a:pt x="54" y="231"/>
                    <a:pt x="18" y="249"/>
                  </a:cubicBezTo>
                  <a:cubicBezTo>
                    <a:pt x="9" y="249"/>
                    <a:pt x="0" y="267"/>
                    <a:pt x="9" y="285"/>
                  </a:cubicBezTo>
                  <a:cubicBezTo>
                    <a:pt x="9" y="302"/>
                    <a:pt x="27" y="302"/>
                    <a:pt x="45" y="302"/>
                  </a:cubicBezTo>
                  <a:cubicBezTo>
                    <a:pt x="98" y="276"/>
                    <a:pt x="143" y="222"/>
                    <a:pt x="152" y="169"/>
                  </a:cubicBezTo>
                  <a:cubicBezTo>
                    <a:pt x="161" y="106"/>
                    <a:pt x="134" y="44"/>
                    <a:pt x="80" y="8"/>
                  </a:cubicBezTo>
                  <a:cubicBezTo>
                    <a:pt x="75" y="3"/>
                    <a:pt x="7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1"/>
            <p:cNvSpPr/>
            <p:nvPr/>
          </p:nvSpPr>
          <p:spPr>
            <a:xfrm>
              <a:off x="3844279" y="554954"/>
              <a:ext cx="49499" cy="39764"/>
            </a:xfrm>
            <a:custGeom>
              <a:avLst/>
              <a:gdLst/>
              <a:ahLst/>
              <a:cxnLst/>
              <a:rect l="l" t="t" r="r" b="b"/>
              <a:pathLst>
                <a:path w="783" h="629" extrusionOk="0">
                  <a:moveTo>
                    <a:pt x="41" y="0"/>
                  </a:moveTo>
                  <a:cubicBezTo>
                    <a:pt x="20" y="0"/>
                    <a:pt x="0" y="15"/>
                    <a:pt x="11" y="38"/>
                  </a:cubicBezTo>
                  <a:cubicBezTo>
                    <a:pt x="74" y="216"/>
                    <a:pt x="154" y="403"/>
                    <a:pt x="306" y="528"/>
                  </a:cubicBezTo>
                  <a:cubicBezTo>
                    <a:pt x="386" y="591"/>
                    <a:pt x="487" y="628"/>
                    <a:pt x="588" y="628"/>
                  </a:cubicBezTo>
                  <a:cubicBezTo>
                    <a:pt x="644" y="628"/>
                    <a:pt x="700" y="616"/>
                    <a:pt x="752" y="591"/>
                  </a:cubicBezTo>
                  <a:cubicBezTo>
                    <a:pt x="782" y="575"/>
                    <a:pt x="767" y="534"/>
                    <a:pt x="739" y="534"/>
                  </a:cubicBezTo>
                  <a:cubicBezTo>
                    <a:pt x="735" y="534"/>
                    <a:pt x="730" y="535"/>
                    <a:pt x="725" y="537"/>
                  </a:cubicBezTo>
                  <a:cubicBezTo>
                    <a:pt x="680" y="560"/>
                    <a:pt x="632" y="570"/>
                    <a:pt x="586" y="570"/>
                  </a:cubicBezTo>
                  <a:cubicBezTo>
                    <a:pt x="485" y="570"/>
                    <a:pt x="388" y="524"/>
                    <a:pt x="315" y="457"/>
                  </a:cubicBezTo>
                  <a:cubicBezTo>
                    <a:pt x="190" y="341"/>
                    <a:pt x="127" y="180"/>
                    <a:pt x="74" y="20"/>
                  </a:cubicBez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1"/>
            <p:cNvSpPr/>
            <p:nvPr/>
          </p:nvSpPr>
          <p:spPr>
            <a:xfrm>
              <a:off x="3956045" y="432252"/>
              <a:ext cx="103297" cy="42925"/>
            </a:xfrm>
            <a:custGeom>
              <a:avLst/>
              <a:gdLst/>
              <a:ahLst/>
              <a:cxnLst/>
              <a:rect l="l" t="t" r="r" b="b"/>
              <a:pathLst>
                <a:path w="1634" h="679" extrusionOk="0">
                  <a:moveTo>
                    <a:pt x="771" y="1"/>
                  </a:moveTo>
                  <a:cubicBezTo>
                    <a:pt x="543" y="1"/>
                    <a:pt x="314" y="64"/>
                    <a:pt x="117" y="185"/>
                  </a:cubicBezTo>
                  <a:cubicBezTo>
                    <a:pt x="54" y="212"/>
                    <a:pt x="1" y="257"/>
                    <a:pt x="1" y="319"/>
                  </a:cubicBezTo>
                  <a:cubicBezTo>
                    <a:pt x="1" y="382"/>
                    <a:pt x="45" y="426"/>
                    <a:pt x="90" y="453"/>
                  </a:cubicBezTo>
                  <a:cubicBezTo>
                    <a:pt x="301" y="599"/>
                    <a:pt x="548" y="679"/>
                    <a:pt x="799" y="679"/>
                  </a:cubicBezTo>
                  <a:cubicBezTo>
                    <a:pt x="824" y="679"/>
                    <a:pt x="850" y="678"/>
                    <a:pt x="875" y="676"/>
                  </a:cubicBezTo>
                  <a:cubicBezTo>
                    <a:pt x="893" y="667"/>
                    <a:pt x="902" y="667"/>
                    <a:pt x="920" y="667"/>
                  </a:cubicBezTo>
                  <a:cubicBezTo>
                    <a:pt x="1027" y="658"/>
                    <a:pt x="1134" y="631"/>
                    <a:pt x="1232" y="587"/>
                  </a:cubicBezTo>
                  <a:cubicBezTo>
                    <a:pt x="1330" y="542"/>
                    <a:pt x="1419" y="489"/>
                    <a:pt x="1508" y="426"/>
                  </a:cubicBezTo>
                  <a:cubicBezTo>
                    <a:pt x="1571" y="382"/>
                    <a:pt x="1633" y="292"/>
                    <a:pt x="1553" y="230"/>
                  </a:cubicBezTo>
                  <a:cubicBezTo>
                    <a:pt x="1508" y="194"/>
                    <a:pt x="1455" y="168"/>
                    <a:pt x="1401" y="141"/>
                  </a:cubicBezTo>
                  <a:cubicBezTo>
                    <a:pt x="1348" y="123"/>
                    <a:pt x="1294" y="96"/>
                    <a:pt x="1241" y="78"/>
                  </a:cubicBezTo>
                  <a:cubicBezTo>
                    <a:pt x="1125" y="34"/>
                    <a:pt x="1009" y="16"/>
                    <a:pt x="893" y="7"/>
                  </a:cubicBezTo>
                  <a:cubicBezTo>
                    <a:pt x="852" y="3"/>
                    <a:pt x="812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1"/>
            <p:cNvSpPr/>
            <p:nvPr/>
          </p:nvSpPr>
          <p:spPr>
            <a:xfrm>
              <a:off x="3760960" y="631256"/>
              <a:ext cx="389736" cy="447896"/>
            </a:xfrm>
            <a:custGeom>
              <a:avLst/>
              <a:gdLst/>
              <a:ahLst/>
              <a:cxnLst/>
              <a:rect l="l" t="t" r="r" b="b"/>
              <a:pathLst>
                <a:path w="6165" h="7085" extrusionOk="0">
                  <a:moveTo>
                    <a:pt x="4674" y="0"/>
                  </a:moveTo>
                  <a:cubicBezTo>
                    <a:pt x="4106" y="0"/>
                    <a:pt x="3632" y="497"/>
                    <a:pt x="3283" y="963"/>
                  </a:cubicBezTo>
                  <a:cubicBezTo>
                    <a:pt x="2427" y="2131"/>
                    <a:pt x="1936" y="2890"/>
                    <a:pt x="1445" y="4246"/>
                  </a:cubicBezTo>
                  <a:lnTo>
                    <a:pt x="330" y="4147"/>
                  </a:lnTo>
                  <a:cubicBezTo>
                    <a:pt x="0" y="5075"/>
                    <a:pt x="9" y="5521"/>
                    <a:pt x="241" y="6030"/>
                  </a:cubicBezTo>
                  <a:cubicBezTo>
                    <a:pt x="464" y="6538"/>
                    <a:pt x="937" y="7056"/>
                    <a:pt x="1490" y="7082"/>
                  </a:cubicBezTo>
                  <a:cubicBezTo>
                    <a:pt x="1521" y="7084"/>
                    <a:pt x="1551" y="7084"/>
                    <a:pt x="1581" y="7084"/>
                  </a:cubicBezTo>
                  <a:cubicBezTo>
                    <a:pt x="3755" y="7084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6" y="4130"/>
                    <a:pt x="4505" y="5976"/>
                    <a:pt x="5130" y="6975"/>
                  </a:cubicBezTo>
                  <a:cubicBezTo>
                    <a:pt x="5469" y="6904"/>
                    <a:pt x="5826" y="6904"/>
                    <a:pt x="6165" y="6833"/>
                  </a:cubicBezTo>
                  <a:cubicBezTo>
                    <a:pt x="5817" y="5129"/>
                    <a:pt x="5656" y="2256"/>
                    <a:pt x="5585" y="1221"/>
                  </a:cubicBezTo>
                  <a:cubicBezTo>
                    <a:pt x="5540" y="579"/>
                    <a:pt x="5148" y="44"/>
                    <a:pt x="4800" y="8"/>
                  </a:cubicBezTo>
                  <a:cubicBezTo>
                    <a:pt x="4757" y="3"/>
                    <a:pt x="4716" y="0"/>
                    <a:pt x="4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1"/>
            <p:cNvSpPr/>
            <p:nvPr/>
          </p:nvSpPr>
          <p:spPr>
            <a:xfrm>
              <a:off x="4081277" y="714512"/>
              <a:ext cx="72258" cy="68465"/>
            </a:xfrm>
            <a:custGeom>
              <a:avLst/>
              <a:gdLst/>
              <a:ahLst/>
              <a:cxnLst/>
              <a:rect l="l" t="t" r="r" b="b"/>
              <a:pathLst>
                <a:path w="1143" h="1083" extrusionOk="0">
                  <a:moveTo>
                    <a:pt x="897" y="1"/>
                  </a:moveTo>
                  <a:cubicBezTo>
                    <a:pt x="861" y="1"/>
                    <a:pt x="825" y="10"/>
                    <a:pt x="794" y="29"/>
                  </a:cubicBezTo>
                  <a:cubicBezTo>
                    <a:pt x="562" y="163"/>
                    <a:pt x="348" y="306"/>
                    <a:pt x="152" y="475"/>
                  </a:cubicBezTo>
                  <a:cubicBezTo>
                    <a:pt x="89" y="529"/>
                    <a:pt x="18" y="591"/>
                    <a:pt x="9" y="680"/>
                  </a:cubicBezTo>
                  <a:cubicBezTo>
                    <a:pt x="0" y="770"/>
                    <a:pt x="72" y="841"/>
                    <a:pt x="134" y="912"/>
                  </a:cubicBezTo>
                  <a:cubicBezTo>
                    <a:pt x="219" y="997"/>
                    <a:pt x="320" y="1083"/>
                    <a:pt x="438" y="1083"/>
                  </a:cubicBezTo>
                  <a:cubicBezTo>
                    <a:pt x="444" y="1083"/>
                    <a:pt x="449" y="1082"/>
                    <a:pt x="455" y="1082"/>
                  </a:cubicBezTo>
                  <a:cubicBezTo>
                    <a:pt x="571" y="1082"/>
                    <a:pt x="660" y="1002"/>
                    <a:pt x="741" y="921"/>
                  </a:cubicBezTo>
                  <a:cubicBezTo>
                    <a:pt x="901" y="743"/>
                    <a:pt x="1035" y="529"/>
                    <a:pt x="1115" y="297"/>
                  </a:cubicBezTo>
                  <a:cubicBezTo>
                    <a:pt x="1142" y="208"/>
                    <a:pt x="1115" y="110"/>
                    <a:pt x="1035" y="47"/>
                  </a:cubicBezTo>
                  <a:cubicBezTo>
                    <a:pt x="995" y="17"/>
                    <a:pt x="945" y="1"/>
                    <a:pt x="897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1"/>
            <p:cNvSpPr/>
            <p:nvPr/>
          </p:nvSpPr>
          <p:spPr>
            <a:xfrm>
              <a:off x="4068317" y="751304"/>
              <a:ext cx="23138" cy="47982"/>
            </a:xfrm>
            <a:custGeom>
              <a:avLst/>
              <a:gdLst/>
              <a:ahLst/>
              <a:cxnLst/>
              <a:rect l="l" t="t" r="r" b="b"/>
              <a:pathLst>
                <a:path w="366" h="759" extrusionOk="0">
                  <a:moveTo>
                    <a:pt x="250" y="0"/>
                  </a:moveTo>
                  <a:cubicBezTo>
                    <a:pt x="170" y="98"/>
                    <a:pt x="80" y="206"/>
                    <a:pt x="0" y="304"/>
                  </a:cubicBezTo>
                  <a:cubicBezTo>
                    <a:pt x="36" y="402"/>
                    <a:pt x="71" y="500"/>
                    <a:pt x="107" y="598"/>
                  </a:cubicBezTo>
                  <a:cubicBezTo>
                    <a:pt x="178" y="652"/>
                    <a:pt x="259" y="714"/>
                    <a:pt x="321" y="759"/>
                  </a:cubicBezTo>
                  <a:cubicBezTo>
                    <a:pt x="348" y="669"/>
                    <a:pt x="294" y="562"/>
                    <a:pt x="214" y="527"/>
                  </a:cubicBezTo>
                  <a:cubicBezTo>
                    <a:pt x="214" y="482"/>
                    <a:pt x="187" y="420"/>
                    <a:pt x="178" y="366"/>
                  </a:cubicBezTo>
                  <a:cubicBezTo>
                    <a:pt x="250" y="295"/>
                    <a:pt x="303" y="188"/>
                    <a:pt x="366" y="116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1"/>
            <p:cNvSpPr/>
            <p:nvPr/>
          </p:nvSpPr>
          <p:spPr>
            <a:xfrm>
              <a:off x="4081846" y="755792"/>
              <a:ext cx="23138" cy="48045"/>
            </a:xfrm>
            <a:custGeom>
              <a:avLst/>
              <a:gdLst/>
              <a:ahLst/>
              <a:cxnLst/>
              <a:rect l="l" t="t" r="r" b="b"/>
              <a:pathLst>
                <a:path w="366" h="760" extrusionOk="0">
                  <a:moveTo>
                    <a:pt x="241" y="1"/>
                  </a:moveTo>
                  <a:cubicBezTo>
                    <a:pt x="161" y="99"/>
                    <a:pt x="80" y="206"/>
                    <a:pt x="0" y="304"/>
                  </a:cubicBezTo>
                  <a:cubicBezTo>
                    <a:pt x="36" y="402"/>
                    <a:pt x="63" y="500"/>
                    <a:pt x="98" y="598"/>
                  </a:cubicBezTo>
                  <a:cubicBezTo>
                    <a:pt x="170" y="643"/>
                    <a:pt x="250" y="705"/>
                    <a:pt x="321" y="759"/>
                  </a:cubicBezTo>
                  <a:cubicBezTo>
                    <a:pt x="348" y="670"/>
                    <a:pt x="295" y="563"/>
                    <a:pt x="205" y="527"/>
                  </a:cubicBezTo>
                  <a:cubicBezTo>
                    <a:pt x="205" y="482"/>
                    <a:pt x="179" y="420"/>
                    <a:pt x="179" y="366"/>
                  </a:cubicBezTo>
                  <a:cubicBezTo>
                    <a:pt x="241" y="286"/>
                    <a:pt x="303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1"/>
            <p:cNvSpPr/>
            <p:nvPr/>
          </p:nvSpPr>
          <p:spPr>
            <a:xfrm>
              <a:off x="4091960" y="754654"/>
              <a:ext cx="23201" cy="48045"/>
            </a:xfrm>
            <a:custGeom>
              <a:avLst/>
              <a:gdLst/>
              <a:ahLst/>
              <a:cxnLst/>
              <a:rect l="l" t="t" r="r" b="b"/>
              <a:pathLst>
                <a:path w="367" h="760" extrusionOk="0">
                  <a:moveTo>
                    <a:pt x="242" y="1"/>
                  </a:moveTo>
                  <a:cubicBezTo>
                    <a:pt x="161" y="108"/>
                    <a:pt x="81" y="206"/>
                    <a:pt x="1" y="304"/>
                  </a:cubicBezTo>
                  <a:cubicBezTo>
                    <a:pt x="36" y="402"/>
                    <a:pt x="63" y="500"/>
                    <a:pt x="99" y="599"/>
                  </a:cubicBezTo>
                  <a:cubicBezTo>
                    <a:pt x="170" y="652"/>
                    <a:pt x="251" y="715"/>
                    <a:pt x="322" y="759"/>
                  </a:cubicBezTo>
                  <a:cubicBezTo>
                    <a:pt x="349" y="679"/>
                    <a:pt x="295" y="563"/>
                    <a:pt x="206" y="527"/>
                  </a:cubicBezTo>
                  <a:cubicBezTo>
                    <a:pt x="206" y="483"/>
                    <a:pt x="179" y="420"/>
                    <a:pt x="179" y="376"/>
                  </a:cubicBezTo>
                  <a:cubicBezTo>
                    <a:pt x="242" y="295"/>
                    <a:pt x="304" y="197"/>
                    <a:pt x="366" y="117"/>
                  </a:cubicBezTo>
                  <a:lnTo>
                    <a:pt x="242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1"/>
            <p:cNvSpPr/>
            <p:nvPr/>
          </p:nvSpPr>
          <p:spPr>
            <a:xfrm>
              <a:off x="4102707" y="754654"/>
              <a:ext cx="23138" cy="47476"/>
            </a:xfrm>
            <a:custGeom>
              <a:avLst/>
              <a:gdLst/>
              <a:ahLst/>
              <a:cxnLst/>
              <a:rect l="l" t="t" r="r" b="b"/>
              <a:pathLst>
                <a:path w="366" h="751" extrusionOk="0">
                  <a:moveTo>
                    <a:pt x="241" y="1"/>
                  </a:moveTo>
                  <a:cubicBezTo>
                    <a:pt x="161" y="99"/>
                    <a:pt x="81" y="197"/>
                    <a:pt x="0" y="295"/>
                  </a:cubicBezTo>
                  <a:cubicBezTo>
                    <a:pt x="36" y="393"/>
                    <a:pt x="63" y="500"/>
                    <a:pt x="98" y="599"/>
                  </a:cubicBezTo>
                  <a:cubicBezTo>
                    <a:pt x="170" y="643"/>
                    <a:pt x="250" y="706"/>
                    <a:pt x="312" y="750"/>
                  </a:cubicBezTo>
                  <a:cubicBezTo>
                    <a:pt x="339" y="670"/>
                    <a:pt x="286" y="554"/>
                    <a:pt x="205" y="527"/>
                  </a:cubicBezTo>
                  <a:cubicBezTo>
                    <a:pt x="205" y="474"/>
                    <a:pt x="179" y="411"/>
                    <a:pt x="179" y="367"/>
                  </a:cubicBezTo>
                  <a:cubicBezTo>
                    <a:pt x="241" y="286"/>
                    <a:pt x="295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1"/>
            <p:cNvSpPr/>
            <p:nvPr/>
          </p:nvSpPr>
          <p:spPr>
            <a:xfrm>
              <a:off x="3699641" y="914780"/>
              <a:ext cx="48172" cy="5942"/>
            </a:xfrm>
            <a:custGeom>
              <a:avLst/>
              <a:gdLst/>
              <a:ahLst/>
              <a:cxnLst/>
              <a:rect l="l" t="t" r="r" b="b"/>
              <a:pathLst>
                <a:path w="762" h="94" extrusionOk="0">
                  <a:moveTo>
                    <a:pt x="36" y="1"/>
                  </a:moveTo>
                  <a:cubicBezTo>
                    <a:pt x="6" y="1"/>
                    <a:pt x="0" y="55"/>
                    <a:pt x="33" y="55"/>
                  </a:cubicBezTo>
                  <a:cubicBezTo>
                    <a:pt x="161" y="79"/>
                    <a:pt x="288" y="93"/>
                    <a:pt x="414" y="93"/>
                  </a:cubicBezTo>
                  <a:cubicBezTo>
                    <a:pt x="518" y="93"/>
                    <a:pt x="620" y="84"/>
                    <a:pt x="720" y="64"/>
                  </a:cubicBezTo>
                  <a:cubicBezTo>
                    <a:pt x="762" y="56"/>
                    <a:pt x="757" y="1"/>
                    <a:pt x="720" y="1"/>
                  </a:cubicBezTo>
                  <a:cubicBezTo>
                    <a:pt x="717" y="1"/>
                    <a:pt x="714" y="1"/>
                    <a:pt x="711" y="1"/>
                  </a:cubicBezTo>
                  <a:cubicBezTo>
                    <a:pt x="600" y="24"/>
                    <a:pt x="488" y="35"/>
                    <a:pt x="377" y="35"/>
                  </a:cubicBezTo>
                  <a:cubicBezTo>
                    <a:pt x="265" y="35"/>
                    <a:pt x="154" y="24"/>
                    <a:pt x="42" y="1"/>
                  </a:cubicBezTo>
                  <a:cubicBezTo>
                    <a:pt x="40" y="1"/>
                    <a:pt x="38" y="1"/>
                    <a:pt x="36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3671825" y="635744"/>
              <a:ext cx="389736" cy="448907"/>
            </a:xfrm>
            <a:custGeom>
              <a:avLst/>
              <a:gdLst/>
              <a:ahLst/>
              <a:cxnLst/>
              <a:rect l="l" t="t" r="r" b="b"/>
              <a:pathLst>
                <a:path w="6165" h="7101" extrusionOk="0">
                  <a:moveTo>
                    <a:pt x="4675" y="0"/>
                  </a:moveTo>
                  <a:cubicBezTo>
                    <a:pt x="4106" y="0"/>
                    <a:pt x="3633" y="497"/>
                    <a:pt x="3283" y="963"/>
                  </a:cubicBezTo>
                  <a:cubicBezTo>
                    <a:pt x="2427" y="2132"/>
                    <a:pt x="1936" y="2890"/>
                    <a:pt x="1437" y="4246"/>
                  </a:cubicBezTo>
                  <a:lnTo>
                    <a:pt x="331" y="4148"/>
                  </a:lnTo>
                  <a:cubicBezTo>
                    <a:pt x="1" y="5076"/>
                    <a:pt x="9" y="5522"/>
                    <a:pt x="241" y="6030"/>
                  </a:cubicBezTo>
                  <a:cubicBezTo>
                    <a:pt x="464" y="6539"/>
                    <a:pt x="928" y="7056"/>
                    <a:pt x="1490" y="7083"/>
                  </a:cubicBezTo>
                  <a:cubicBezTo>
                    <a:pt x="1521" y="7084"/>
                    <a:pt x="1551" y="7085"/>
                    <a:pt x="1581" y="7085"/>
                  </a:cubicBezTo>
                  <a:cubicBezTo>
                    <a:pt x="3747" y="7085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7" y="4139"/>
                    <a:pt x="4506" y="6102"/>
                    <a:pt x="5121" y="7101"/>
                  </a:cubicBezTo>
                  <a:cubicBezTo>
                    <a:pt x="5469" y="7029"/>
                    <a:pt x="5817" y="7029"/>
                    <a:pt x="6165" y="6958"/>
                  </a:cubicBezTo>
                  <a:cubicBezTo>
                    <a:pt x="5817" y="5254"/>
                    <a:pt x="5656" y="2257"/>
                    <a:pt x="5585" y="1222"/>
                  </a:cubicBezTo>
                  <a:cubicBezTo>
                    <a:pt x="5532" y="588"/>
                    <a:pt x="5148" y="53"/>
                    <a:pt x="4800" y="8"/>
                  </a:cubicBezTo>
                  <a:cubicBezTo>
                    <a:pt x="4758" y="3"/>
                    <a:pt x="4716" y="0"/>
                    <a:pt x="4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1"/>
            <p:cNvSpPr/>
            <p:nvPr/>
          </p:nvSpPr>
          <p:spPr>
            <a:xfrm>
              <a:off x="3755840" y="778360"/>
              <a:ext cx="69160" cy="162153"/>
            </a:xfrm>
            <a:custGeom>
              <a:avLst/>
              <a:gdLst/>
              <a:ahLst/>
              <a:cxnLst/>
              <a:rect l="l" t="t" r="r" b="b"/>
              <a:pathLst>
                <a:path w="1094" h="2565" extrusionOk="0">
                  <a:moveTo>
                    <a:pt x="1048" y="0"/>
                  </a:moveTo>
                  <a:cubicBezTo>
                    <a:pt x="1041" y="0"/>
                    <a:pt x="1033" y="3"/>
                    <a:pt x="1027" y="9"/>
                  </a:cubicBezTo>
                  <a:cubicBezTo>
                    <a:pt x="625" y="607"/>
                    <a:pt x="322" y="1258"/>
                    <a:pt x="135" y="1945"/>
                  </a:cubicBezTo>
                  <a:cubicBezTo>
                    <a:pt x="81" y="2142"/>
                    <a:pt x="36" y="2338"/>
                    <a:pt x="1" y="2534"/>
                  </a:cubicBezTo>
                  <a:cubicBezTo>
                    <a:pt x="1" y="2553"/>
                    <a:pt x="16" y="2564"/>
                    <a:pt x="31" y="2564"/>
                  </a:cubicBezTo>
                  <a:cubicBezTo>
                    <a:pt x="45" y="2564"/>
                    <a:pt x="59" y="2555"/>
                    <a:pt x="63" y="2534"/>
                  </a:cubicBezTo>
                  <a:cubicBezTo>
                    <a:pt x="188" y="1847"/>
                    <a:pt x="420" y="1169"/>
                    <a:pt x="768" y="554"/>
                  </a:cubicBezTo>
                  <a:cubicBezTo>
                    <a:pt x="866" y="375"/>
                    <a:pt x="964" y="215"/>
                    <a:pt x="1080" y="54"/>
                  </a:cubicBezTo>
                  <a:cubicBezTo>
                    <a:pt x="1094" y="27"/>
                    <a:pt x="1072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1"/>
            <p:cNvSpPr/>
            <p:nvPr/>
          </p:nvSpPr>
          <p:spPr>
            <a:xfrm>
              <a:off x="3729099" y="915918"/>
              <a:ext cx="21873" cy="28701"/>
            </a:xfrm>
            <a:custGeom>
              <a:avLst/>
              <a:gdLst/>
              <a:ahLst/>
              <a:cxnLst/>
              <a:rect l="l" t="t" r="r" b="b"/>
              <a:pathLst>
                <a:path w="346" h="454" extrusionOk="0">
                  <a:moveTo>
                    <a:pt x="299" y="1"/>
                  </a:moveTo>
                  <a:cubicBezTo>
                    <a:pt x="292" y="1"/>
                    <a:pt x="285" y="4"/>
                    <a:pt x="281" y="10"/>
                  </a:cubicBezTo>
                  <a:cubicBezTo>
                    <a:pt x="192" y="144"/>
                    <a:pt x="103" y="278"/>
                    <a:pt x="13" y="403"/>
                  </a:cubicBezTo>
                  <a:cubicBezTo>
                    <a:pt x="1" y="428"/>
                    <a:pt x="19" y="453"/>
                    <a:pt x="41" y="453"/>
                  </a:cubicBezTo>
                  <a:cubicBezTo>
                    <a:pt x="50" y="453"/>
                    <a:pt x="59" y="449"/>
                    <a:pt x="67" y="438"/>
                  </a:cubicBezTo>
                  <a:cubicBezTo>
                    <a:pt x="156" y="314"/>
                    <a:pt x="236" y="180"/>
                    <a:pt x="326" y="55"/>
                  </a:cubicBezTo>
                  <a:cubicBezTo>
                    <a:pt x="346" y="28"/>
                    <a:pt x="320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1"/>
            <p:cNvSpPr/>
            <p:nvPr/>
          </p:nvSpPr>
          <p:spPr>
            <a:xfrm>
              <a:off x="3940241" y="814140"/>
              <a:ext cx="11126" cy="125740"/>
            </a:xfrm>
            <a:custGeom>
              <a:avLst/>
              <a:gdLst/>
              <a:ahLst/>
              <a:cxnLst/>
              <a:rect l="l" t="t" r="r" b="b"/>
              <a:pathLst>
                <a:path w="176" h="1989" extrusionOk="0">
                  <a:moveTo>
                    <a:pt x="140" y="1"/>
                  </a:moveTo>
                  <a:cubicBezTo>
                    <a:pt x="126" y="1"/>
                    <a:pt x="112" y="8"/>
                    <a:pt x="108" y="23"/>
                  </a:cubicBezTo>
                  <a:cubicBezTo>
                    <a:pt x="19" y="523"/>
                    <a:pt x="1" y="1031"/>
                    <a:pt x="46" y="1531"/>
                  </a:cubicBezTo>
                  <a:cubicBezTo>
                    <a:pt x="54" y="1674"/>
                    <a:pt x="72" y="1816"/>
                    <a:pt x="99" y="1959"/>
                  </a:cubicBezTo>
                  <a:cubicBezTo>
                    <a:pt x="103" y="1979"/>
                    <a:pt x="118" y="1989"/>
                    <a:pt x="132" y="1989"/>
                  </a:cubicBezTo>
                  <a:cubicBezTo>
                    <a:pt x="150" y="1989"/>
                    <a:pt x="166" y="1975"/>
                    <a:pt x="162" y="1950"/>
                  </a:cubicBezTo>
                  <a:cubicBezTo>
                    <a:pt x="72" y="1460"/>
                    <a:pt x="63" y="960"/>
                    <a:pt x="108" y="460"/>
                  </a:cubicBezTo>
                  <a:cubicBezTo>
                    <a:pt x="126" y="318"/>
                    <a:pt x="144" y="175"/>
                    <a:pt x="170" y="32"/>
                  </a:cubicBezTo>
                  <a:cubicBezTo>
                    <a:pt x="175" y="12"/>
                    <a:pt x="158" y="1"/>
                    <a:pt x="140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1"/>
            <p:cNvSpPr/>
            <p:nvPr/>
          </p:nvSpPr>
          <p:spPr>
            <a:xfrm>
              <a:off x="3998527" y="1056321"/>
              <a:ext cx="47666" cy="11442"/>
            </a:xfrm>
            <a:custGeom>
              <a:avLst/>
              <a:gdLst/>
              <a:ahLst/>
              <a:cxnLst/>
              <a:rect l="l" t="t" r="r" b="b"/>
              <a:pathLst>
                <a:path w="754" h="181" extrusionOk="0">
                  <a:moveTo>
                    <a:pt x="711" y="1"/>
                  </a:moveTo>
                  <a:cubicBezTo>
                    <a:pt x="708" y="1"/>
                    <a:pt x="706" y="1"/>
                    <a:pt x="703" y="2"/>
                  </a:cubicBezTo>
                  <a:cubicBezTo>
                    <a:pt x="480" y="37"/>
                    <a:pt x="257" y="82"/>
                    <a:pt x="34" y="118"/>
                  </a:cubicBezTo>
                  <a:cubicBezTo>
                    <a:pt x="0" y="126"/>
                    <a:pt x="6" y="181"/>
                    <a:pt x="36" y="181"/>
                  </a:cubicBezTo>
                  <a:cubicBezTo>
                    <a:pt x="38" y="181"/>
                    <a:pt x="40" y="181"/>
                    <a:pt x="42" y="180"/>
                  </a:cubicBezTo>
                  <a:cubicBezTo>
                    <a:pt x="265" y="135"/>
                    <a:pt x="488" y="100"/>
                    <a:pt x="712" y="64"/>
                  </a:cubicBezTo>
                  <a:cubicBezTo>
                    <a:pt x="753" y="56"/>
                    <a:pt x="748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1"/>
            <p:cNvSpPr/>
            <p:nvPr/>
          </p:nvSpPr>
          <p:spPr>
            <a:xfrm>
              <a:off x="3744587" y="541300"/>
              <a:ext cx="204761" cy="257422"/>
            </a:xfrm>
            <a:custGeom>
              <a:avLst/>
              <a:gdLst/>
              <a:ahLst/>
              <a:cxnLst/>
              <a:rect l="l" t="t" r="r" b="b"/>
              <a:pathLst>
                <a:path w="3239" h="4072" extrusionOk="0">
                  <a:moveTo>
                    <a:pt x="654" y="0"/>
                  </a:moveTo>
                  <a:cubicBezTo>
                    <a:pt x="537" y="0"/>
                    <a:pt x="418" y="41"/>
                    <a:pt x="322" y="111"/>
                  </a:cubicBezTo>
                  <a:cubicBezTo>
                    <a:pt x="170" y="236"/>
                    <a:pt x="0" y="798"/>
                    <a:pt x="63" y="1172"/>
                  </a:cubicBezTo>
                  <a:cubicBezTo>
                    <a:pt x="277" y="2395"/>
                    <a:pt x="848" y="3090"/>
                    <a:pt x="1588" y="4072"/>
                  </a:cubicBezTo>
                  <a:cubicBezTo>
                    <a:pt x="2124" y="4072"/>
                    <a:pt x="2677" y="4027"/>
                    <a:pt x="3230" y="3947"/>
                  </a:cubicBezTo>
                  <a:cubicBezTo>
                    <a:pt x="3176" y="3652"/>
                    <a:pt x="3185" y="3367"/>
                    <a:pt x="3239" y="3073"/>
                  </a:cubicBezTo>
                  <a:lnTo>
                    <a:pt x="3239" y="3073"/>
                  </a:lnTo>
                  <a:cubicBezTo>
                    <a:pt x="2971" y="3081"/>
                    <a:pt x="2686" y="3090"/>
                    <a:pt x="2373" y="3099"/>
                  </a:cubicBezTo>
                  <a:cubicBezTo>
                    <a:pt x="1990" y="2234"/>
                    <a:pt x="1562" y="1360"/>
                    <a:pt x="1187" y="494"/>
                  </a:cubicBezTo>
                  <a:cubicBezTo>
                    <a:pt x="1115" y="325"/>
                    <a:pt x="1026" y="146"/>
                    <a:pt x="875" y="57"/>
                  </a:cubicBezTo>
                  <a:cubicBezTo>
                    <a:pt x="807" y="18"/>
                    <a:pt x="731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1"/>
            <p:cNvSpPr/>
            <p:nvPr/>
          </p:nvSpPr>
          <p:spPr>
            <a:xfrm>
              <a:off x="3746863" y="572528"/>
              <a:ext cx="201917" cy="226192"/>
            </a:xfrm>
            <a:custGeom>
              <a:avLst/>
              <a:gdLst/>
              <a:ahLst/>
              <a:cxnLst/>
              <a:rect l="l" t="t" r="r" b="b"/>
              <a:pathLst>
                <a:path w="3194" h="3578" extrusionOk="0">
                  <a:moveTo>
                    <a:pt x="89" y="0"/>
                  </a:moveTo>
                  <a:cubicBezTo>
                    <a:pt x="27" y="215"/>
                    <a:pt x="0" y="473"/>
                    <a:pt x="27" y="678"/>
                  </a:cubicBezTo>
                  <a:cubicBezTo>
                    <a:pt x="241" y="1901"/>
                    <a:pt x="812" y="2596"/>
                    <a:pt x="1552" y="3578"/>
                  </a:cubicBezTo>
                  <a:cubicBezTo>
                    <a:pt x="2088" y="3578"/>
                    <a:pt x="2641" y="3533"/>
                    <a:pt x="3194" y="3453"/>
                  </a:cubicBezTo>
                  <a:cubicBezTo>
                    <a:pt x="3185" y="3417"/>
                    <a:pt x="3185" y="3381"/>
                    <a:pt x="3176" y="3346"/>
                  </a:cubicBezTo>
                  <a:cubicBezTo>
                    <a:pt x="3034" y="3367"/>
                    <a:pt x="2891" y="3379"/>
                    <a:pt x="2749" y="3379"/>
                  </a:cubicBezTo>
                  <a:cubicBezTo>
                    <a:pt x="2470" y="3379"/>
                    <a:pt x="2193" y="3333"/>
                    <a:pt x="1927" y="3221"/>
                  </a:cubicBezTo>
                  <a:cubicBezTo>
                    <a:pt x="1865" y="3221"/>
                    <a:pt x="2052" y="2980"/>
                    <a:pt x="1989" y="2855"/>
                  </a:cubicBezTo>
                  <a:lnTo>
                    <a:pt x="1989" y="2855"/>
                  </a:lnTo>
                  <a:cubicBezTo>
                    <a:pt x="1927" y="2980"/>
                    <a:pt x="1749" y="3042"/>
                    <a:pt x="1686" y="3167"/>
                  </a:cubicBezTo>
                  <a:cubicBezTo>
                    <a:pt x="919" y="2240"/>
                    <a:pt x="161" y="121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1"/>
            <p:cNvSpPr/>
            <p:nvPr/>
          </p:nvSpPr>
          <p:spPr>
            <a:xfrm>
              <a:off x="3813240" y="582580"/>
              <a:ext cx="71942" cy="133895"/>
            </a:xfrm>
            <a:custGeom>
              <a:avLst/>
              <a:gdLst/>
              <a:ahLst/>
              <a:cxnLst/>
              <a:rect l="l" t="t" r="r" b="b"/>
              <a:pathLst>
                <a:path w="1138" h="2118" extrusionOk="0">
                  <a:moveTo>
                    <a:pt x="41" y="0"/>
                  </a:moveTo>
                  <a:cubicBezTo>
                    <a:pt x="20" y="0"/>
                    <a:pt x="1" y="16"/>
                    <a:pt x="12" y="38"/>
                  </a:cubicBezTo>
                  <a:cubicBezTo>
                    <a:pt x="288" y="573"/>
                    <a:pt x="565" y="1108"/>
                    <a:pt x="841" y="1643"/>
                  </a:cubicBezTo>
                  <a:cubicBezTo>
                    <a:pt x="913" y="1795"/>
                    <a:pt x="993" y="1947"/>
                    <a:pt x="1073" y="2098"/>
                  </a:cubicBezTo>
                  <a:cubicBezTo>
                    <a:pt x="1080" y="2112"/>
                    <a:pt x="1092" y="2118"/>
                    <a:pt x="1103" y="2118"/>
                  </a:cubicBezTo>
                  <a:cubicBezTo>
                    <a:pt x="1122" y="2118"/>
                    <a:pt x="1138" y="2103"/>
                    <a:pt x="1127" y="2081"/>
                  </a:cubicBezTo>
                  <a:cubicBezTo>
                    <a:pt x="850" y="1545"/>
                    <a:pt x="583" y="1010"/>
                    <a:pt x="306" y="475"/>
                  </a:cubicBezTo>
                  <a:lnTo>
                    <a:pt x="74" y="20"/>
                  </a:ln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1"/>
            <p:cNvSpPr/>
            <p:nvPr/>
          </p:nvSpPr>
          <p:spPr>
            <a:xfrm>
              <a:off x="3945362" y="734425"/>
              <a:ext cx="137119" cy="56390"/>
            </a:xfrm>
            <a:custGeom>
              <a:avLst/>
              <a:gdLst/>
              <a:ahLst/>
              <a:cxnLst/>
              <a:rect l="l" t="t" r="r" b="b"/>
              <a:pathLst>
                <a:path w="2169" h="892" extrusionOk="0">
                  <a:moveTo>
                    <a:pt x="1002" y="1"/>
                  </a:moveTo>
                  <a:cubicBezTo>
                    <a:pt x="689" y="1"/>
                    <a:pt x="387" y="9"/>
                    <a:pt x="63" y="18"/>
                  </a:cubicBezTo>
                  <a:cubicBezTo>
                    <a:pt x="9" y="312"/>
                    <a:pt x="0" y="597"/>
                    <a:pt x="54" y="892"/>
                  </a:cubicBezTo>
                  <a:cubicBezTo>
                    <a:pt x="785" y="776"/>
                    <a:pt x="1499" y="606"/>
                    <a:pt x="2168" y="374"/>
                  </a:cubicBezTo>
                  <a:cubicBezTo>
                    <a:pt x="2159" y="258"/>
                    <a:pt x="2150" y="151"/>
                    <a:pt x="2150" y="44"/>
                  </a:cubicBezTo>
                  <a:cubicBezTo>
                    <a:pt x="1721" y="11"/>
                    <a:pt x="1354" y="1"/>
                    <a:pt x="1002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1"/>
            <p:cNvSpPr/>
            <p:nvPr/>
          </p:nvSpPr>
          <p:spPr>
            <a:xfrm>
              <a:off x="4044611" y="720454"/>
              <a:ext cx="79591" cy="47476"/>
            </a:xfrm>
            <a:custGeom>
              <a:avLst/>
              <a:gdLst/>
              <a:ahLst/>
              <a:cxnLst/>
              <a:rect l="l" t="t" r="r" b="b"/>
              <a:pathLst>
                <a:path w="1259" h="751" extrusionOk="0">
                  <a:moveTo>
                    <a:pt x="1024" y="1"/>
                  </a:moveTo>
                  <a:cubicBezTo>
                    <a:pt x="984" y="1"/>
                    <a:pt x="943" y="7"/>
                    <a:pt x="901" y="16"/>
                  </a:cubicBezTo>
                  <a:cubicBezTo>
                    <a:pt x="598" y="69"/>
                    <a:pt x="304" y="158"/>
                    <a:pt x="18" y="274"/>
                  </a:cubicBezTo>
                  <a:lnTo>
                    <a:pt x="0" y="569"/>
                  </a:lnTo>
                  <a:cubicBezTo>
                    <a:pt x="238" y="688"/>
                    <a:pt x="504" y="750"/>
                    <a:pt x="767" y="750"/>
                  </a:cubicBezTo>
                  <a:cubicBezTo>
                    <a:pt x="800" y="750"/>
                    <a:pt x="833" y="749"/>
                    <a:pt x="866" y="747"/>
                  </a:cubicBezTo>
                  <a:cubicBezTo>
                    <a:pt x="982" y="738"/>
                    <a:pt x="1098" y="720"/>
                    <a:pt x="1178" y="640"/>
                  </a:cubicBezTo>
                  <a:cubicBezTo>
                    <a:pt x="1258" y="551"/>
                    <a:pt x="1258" y="408"/>
                    <a:pt x="1249" y="283"/>
                  </a:cubicBezTo>
                  <a:cubicBezTo>
                    <a:pt x="1240" y="194"/>
                    <a:pt x="1231" y="87"/>
                    <a:pt x="1151" y="33"/>
                  </a:cubicBezTo>
                  <a:cubicBezTo>
                    <a:pt x="1113" y="9"/>
                    <a:pt x="1069" y="1"/>
                    <a:pt x="1024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1"/>
            <p:cNvSpPr/>
            <p:nvPr/>
          </p:nvSpPr>
          <p:spPr>
            <a:xfrm>
              <a:off x="4111684" y="720264"/>
              <a:ext cx="34517" cy="34454"/>
            </a:xfrm>
            <a:custGeom>
              <a:avLst/>
              <a:gdLst/>
              <a:ahLst/>
              <a:cxnLst/>
              <a:rect l="l" t="t" r="r" b="b"/>
              <a:pathLst>
                <a:path w="546" h="545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5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6"/>
                    <a:pt x="545" y="277"/>
                  </a:cubicBezTo>
                  <a:cubicBezTo>
                    <a:pt x="492" y="188"/>
                    <a:pt x="438" y="99"/>
                    <a:pt x="385" y="10"/>
                  </a:cubicBezTo>
                  <a:cubicBezTo>
                    <a:pt x="260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1"/>
            <p:cNvSpPr/>
            <p:nvPr/>
          </p:nvSpPr>
          <p:spPr>
            <a:xfrm>
              <a:off x="4106626" y="733224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15" y="188"/>
                    <a:pt x="322" y="188"/>
                  </a:cubicBezTo>
                  <a:cubicBezTo>
                    <a:pt x="358" y="224"/>
                    <a:pt x="384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7"/>
                    <a:pt x="545" y="277"/>
                  </a:cubicBezTo>
                  <a:cubicBezTo>
                    <a:pt x="491" y="188"/>
                    <a:pt x="438" y="99"/>
                    <a:pt x="384" y="10"/>
                  </a:cubicBezTo>
                  <a:cubicBezTo>
                    <a:pt x="259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>
              <a:off x="4099293" y="740557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4" y="277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58"/>
                    <a:pt x="545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1"/>
            <p:cNvSpPr/>
            <p:nvPr/>
          </p:nvSpPr>
          <p:spPr>
            <a:xfrm>
              <a:off x="4091960" y="748459"/>
              <a:ext cx="35022" cy="34454"/>
            </a:xfrm>
            <a:custGeom>
              <a:avLst/>
              <a:gdLst/>
              <a:ahLst/>
              <a:cxnLst/>
              <a:rect l="l" t="t" r="r" b="b"/>
              <a:pathLst>
                <a:path w="554" h="545" extrusionOk="0">
                  <a:moveTo>
                    <a:pt x="1" y="1"/>
                  </a:moveTo>
                  <a:lnTo>
                    <a:pt x="10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93" y="277"/>
                    <a:pt x="429" y="313"/>
                  </a:cubicBezTo>
                  <a:cubicBezTo>
                    <a:pt x="393" y="393"/>
                    <a:pt x="447" y="509"/>
                    <a:pt x="536" y="545"/>
                  </a:cubicBezTo>
                  <a:cubicBezTo>
                    <a:pt x="536" y="465"/>
                    <a:pt x="545" y="358"/>
                    <a:pt x="554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35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0" name="Google Shape;2430;p61"/>
            <p:cNvGrpSpPr/>
            <p:nvPr/>
          </p:nvGrpSpPr>
          <p:grpSpPr>
            <a:xfrm>
              <a:off x="3616006" y="13192"/>
              <a:ext cx="257232" cy="299965"/>
              <a:chOff x="3616006" y="13192"/>
              <a:chExt cx="257232" cy="299965"/>
            </a:xfrm>
          </p:grpSpPr>
          <p:sp>
            <p:nvSpPr>
              <p:cNvPr id="2431" name="Google Shape;2431;p61"/>
              <p:cNvSpPr/>
              <p:nvPr/>
            </p:nvSpPr>
            <p:spPr>
              <a:xfrm>
                <a:off x="3740605" y="123062"/>
                <a:ext cx="88062" cy="19009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3007" extrusionOk="0">
                    <a:moveTo>
                      <a:pt x="367" y="0"/>
                    </a:moveTo>
                    <a:lnTo>
                      <a:pt x="1" y="197"/>
                    </a:lnTo>
                    <a:cubicBezTo>
                      <a:pt x="188" y="678"/>
                      <a:pt x="367" y="1160"/>
                      <a:pt x="554" y="1642"/>
                    </a:cubicBezTo>
                    <a:lnTo>
                      <a:pt x="634" y="1107"/>
                    </a:lnTo>
                    <a:cubicBezTo>
                      <a:pt x="750" y="1463"/>
                      <a:pt x="875" y="1820"/>
                      <a:pt x="991" y="2177"/>
                    </a:cubicBezTo>
                    <a:cubicBezTo>
                      <a:pt x="1036" y="1990"/>
                      <a:pt x="1080" y="1811"/>
                      <a:pt x="1125" y="1624"/>
                    </a:cubicBezTo>
                    <a:cubicBezTo>
                      <a:pt x="1214" y="2088"/>
                      <a:pt x="1303" y="2552"/>
                      <a:pt x="1393" y="3007"/>
                    </a:cubicBezTo>
                    <a:cubicBezTo>
                      <a:pt x="1330" y="2498"/>
                      <a:pt x="1268" y="2025"/>
                      <a:pt x="1196" y="1517"/>
                    </a:cubicBezTo>
                    <a:lnTo>
                      <a:pt x="1196" y="1517"/>
                    </a:lnTo>
                    <a:cubicBezTo>
                      <a:pt x="1205" y="1535"/>
                      <a:pt x="1205" y="1553"/>
                      <a:pt x="1214" y="1579"/>
                    </a:cubicBezTo>
                    <a:cubicBezTo>
                      <a:pt x="1205" y="1454"/>
                      <a:pt x="1205" y="1339"/>
                      <a:pt x="1196" y="1223"/>
                    </a:cubicBezTo>
                    <a:cubicBezTo>
                      <a:pt x="1143" y="1339"/>
                      <a:pt x="1107" y="1428"/>
                      <a:pt x="1054" y="1553"/>
                    </a:cubicBezTo>
                    <a:cubicBezTo>
                      <a:pt x="964" y="1249"/>
                      <a:pt x="875" y="919"/>
                      <a:pt x="777" y="616"/>
                    </a:cubicBezTo>
                    <a:cubicBezTo>
                      <a:pt x="706" y="732"/>
                      <a:pt x="670" y="803"/>
                      <a:pt x="590" y="919"/>
                    </a:cubicBezTo>
                    <a:cubicBezTo>
                      <a:pt x="509" y="616"/>
                      <a:pt x="447" y="304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61"/>
              <p:cNvSpPr/>
              <p:nvPr/>
            </p:nvSpPr>
            <p:spPr>
              <a:xfrm>
                <a:off x="3616006" y="13192"/>
                <a:ext cx="257232" cy="154946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2451" extrusionOk="0">
                    <a:moveTo>
                      <a:pt x="2105" y="0"/>
                    </a:moveTo>
                    <a:cubicBezTo>
                      <a:pt x="2046" y="0"/>
                      <a:pt x="1986" y="6"/>
                      <a:pt x="1927" y="17"/>
                    </a:cubicBezTo>
                    <a:cubicBezTo>
                      <a:pt x="1544" y="79"/>
                      <a:pt x="1205" y="391"/>
                      <a:pt x="1071" y="757"/>
                    </a:cubicBezTo>
                    <a:cubicBezTo>
                      <a:pt x="937" y="802"/>
                      <a:pt x="821" y="900"/>
                      <a:pt x="768" y="1025"/>
                    </a:cubicBezTo>
                    <a:cubicBezTo>
                      <a:pt x="759" y="1043"/>
                      <a:pt x="750" y="1060"/>
                      <a:pt x="741" y="1078"/>
                    </a:cubicBezTo>
                    <a:cubicBezTo>
                      <a:pt x="730" y="1078"/>
                      <a:pt x="718" y="1077"/>
                      <a:pt x="707" y="1077"/>
                    </a:cubicBezTo>
                    <a:cubicBezTo>
                      <a:pt x="539" y="1077"/>
                      <a:pt x="367" y="1140"/>
                      <a:pt x="241" y="1257"/>
                    </a:cubicBezTo>
                    <a:cubicBezTo>
                      <a:pt x="45" y="1453"/>
                      <a:pt x="0" y="1792"/>
                      <a:pt x="143" y="2033"/>
                    </a:cubicBezTo>
                    <a:cubicBezTo>
                      <a:pt x="259" y="2220"/>
                      <a:pt x="500" y="2336"/>
                      <a:pt x="714" y="2363"/>
                    </a:cubicBezTo>
                    <a:cubicBezTo>
                      <a:pt x="743" y="2368"/>
                      <a:pt x="773" y="2370"/>
                      <a:pt x="803" y="2370"/>
                    </a:cubicBezTo>
                    <a:cubicBezTo>
                      <a:pt x="990" y="2370"/>
                      <a:pt x="1177" y="2276"/>
                      <a:pt x="1285" y="2122"/>
                    </a:cubicBezTo>
                    <a:cubicBezTo>
                      <a:pt x="1497" y="2334"/>
                      <a:pt x="1786" y="2450"/>
                      <a:pt x="2079" y="2450"/>
                    </a:cubicBezTo>
                    <a:cubicBezTo>
                      <a:pt x="2156" y="2450"/>
                      <a:pt x="2234" y="2442"/>
                      <a:pt x="2311" y="2425"/>
                    </a:cubicBezTo>
                    <a:cubicBezTo>
                      <a:pt x="2614" y="2354"/>
                      <a:pt x="2882" y="2140"/>
                      <a:pt x="3042" y="1872"/>
                    </a:cubicBezTo>
                    <a:cubicBezTo>
                      <a:pt x="3105" y="1872"/>
                      <a:pt x="3167" y="1863"/>
                      <a:pt x="3230" y="1837"/>
                    </a:cubicBezTo>
                    <a:cubicBezTo>
                      <a:pt x="3248" y="1828"/>
                      <a:pt x="3265" y="1819"/>
                      <a:pt x="3292" y="1810"/>
                    </a:cubicBezTo>
                    <a:cubicBezTo>
                      <a:pt x="3310" y="1812"/>
                      <a:pt x="3328" y="1813"/>
                      <a:pt x="3346" y="1813"/>
                    </a:cubicBezTo>
                    <a:cubicBezTo>
                      <a:pt x="3593" y="1813"/>
                      <a:pt x="3923" y="1602"/>
                      <a:pt x="4006" y="1453"/>
                    </a:cubicBezTo>
                    <a:cubicBezTo>
                      <a:pt x="4051" y="1364"/>
                      <a:pt x="4068" y="1248"/>
                      <a:pt x="4068" y="1141"/>
                    </a:cubicBezTo>
                    <a:cubicBezTo>
                      <a:pt x="4051" y="927"/>
                      <a:pt x="3943" y="721"/>
                      <a:pt x="3747" y="641"/>
                    </a:cubicBezTo>
                    <a:cubicBezTo>
                      <a:pt x="3690" y="617"/>
                      <a:pt x="3624" y="604"/>
                      <a:pt x="3557" y="604"/>
                    </a:cubicBezTo>
                    <a:cubicBezTo>
                      <a:pt x="3405" y="604"/>
                      <a:pt x="3245" y="666"/>
                      <a:pt x="3158" y="784"/>
                    </a:cubicBezTo>
                    <a:cubicBezTo>
                      <a:pt x="3040" y="332"/>
                      <a:pt x="2576" y="0"/>
                      <a:pt x="2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3" name="Google Shape;2433;p61"/>
            <p:cNvSpPr/>
            <p:nvPr/>
          </p:nvSpPr>
          <p:spPr>
            <a:xfrm>
              <a:off x="4029376" y="497111"/>
              <a:ext cx="8534" cy="18523"/>
            </a:xfrm>
            <a:custGeom>
              <a:avLst/>
              <a:gdLst/>
              <a:ahLst/>
              <a:cxnLst/>
              <a:rect l="l" t="t" r="r" b="b"/>
              <a:pathLst>
                <a:path w="135" h="293" extrusionOk="0">
                  <a:moveTo>
                    <a:pt x="35" y="0"/>
                  </a:moveTo>
                  <a:cubicBezTo>
                    <a:pt x="27" y="0"/>
                    <a:pt x="18" y="2"/>
                    <a:pt x="9" y="7"/>
                  </a:cubicBezTo>
                  <a:cubicBezTo>
                    <a:pt x="0" y="16"/>
                    <a:pt x="0" y="34"/>
                    <a:pt x="9" y="52"/>
                  </a:cubicBezTo>
                  <a:cubicBezTo>
                    <a:pt x="18" y="60"/>
                    <a:pt x="18" y="60"/>
                    <a:pt x="27" y="69"/>
                  </a:cubicBezTo>
                  <a:cubicBezTo>
                    <a:pt x="27" y="69"/>
                    <a:pt x="27" y="78"/>
                    <a:pt x="27" y="78"/>
                  </a:cubicBezTo>
                  <a:cubicBezTo>
                    <a:pt x="36" y="87"/>
                    <a:pt x="36" y="87"/>
                    <a:pt x="36" y="96"/>
                  </a:cubicBezTo>
                  <a:cubicBezTo>
                    <a:pt x="45" y="105"/>
                    <a:pt x="45" y="114"/>
                    <a:pt x="45" y="123"/>
                  </a:cubicBezTo>
                  <a:lnTo>
                    <a:pt x="54" y="123"/>
                  </a:lnTo>
                  <a:cubicBezTo>
                    <a:pt x="54" y="123"/>
                    <a:pt x="54" y="132"/>
                    <a:pt x="54" y="132"/>
                  </a:cubicBezTo>
                  <a:lnTo>
                    <a:pt x="54" y="141"/>
                  </a:lnTo>
                  <a:cubicBezTo>
                    <a:pt x="54" y="150"/>
                    <a:pt x="63" y="159"/>
                    <a:pt x="63" y="167"/>
                  </a:cubicBezTo>
                  <a:cubicBezTo>
                    <a:pt x="63" y="176"/>
                    <a:pt x="63" y="176"/>
                    <a:pt x="63" y="185"/>
                  </a:cubicBezTo>
                  <a:lnTo>
                    <a:pt x="63" y="194"/>
                  </a:lnTo>
                  <a:cubicBezTo>
                    <a:pt x="63" y="203"/>
                    <a:pt x="63" y="212"/>
                    <a:pt x="63" y="221"/>
                  </a:cubicBezTo>
                  <a:cubicBezTo>
                    <a:pt x="54" y="230"/>
                    <a:pt x="54" y="230"/>
                    <a:pt x="54" y="239"/>
                  </a:cubicBezTo>
                  <a:cubicBezTo>
                    <a:pt x="54" y="239"/>
                    <a:pt x="54" y="248"/>
                    <a:pt x="54" y="248"/>
                  </a:cubicBezTo>
                  <a:cubicBezTo>
                    <a:pt x="54" y="266"/>
                    <a:pt x="54" y="283"/>
                    <a:pt x="72" y="292"/>
                  </a:cubicBezTo>
                  <a:cubicBezTo>
                    <a:pt x="90" y="292"/>
                    <a:pt x="108" y="283"/>
                    <a:pt x="116" y="266"/>
                  </a:cubicBezTo>
                  <a:cubicBezTo>
                    <a:pt x="134" y="176"/>
                    <a:pt x="116" y="78"/>
                    <a:pt x="54" y="7"/>
                  </a:cubicBezTo>
                  <a:cubicBezTo>
                    <a:pt x="50" y="2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4" name="Google Shape;2434;p61"/>
          <p:cNvGrpSpPr/>
          <p:nvPr/>
        </p:nvGrpSpPr>
        <p:grpSpPr>
          <a:xfrm>
            <a:off x="-1106222" y="-2228264"/>
            <a:ext cx="693336" cy="904995"/>
            <a:chOff x="1131231" y="577017"/>
            <a:chExt cx="394793" cy="515285"/>
          </a:xfrm>
        </p:grpSpPr>
        <p:sp>
          <p:nvSpPr>
            <p:cNvPr id="2435" name="Google Shape;2435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7" name="Google Shape;2437;p61"/>
          <p:cNvGrpSpPr/>
          <p:nvPr/>
        </p:nvGrpSpPr>
        <p:grpSpPr>
          <a:xfrm>
            <a:off x="2411070" y="-2348651"/>
            <a:ext cx="1058287" cy="905012"/>
            <a:chOff x="1120484" y="994875"/>
            <a:chExt cx="419256" cy="358506"/>
          </a:xfrm>
        </p:grpSpPr>
        <p:sp>
          <p:nvSpPr>
            <p:cNvPr id="2438" name="Google Shape;2438;p61"/>
            <p:cNvSpPr/>
            <p:nvPr/>
          </p:nvSpPr>
          <p:spPr>
            <a:xfrm>
              <a:off x="1121053" y="994875"/>
              <a:ext cx="401052" cy="311978"/>
            </a:xfrm>
            <a:custGeom>
              <a:avLst/>
              <a:gdLst/>
              <a:ahLst/>
              <a:cxnLst/>
              <a:rect l="l" t="t" r="r" b="b"/>
              <a:pathLst>
                <a:path w="6344" h="4935" extrusionOk="0">
                  <a:moveTo>
                    <a:pt x="1937" y="1"/>
                  </a:moveTo>
                  <a:cubicBezTo>
                    <a:pt x="1865" y="1"/>
                    <a:pt x="1794" y="4"/>
                    <a:pt x="1722" y="10"/>
                  </a:cubicBezTo>
                  <a:cubicBezTo>
                    <a:pt x="1731" y="10"/>
                    <a:pt x="1740" y="10"/>
                    <a:pt x="1749" y="19"/>
                  </a:cubicBezTo>
                  <a:cubicBezTo>
                    <a:pt x="1848" y="36"/>
                    <a:pt x="1817" y="183"/>
                    <a:pt x="1727" y="183"/>
                  </a:cubicBezTo>
                  <a:cubicBezTo>
                    <a:pt x="1720" y="183"/>
                    <a:pt x="1712" y="182"/>
                    <a:pt x="1705" y="180"/>
                  </a:cubicBezTo>
                  <a:cubicBezTo>
                    <a:pt x="1577" y="149"/>
                    <a:pt x="1449" y="135"/>
                    <a:pt x="1321" y="135"/>
                  </a:cubicBezTo>
                  <a:cubicBezTo>
                    <a:pt x="1261" y="135"/>
                    <a:pt x="1202" y="138"/>
                    <a:pt x="1143" y="144"/>
                  </a:cubicBezTo>
                  <a:cubicBezTo>
                    <a:pt x="518" y="394"/>
                    <a:pt x="10" y="983"/>
                    <a:pt x="1" y="1643"/>
                  </a:cubicBezTo>
                  <a:cubicBezTo>
                    <a:pt x="402" y="1012"/>
                    <a:pt x="1161" y="750"/>
                    <a:pt x="1860" y="750"/>
                  </a:cubicBezTo>
                  <a:cubicBezTo>
                    <a:pt x="2031" y="750"/>
                    <a:pt x="2198" y="765"/>
                    <a:pt x="2356" y="795"/>
                  </a:cubicBezTo>
                  <a:cubicBezTo>
                    <a:pt x="4292" y="1277"/>
                    <a:pt x="5228" y="3248"/>
                    <a:pt x="6156" y="4935"/>
                  </a:cubicBezTo>
                  <a:cubicBezTo>
                    <a:pt x="6165" y="4935"/>
                    <a:pt x="6165" y="4935"/>
                    <a:pt x="6165" y="4926"/>
                  </a:cubicBezTo>
                  <a:cubicBezTo>
                    <a:pt x="6326" y="4649"/>
                    <a:pt x="6344" y="4364"/>
                    <a:pt x="6245" y="4069"/>
                  </a:cubicBezTo>
                  <a:cubicBezTo>
                    <a:pt x="6112" y="3632"/>
                    <a:pt x="5978" y="3213"/>
                    <a:pt x="5773" y="2802"/>
                  </a:cubicBezTo>
                  <a:cubicBezTo>
                    <a:pt x="5558" y="2392"/>
                    <a:pt x="5300" y="2000"/>
                    <a:pt x="4988" y="1643"/>
                  </a:cubicBezTo>
                  <a:lnTo>
                    <a:pt x="4988" y="1643"/>
                  </a:lnTo>
                  <a:cubicBezTo>
                    <a:pt x="5050" y="1803"/>
                    <a:pt x="5112" y="1955"/>
                    <a:pt x="5166" y="2107"/>
                  </a:cubicBezTo>
                  <a:cubicBezTo>
                    <a:pt x="5187" y="2171"/>
                    <a:pt x="5135" y="2213"/>
                    <a:pt x="5082" y="2213"/>
                  </a:cubicBezTo>
                  <a:cubicBezTo>
                    <a:pt x="5046" y="2213"/>
                    <a:pt x="5011" y="2194"/>
                    <a:pt x="4996" y="2151"/>
                  </a:cubicBezTo>
                  <a:cubicBezTo>
                    <a:pt x="4889" y="1857"/>
                    <a:pt x="4782" y="1545"/>
                    <a:pt x="4622" y="1268"/>
                  </a:cubicBezTo>
                  <a:cubicBezTo>
                    <a:pt x="4363" y="1018"/>
                    <a:pt x="4078" y="786"/>
                    <a:pt x="3765" y="599"/>
                  </a:cubicBezTo>
                  <a:cubicBezTo>
                    <a:pt x="3721" y="572"/>
                    <a:pt x="3676" y="545"/>
                    <a:pt x="3632" y="519"/>
                  </a:cubicBezTo>
                  <a:lnTo>
                    <a:pt x="3632" y="519"/>
                  </a:lnTo>
                  <a:cubicBezTo>
                    <a:pt x="3676" y="572"/>
                    <a:pt x="3721" y="635"/>
                    <a:pt x="3756" y="697"/>
                  </a:cubicBezTo>
                  <a:cubicBezTo>
                    <a:pt x="3794" y="765"/>
                    <a:pt x="3736" y="829"/>
                    <a:pt x="3677" y="829"/>
                  </a:cubicBezTo>
                  <a:cubicBezTo>
                    <a:pt x="3651" y="829"/>
                    <a:pt x="3624" y="816"/>
                    <a:pt x="3605" y="786"/>
                  </a:cubicBezTo>
                  <a:cubicBezTo>
                    <a:pt x="3498" y="599"/>
                    <a:pt x="3364" y="438"/>
                    <a:pt x="3203" y="296"/>
                  </a:cubicBezTo>
                  <a:cubicBezTo>
                    <a:pt x="2798" y="112"/>
                    <a:pt x="2367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1"/>
            <p:cNvSpPr/>
            <p:nvPr/>
          </p:nvSpPr>
          <p:spPr>
            <a:xfrm>
              <a:off x="1120484" y="1042224"/>
              <a:ext cx="389799" cy="284289"/>
            </a:xfrm>
            <a:custGeom>
              <a:avLst/>
              <a:gdLst/>
              <a:ahLst/>
              <a:cxnLst/>
              <a:rect l="l" t="t" r="r" b="b"/>
              <a:pathLst>
                <a:path w="6166" h="4497" extrusionOk="0">
                  <a:moveTo>
                    <a:pt x="1869" y="1"/>
                  </a:moveTo>
                  <a:cubicBezTo>
                    <a:pt x="1170" y="1"/>
                    <a:pt x="411" y="263"/>
                    <a:pt x="10" y="894"/>
                  </a:cubicBezTo>
                  <a:cubicBezTo>
                    <a:pt x="1" y="929"/>
                    <a:pt x="10" y="965"/>
                    <a:pt x="10" y="992"/>
                  </a:cubicBezTo>
                  <a:cubicBezTo>
                    <a:pt x="90" y="769"/>
                    <a:pt x="313" y="617"/>
                    <a:pt x="554" y="573"/>
                  </a:cubicBezTo>
                  <a:cubicBezTo>
                    <a:pt x="610" y="560"/>
                    <a:pt x="667" y="556"/>
                    <a:pt x="723" y="556"/>
                  </a:cubicBezTo>
                  <a:cubicBezTo>
                    <a:pt x="791" y="556"/>
                    <a:pt x="860" y="563"/>
                    <a:pt x="929" y="573"/>
                  </a:cubicBezTo>
                  <a:cubicBezTo>
                    <a:pt x="1044" y="528"/>
                    <a:pt x="1160" y="483"/>
                    <a:pt x="1276" y="448"/>
                  </a:cubicBezTo>
                  <a:cubicBezTo>
                    <a:pt x="1284" y="444"/>
                    <a:pt x="1293" y="443"/>
                    <a:pt x="1300" y="443"/>
                  </a:cubicBezTo>
                  <a:cubicBezTo>
                    <a:pt x="1336" y="443"/>
                    <a:pt x="1367" y="474"/>
                    <a:pt x="1375" y="510"/>
                  </a:cubicBezTo>
                  <a:cubicBezTo>
                    <a:pt x="1392" y="555"/>
                    <a:pt x="1357" y="599"/>
                    <a:pt x="1321" y="617"/>
                  </a:cubicBezTo>
                  <a:cubicBezTo>
                    <a:pt x="1285" y="626"/>
                    <a:pt x="1259" y="635"/>
                    <a:pt x="1223" y="644"/>
                  </a:cubicBezTo>
                  <a:cubicBezTo>
                    <a:pt x="1241" y="653"/>
                    <a:pt x="1250" y="653"/>
                    <a:pt x="1268" y="662"/>
                  </a:cubicBezTo>
                  <a:cubicBezTo>
                    <a:pt x="1526" y="751"/>
                    <a:pt x="1776" y="876"/>
                    <a:pt x="2008" y="1028"/>
                  </a:cubicBezTo>
                  <a:cubicBezTo>
                    <a:pt x="2191" y="1001"/>
                    <a:pt x="2374" y="985"/>
                    <a:pt x="2560" y="985"/>
                  </a:cubicBezTo>
                  <a:cubicBezTo>
                    <a:pt x="2628" y="985"/>
                    <a:pt x="2697" y="987"/>
                    <a:pt x="2766" y="992"/>
                  </a:cubicBezTo>
                  <a:cubicBezTo>
                    <a:pt x="2879" y="1001"/>
                    <a:pt x="2882" y="1162"/>
                    <a:pt x="2775" y="1162"/>
                  </a:cubicBezTo>
                  <a:cubicBezTo>
                    <a:pt x="2772" y="1162"/>
                    <a:pt x="2769" y="1162"/>
                    <a:pt x="2766" y="1161"/>
                  </a:cubicBezTo>
                  <a:cubicBezTo>
                    <a:pt x="2689" y="1158"/>
                    <a:pt x="2611" y="1155"/>
                    <a:pt x="2533" y="1155"/>
                  </a:cubicBezTo>
                  <a:cubicBezTo>
                    <a:pt x="2424" y="1155"/>
                    <a:pt x="2314" y="1160"/>
                    <a:pt x="2204" y="1170"/>
                  </a:cubicBezTo>
                  <a:cubicBezTo>
                    <a:pt x="2508" y="1393"/>
                    <a:pt x="2775" y="1661"/>
                    <a:pt x="3025" y="1946"/>
                  </a:cubicBezTo>
                  <a:cubicBezTo>
                    <a:pt x="3203" y="2152"/>
                    <a:pt x="3373" y="2357"/>
                    <a:pt x="3533" y="2580"/>
                  </a:cubicBezTo>
                  <a:cubicBezTo>
                    <a:pt x="3730" y="2615"/>
                    <a:pt x="3926" y="2660"/>
                    <a:pt x="4113" y="2722"/>
                  </a:cubicBezTo>
                  <a:cubicBezTo>
                    <a:pt x="4212" y="2755"/>
                    <a:pt x="4182" y="2895"/>
                    <a:pt x="4092" y="2895"/>
                  </a:cubicBezTo>
                  <a:cubicBezTo>
                    <a:pt x="4085" y="2895"/>
                    <a:pt x="4077" y="2894"/>
                    <a:pt x="4069" y="2892"/>
                  </a:cubicBezTo>
                  <a:cubicBezTo>
                    <a:pt x="3944" y="2847"/>
                    <a:pt x="3819" y="2812"/>
                    <a:pt x="3685" y="2785"/>
                  </a:cubicBezTo>
                  <a:lnTo>
                    <a:pt x="3685" y="2785"/>
                  </a:lnTo>
                  <a:cubicBezTo>
                    <a:pt x="3881" y="3044"/>
                    <a:pt x="4069" y="3311"/>
                    <a:pt x="4265" y="3570"/>
                  </a:cubicBezTo>
                  <a:cubicBezTo>
                    <a:pt x="4533" y="3606"/>
                    <a:pt x="4800" y="3677"/>
                    <a:pt x="5059" y="3766"/>
                  </a:cubicBezTo>
                  <a:cubicBezTo>
                    <a:pt x="5156" y="3799"/>
                    <a:pt x="5128" y="3941"/>
                    <a:pt x="5043" y="3941"/>
                  </a:cubicBezTo>
                  <a:cubicBezTo>
                    <a:pt x="5034" y="3941"/>
                    <a:pt x="5024" y="3939"/>
                    <a:pt x="5014" y="3936"/>
                  </a:cubicBezTo>
                  <a:cubicBezTo>
                    <a:pt x="4818" y="3864"/>
                    <a:pt x="4622" y="3802"/>
                    <a:pt x="4417" y="3766"/>
                  </a:cubicBezTo>
                  <a:lnTo>
                    <a:pt x="4417" y="3766"/>
                  </a:lnTo>
                  <a:cubicBezTo>
                    <a:pt x="4595" y="3998"/>
                    <a:pt x="4800" y="4221"/>
                    <a:pt x="5059" y="4364"/>
                  </a:cubicBezTo>
                  <a:cubicBezTo>
                    <a:pt x="5211" y="4447"/>
                    <a:pt x="5393" y="4497"/>
                    <a:pt x="5569" y="4497"/>
                  </a:cubicBezTo>
                  <a:cubicBezTo>
                    <a:pt x="5808" y="4497"/>
                    <a:pt x="6037" y="4406"/>
                    <a:pt x="6165" y="4186"/>
                  </a:cubicBezTo>
                  <a:cubicBezTo>
                    <a:pt x="5237" y="2499"/>
                    <a:pt x="4301" y="528"/>
                    <a:pt x="2365" y="46"/>
                  </a:cubicBezTo>
                  <a:cubicBezTo>
                    <a:pt x="2207" y="16"/>
                    <a:pt x="2040" y="1"/>
                    <a:pt x="1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1"/>
            <p:cNvSpPr/>
            <p:nvPr/>
          </p:nvSpPr>
          <p:spPr>
            <a:xfrm>
              <a:off x="1216509" y="1016622"/>
              <a:ext cx="323231" cy="336760"/>
            </a:xfrm>
            <a:custGeom>
              <a:avLst/>
              <a:gdLst/>
              <a:ahLst/>
              <a:cxnLst/>
              <a:rect l="l" t="t" r="r" b="b"/>
              <a:pathLst>
                <a:path w="5113" h="5327" extrusionOk="0">
                  <a:moveTo>
                    <a:pt x="697" y="0"/>
                  </a:moveTo>
                  <a:cubicBezTo>
                    <a:pt x="677" y="0"/>
                    <a:pt x="664" y="26"/>
                    <a:pt x="685" y="41"/>
                  </a:cubicBezTo>
                  <a:cubicBezTo>
                    <a:pt x="855" y="192"/>
                    <a:pt x="1024" y="335"/>
                    <a:pt x="1194" y="487"/>
                  </a:cubicBezTo>
                  <a:cubicBezTo>
                    <a:pt x="987" y="418"/>
                    <a:pt x="768" y="379"/>
                    <a:pt x="550" y="379"/>
                  </a:cubicBezTo>
                  <a:cubicBezTo>
                    <a:pt x="373" y="379"/>
                    <a:pt x="197" y="404"/>
                    <a:pt x="25" y="460"/>
                  </a:cubicBezTo>
                  <a:cubicBezTo>
                    <a:pt x="1" y="468"/>
                    <a:pt x="13" y="506"/>
                    <a:pt x="36" y="506"/>
                  </a:cubicBezTo>
                  <a:cubicBezTo>
                    <a:pt x="38" y="506"/>
                    <a:pt x="41" y="506"/>
                    <a:pt x="43" y="505"/>
                  </a:cubicBezTo>
                  <a:cubicBezTo>
                    <a:pt x="96" y="487"/>
                    <a:pt x="150" y="469"/>
                    <a:pt x="195" y="460"/>
                  </a:cubicBezTo>
                  <a:cubicBezTo>
                    <a:pt x="313" y="435"/>
                    <a:pt x="432" y="423"/>
                    <a:pt x="551" y="423"/>
                  </a:cubicBezTo>
                  <a:cubicBezTo>
                    <a:pt x="773" y="423"/>
                    <a:pt x="993" y="465"/>
                    <a:pt x="1203" y="540"/>
                  </a:cubicBezTo>
                  <a:cubicBezTo>
                    <a:pt x="953" y="540"/>
                    <a:pt x="703" y="603"/>
                    <a:pt x="480" y="710"/>
                  </a:cubicBezTo>
                  <a:cubicBezTo>
                    <a:pt x="458" y="725"/>
                    <a:pt x="467" y="759"/>
                    <a:pt x="486" y="759"/>
                  </a:cubicBezTo>
                  <a:cubicBezTo>
                    <a:pt x="489" y="759"/>
                    <a:pt x="494" y="757"/>
                    <a:pt x="498" y="755"/>
                  </a:cubicBezTo>
                  <a:cubicBezTo>
                    <a:pt x="720" y="644"/>
                    <a:pt x="969" y="582"/>
                    <a:pt x="1216" y="582"/>
                  </a:cubicBezTo>
                  <a:cubicBezTo>
                    <a:pt x="1247" y="582"/>
                    <a:pt x="1279" y="583"/>
                    <a:pt x="1310" y="585"/>
                  </a:cubicBezTo>
                  <a:cubicBezTo>
                    <a:pt x="1310" y="585"/>
                    <a:pt x="1310" y="576"/>
                    <a:pt x="1319" y="576"/>
                  </a:cubicBezTo>
                  <a:cubicBezTo>
                    <a:pt x="1336" y="585"/>
                    <a:pt x="1363" y="594"/>
                    <a:pt x="1390" y="612"/>
                  </a:cubicBezTo>
                  <a:cubicBezTo>
                    <a:pt x="1809" y="799"/>
                    <a:pt x="2175" y="1102"/>
                    <a:pt x="2487" y="1441"/>
                  </a:cubicBezTo>
                  <a:cubicBezTo>
                    <a:pt x="2692" y="1664"/>
                    <a:pt x="2889" y="1905"/>
                    <a:pt x="3076" y="2146"/>
                  </a:cubicBezTo>
                  <a:cubicBezTo>
                    <a:pt x="3023" y="2111"/>
                    <a:pt x="2969" y="2075"/>
                    <a:pt x="2915" y="2048"/>
                  </a:cubicBezTo>
                  <a:cubicBezTo>
                    <a:pt x="2585" y="1861"/>
                    <a:pt x="2237" y="1709"/>
                    <a:pt x="1881" y="1602"/>
                  </a:cubicBezTo>
                  <a:cubicBezTo>
                    <a:pt x="1877" y="1601"/>
                    <a:pt x="1874" y="1601"/>
                    <a:pt x="1871" y="1601"/>
                  </a:cubicBezTo>
                  <a:cubicBezTo>
                    <a:pt x="1842" y="1601"/>
                    <a:pt x="1830" y="1638"/>
                    <a:pt x="1854" y="1647"/>
                  </a:cubicBezTo>
                  <a:cubicBezTo>
                    <a:pt x="1961" y="1673"/>
                    <a:pt x="2059" y="1709"/>
                    <a:pt x="2157" y="1745"/>
                  </a:cubicBezTo>
                  <a:cubicBezTo>
                    <a:pt x="2514" y="1870"/>
                    <a:pt x="2844" y="2039"/>
                    <a:pt x="3156" y="2244"/>
                  </a:cubicBezTo>
                  <a:cubicBezTo>
                    <a:pt x="3254" y="2369"/>
                    <a:pt x="3344" y="2494"/>
                    <a:pt x="3442" y="2628"/>
                  </a:cubicBezTo>
                  <a:cubicBezTo>
                    <a:pt x="3709" y="2994"/>
                    <a:pt x="3959" y="3368"/>
                    <a:pt x="4200" y="3761"/>
                  </a:cubicBezTo>
                  <a:cubicBezTo>
                    <a:pt x="4164" y="3725"/>
                    <a:pt x="4120" y="3690"/>
                    <a:pt x="4075" y="3654"/>
                  </a:cubicBezTo>
                  <a:cubicBezTo>
                    <a:pt x="3790" y="3440"/>
                    <a:pt x="3478" y="3279"/>
                    <a:pt x="3147" y="3172"/>
                  </a:cubicBezTo>
                  <a:cubicBezTo>
                    <a:pt x="3145" y="3171"/>
                    <a:pt x="3142" y="3171"/>
                    <a:pt x="3139" y="3171"/>
                  </a:cubicBezTo>
                  <a:cubicBezTo>
                    <a:pt x="3116" y="3171"/>
                    <a:pt x="3098" y="3200"/>
                    <a:pt x="3130" y="3208"/>
                  </a:cubicBezTo>
                  <a:cubicBezTo>
                    <a:pt x="3219" y="3243"/>
                    <a:pt x="3308" y="3279"/>
                    <a:pt x="3397" y="3315"/>
                  </a:cubicBezTo>
                  <a:cubicBezTo>
                    <a:pt x="3718" y="3458"/>
                    <a:pt x="4013" y="3645"/>
                    <a:pt x="4271" y="3877"/>
                  </a:cubicBezTo>
                  <a:cubicBezTo>
                    <a:pt x="4271" y="3886"/>
                    <a:pt x="4280" y="3886"/>
                    <a:pt x="4280" y="3886"/>
                  </a:cubicBezTo>
                  <a:cubicBezTo>
                    <a:pt x="4289" y="3895"/>
                    <a:pt x="4298" y="3913"/>
                    <a:pt x="4307" y="3930"/>
                  </a:cubicBezTo>
                  <a:cubicBezTo>
                    <a:pt x="4575" y="4376"/>
                    <a:pt x="4834" y="4840"/>
                    <a:pt x="5057" y="5313"/>
                  </a:cubicBezTo>
                  <a:cubicBezTo>
                    <a:pt x="5063" y="5322"/>
                    <a:pt x="5072" y="5326"/>
                    <a:pt x="5081" y="5326"/>
                  </a:cubicBezTo>
                  <a:cubicBezTo>
                    <a:pt x="5098" y="5326"/>
                    <a:pt x="5113" y="5313"/>
                    <a:pt x="5101" y="5295"/>
                  </a:cubicBezTo>
                  <a:cubicBezTo>
                    <a:pt x="5074" y="5242"/>
                    <a:pt x="5048" y="5179"/>
                    <a:pt x="5012" y="5117"/>
                  </a:cubicBezTo>
                  <a:cubicBezTo>
                    <a:pt x="4798" y="4689"/>
                    <a:pt x="4557" y="4260"/>
                    <a:pt x="4307" y="3841"/>
                  </a:cubicBezTo>
                  <a:cubicBezTo>
                    <a:pt x="4236" y="3404"/>
                    <a:pt x="4111" y="2967"/>
                    <a:pt x="3959" y="2548"/>
                  </a:cubicBezTo>
                  <a:cubicBezTo>
                    <a:pt x="3956" y="2538"/>
                    <a:pt x="3949" y="2534"/>
                    <a:pt x="3941" y="2534"/>
                  </a:cubicBezTo>
                  <a:cubicBezTo>
                    <a:pt x="3926" y="2534"/>
                    <a:pt x="3909" y="2548"/>
                    <a:pt x="3915" y="2565"/>
                  </a:cubicBezTo>
                  <a:cubicBezTo>
                    <a:pt x="4057" y="2940"/>
                    <a:pt x="4164" y="3333"/>
                    <a:pt x="4236" y="3734"/>
                  </a:cubicBezTo>
                  <a:cubicBezTo>
                    <a:pt x="3959" y="3279"/>
                    <a:pt x="3656" y="2842"/>
                    <a:pt x="3344" y="2414"/>
                  </a:cubicBezTo>
                  <a:cubicBezTo>
                    <a:pt x="3290" y="2351"/>
                    <a:pt x="3246" y="2289"/>
                    <a:pt x="3192" y="2226"/>
                  </a:cubicBezTo>
                  <a:cubicBezTo>
                    <a:pt x="3156" y="2119"/>
                    <a:pt x="3121" y="2012"/>
                    <a:pt x="3076" y="1914"/>
                  </a:cubicBezTo>
                  <a:cubicBezTo>
                    <a:pt x="2924" y="1557"/>
                    <a:pt x="2728" y="1227"/>
                    <a:pt x="2496" y="915"/>
                  </a:cubicBezTo>
                  <a:cubicBezTo>
                    <a:pt x="2491" y="907"/>
                    <a:pt x="2484" y="904"/>
                    <a:pt x="2478" y="904"/>
                  </a:cubicBezTo>
                  <a:cubicBezTo>
                    <a:pt x="2462" y="904"/>
                    <a:pt x="2448" y="923"/>
                    <a:pt x="2461" y="942"/>
                  </a:cubicBezTo>
                  <a:cubicBezTo>
                    <a:pt x="2532" y="1031"/>
                    <a:pt x="2594" y="1120"/>
                    <a:pt x="2648" y="1209"/>
                  </a:cubicBezTo>
                  <a:cubicBezTo>
                    <a:pt x="2835" y="1486"/>
                    <a:pt x="2987" y="1789"/>
                    <a:pt x="3103" y="2102"/>
                  </a:cubicBezTo>
                  <a:cubicBezTo>
                    <a:pt x="2871" y="1807"/>
                    <a:pt x="2630" y="1513"/>
                    <a:pt x="2362" y="1245"/>
                  </a:cubicBezTo>
                  <a:cubicBezTo>
                    <a:pt x="2059" y="951"/>
                    <a:pt x="1711" y="692"/>
                    <a:pt x="1319" y="531"/>
                  </a:cubicBezTo>
                  <a:cubicBezTo>
                    <a:pt x="1113" y="353"/>
                    <a:pt x="917" y="184"/>
                    <a:pt x="712" y="5"/>
                  </a:cubicBezTo>
                  <a:cubicBezTo>
                    <a:pt x="707" y="2"/>
                    <a:pt x="702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61"/>
          <p:cNvGrpSpPr/>
          <p:nvPr/>
        </p:nvGrpSpPr>
        <p:grpSpPr>
          <a:xfrm>
            <a:off x="2603609" y="-1443646"/>
            <a:ext cx="693364" cy="975011"/>
            <a:chOff x="1344964" y="340146"/>
            <a:chExt cx="319817" cy="449729"/>
          </a:xfrm>
        </p:grpSpPr>
        <p:sp>
          <p:nvSpPr>
            <p:cNvPr id="2442" name="Google Shape;2442;p61"/>
            <p:cNvSpPr/>
            <p:nvPr/>
          </p:nvSpPr>
          <p:spPr>
            <a:xfrm>
              <a:off x="1347177" y="340146"/>
              <a:ext cx="317605" cy="396563"/>
            </a:xfrm>
            <a:custGeom>
              <a:avLst/>
              <a:gdLst/>
              <a:ahLst/>
              <a:cxnLst/>
              <a:rect l="l" t="t" r="r" b="b"/>
              <a:pathLst>
                <a:path w="5024" h="6273" extrusionOk="0">
                  <a:moveTo>
                    <a:pt x="1598" y="1"/>
                  </a:moveTo>
                  <a:cubicBezTo>
                    <a:pt x="929" y="19"/>
                    <a:pt x="242" y="385"/>
                    <a:pt x="1" y="991"/>
                  </a:cubicBezTo>
                  <a:cubicBezTo>
                    <a:pt x="332" y="751"/>
                    <a:pt x="724" y="652"/>
                    <a:pt x="1117" y="652"/>
                  </a:cubicBezTo>
                  <a:cubicBezTo>
                    <a:pt x="1615" y="652"/>
                    <a:pt x="2115" y="811"/>
                    <a:pt x="2499" y="1045"/>
                  </a:cubicBezTo>
                  <a:cubicBezTo>
                    <a:pt x="4140" y="2187"/>
                    <a:pt x="4310" y="4363"/>
                    <a:pt x="4577" y="6272"/>
                  </a:cubicBezTo>
                  <a:cubicBezTo>
                    <a:pt x="4577" y="6272"/>
                    <a:pt x="4586" y="6272"/>
                    <a:pt x="4586" y="6263"/>
                  </a:cubicBezTo>
                  <a:cubicBezTo>
                    <a:pt x="4836" y="6067"/>
                    <a:pt x="4952" y="5800"/>
                    <a:pt x="4970" y="5496"/>
                  </a:cubicBezTo>
                  <a:cubicBezTo>
                    <a:pt x="4997" y="5041"/>
                    <a:pt x="5024" y="4595"/>
                    <a:pt x="4979" y="4149"/>
                  </a:cubicBezTo>
                  <a:cubicBezTo>
                    <a:pt x="4925" y="3685"/>
                    <a:pt x="4818" y="3221"/>
                    <a:pt x="4658" y="2784"/>
                  </a:cubicBezTo>
                  <a:cubicBezTo>
                    <a:pt x="4658" y="2954"/>
                    <a:pt x="4658" y="3114"/>
                    <a:pt x="4658" y="3275"/>
                  </a:cubicBezTo>
                  <a:cubicBezTo>
                    <a:pt x="4654" y="3329"/>
                    <a:pt x="4615" y="3354"/>
                    <a:pt x="4576" y="3354"/>
                  </a:cubicBezTo>
                  <a:cubicBezTo>
                    <a:pt x="4530" y="3354"/>
                    <a:pt x="4483" y="3320"/>
                    <a:pt x="4488" y="3257"/>
                  </a:cubicBezTo>
                  <a:cubicBezTo>
                    <a:pt x="4488" y="2945"/>
                    <a:pt x="4497" y="2615"/>
                    <a:pt x="4453" y="2294"/>
                  </a:cubicBezTo>
                  <a:cubicBezTo>
                    <a:pt x="4292" y="1964"/>
                    <a:pt x="4114" y="1651"/>
                    <a:pt x="3891" y="1366"/>
                  </a:cubicBezTo>
                  <a:cubicBezTo>
                    <a:pt x="3864" y="1321"/>
                    <a:pt x="3828" y="1286"/>
                    <a:pt x="3792" y="1241"/>
                  </a:cubicBezTo>
                  <a:lnTo>
                    <a:pt x="3792" y="1241"/>
                  </a:lnTo>
                  <a:cubicBezTo>
                    <a:pt x="3819" y="1312"/>
                    <a:pt x="3828" y="1384"/>
                    <a:pt x="3846" y="1455"/>
                  </a:cubicBezTo>
                  <a:cubicBezTo>
                    <a:pt x="3856" y="1520"/>
                    <a:pt x="3808" y="1557"/>
                    <a:pt x="3760" y="1557"/>
                  </a:cubicBezTo>
                  <a:cubicBezTo>
                    <a:pt x="3722" y="1557"/>
                    <a:pt x="3684" y="1533"/>
                    <a:pt x="3676" y="1482"/>
                  </a:cubicBezTo>
                  <a:cubicBezTo>
                    <a:pt x="3641" y="1277"/>
                    <a:pt x="3569" y="1071"/>
                    <a:pt x="3471" y="884"/>
                  </a:cubicBezTo>
                  <a:cubicBezTo>
                    <a:pt x="3106" y="518"/>
                    <a:pt x="2677" y="224"/>
                    <a:pt x="2187" y="81"/>
                  </a:cubicBezTo>
                  <a:lnTo>
                    <a:pt x="2187" y="81"/>
                  </a:lnTo>
                  <a:cubicBezTo>
                    <a:pt x="2196" y="90"/>
                    <a:pt x="2204" y="99"/>
                    <a:pt x="2213" y="99"/>
                  </a:cubicBezTo>
                  <a:cubicBezTo>
                    <a:pt x="2295" y="151"/>
                    <a:pt x="2235" y="257"/>
                    <a:pt x="2162" y="257"/>
                  </a:cubicBezTo>
                  <a:cubicBezTo>
                    <a:pt x="2147" y="257"/>
                    <a:pt x="2131" y="253"/>
                    <a:pt x="2115" y="242"/>
                  </a:cubicBezTo>
                  <a:cubicBezTo>
                    <a:pt x="1955" y="135"/>
                    <a:pt x="1785" y="54"/>
                    <a:pt x="1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1"/>
            <p:cNvSpPr/>
            <p:nvPr/>
          </p:nvSpPr>
          <p:spPr>
            <a:xfrm>
              <a:off x="1344964" y="381300"/>
              <a:ext cx="291622" cy="363753"/>
            </a:xfrm>
            <a:custGeom>
              <a:avLst/>
              <a:gdLst/>
              <a:ahLst/>
              <a:cxnLst/>
              <a:rect l="l" t="t" r="r" b="b"/>
              <a:pathLst>
                <a:path w="4613" h="5754" extrusionOk="0">
                  <a:moveTo>
                    <a:pt x="1152" y="1"/>
                  </a:moveTo>
                  <a:cubicBezTo>
                    <a:pt x="759" y="1"/>
                    <a:pt x="367" y="100"/>
                    <a:pt x="36" y="340"/>
                  </a:cubicBezTo>
                  <a:cubicBezTo>
                    <a:pt x="18" y="376"/>
                    <a:pt x="9" y="412"/>
                    <a:pt x="0" y="438"/>
                  </a:cubicBezTo>
                  <a:cubicBezTo>
                    <a:pt x="121" y="297"/>
                    <a:pt x="314" y="228"/>
                    <a:pt x="509" y="228"/>
                  </a:cubicBezTo>
                  <a:cubicBezTo>
                    <a:pt x="560" y="228"/>
                    <a:pt x="611" y="233"/>
                    <a:pt x="660" y="242"/>
                  </a:cubicBezTo>
                  <a:cubicBezTo>
                    <a:pt x="785" y="269"/>
                    <a:pt x="901" y="313"/>
                    <a:pt x="1008" y="376"/>
                  </a:cubicBezTo>
                  <a:cubicBezTo>
                    <a:pt x="1133" y="376"/>
                    <a:pt x="1258" y="376"/>
                    <a:pt x="1374" y="385"/>
                  </a:cubicBezTo>
                  <a:cubicBezTo>
                    <a:pt x="1419" y="385"/>
                    <a:pt x="1454" y="429"/>
                    <a:pt x="1446" y="474"/>
                  </a:cubicBezTo>
                  <a:cubicBezTo>
                    <a:pt x="1446" y="528"/>
                    <a:pt x="1401" y="554"/>
                    <a:pt x="1356" y="554"/>
                  </a:cubicBezTo>
                  <a:cubicBezTo>
                    <a:pt x="1321" y="554"/>
                    <a:pt x="1294" y="554"/>
                    <a:pt x="1258" y="545"/>
                  </a:cubicBezTo>
                  <a:lnTo>
                    <a:pt x="1258" y="545"/>
                  </a:lnTo>
                  <a:cubicBezTo>
                    <a:pt x="1267" y="554"/>
                    <a:pt x="1285" y="563"/>
                    <a:pt x="1294" y="572"/>
                  </a:cubicBezTo>
                  <a:cubicBezTo>
                    <a:pt x="1508" y="751"/>
                    <a:pt x="1686" y="956"/>
                    <a:pt x="1856" y="1188"/>
                  </a:cubicBezTo>
                  <a:cubicBezTo>
                    <a:pt x="2097" y="1241"/>
                    <a:pt x="2347" y="1313"/>
                    <a:pt x="2578" y="1429"/>
                  </a:cubicBezTo>
                  <a:cubicBezTo>
                    <a:pt x="2663" y="1467"/>
                    <a:pt x="2629" y="1591"/>
                    <a:pt x="2555" y="1591"/>
                  </a:cubicBezTo>
                  <a:cubicBezTo>
                    <a:pt x="2543" y="1591"/>
                    <a:pt x="2530" y="1588"/>
                    <a:pt x="2516" y="1580"/>
                  </a:cubicBezTo>
                  <a:cubicBezTo>
                    <a:pt x="2347" y="1509"/>
                    <a:pt x="2168" y="1437"/>
                    <a:pt x="1990" y="1393"/>
                  </a:cubicBezTo>
                  <a:lnTo>
                    <a:pt x="1990" y="1393"/>
                  </a:lnTo>
                  <a:cubicBezTo>
                    <a:pt x="2186" y="1705"/>
                    <a:pt x="2347" y="2053"/>
                    <a:pt x="2480" y="2401"/>
                  </a:cubicBezTo>
                  <a:cubicBezTo>
                    <a:pt x="2570" y="2660"/>
                    <a:pt x="2650" y="2918"/>
                    <a:pt x="2730" y="3177"/>
                  </a:cubicBezTo>
                  <a:cubicBezTo>
                    <a:pt x="2900" y="3284"/>
                    <a:pt x="3060" y="3400"/>
                    <a:pt x="3212" y="3516"/>
                  </a:cubicBezTo>
                  <a:cubicBezTo>
                    <a:pt x="3284" y="3574"/>
                    <a:pt x="3234" y="3678"/>
                    <a:pt x="3164" y="3678"/>
                  </a:cubicBezTo>
                  <a:cubicBezTo>
                    <a:pt x="3148" y="3678"/>
                    <a:pt x="3131" y="3672"/>
                    <a:pt x="3114" y="3659"/>
                  </a:cubicBezTo>
                  <a:cubicBezTo>
                    <a:pt x="3016" y="3579"/>
                    <a:pt x="2909" y="3498"/>
                    <a:pt x="2793" y="3427"/>
                  </a:cubicBezTo>
                  <a:lnTo>
                    <a:pt x="2793" y="3427"/>
                  </a:lnTo>
                  <a:cubicBezTo>
                    <a:pt x="2882" y="3739"/>
                    <a:pt x="2962" y="4051"/>
                    <a:pt x="3051" y="4364"/>
                  </a:cubicBezTo>
                  <a:cubicBezTo>
                    <a:pt x="3292" y="4497"/>
                    <a:pt x="3515" y="4658"/>
                    <a:pt x="3729" y="4836"/>
                  </a:cubicBezTo>
                  <a:cubicBezTo>
                    <a:pt x="3794" y="4893"/>
                    <a:pt x="3744" y="4991"/>
                    <a:pt x="3680" y="4991"/>
                  </a:cubicBezTo>
                  <a:cubicBezTo>
                    <a:pt x="3664" y="4991"/>
                    <a:pt x="3647" y="4984"/>
                    <a:pt x="3631" y="4970"/>
                  </a:cubicBezTo>
                  <a:cubicBezTo>
                    <a:pt x="3471" y="4836"/>
                    <a:pt x="3301" y="4711"/>
                    <a:pt x="3123" y="4604"/>
                  </a:cubicBezTo>
                  <a:lnTo>
                    <a:pt x="3123" y="4604"/>
                  </a:lnTo>
                  <a:cubicBezTo>
                    <a:pt x="3212" y="4890"/>
                    <a:pt x="3319" y="5166"/>
                    <a:pt x="3515" y="5398"/>
                  </a:cubicBezTo>
                  <a:cubicBezTo>
                    <a:pt x="3687" y="5600"/>
                    <a:pt x="3961" y="5754"/>
                    <a:pt x="4227" y="5754"/>
                  </a:cubicBezTo>
                  <a:cubicBezTo>
                    <a:pt x="4362" y="5754"/>
                    <a:pt x="4496" y="5714"/>
                    <a:pt x="4612" y="5621"/>
                  </a:cubicBezTo>
                  <a:cubicBezTo>
                    <a:pt x="4345" y="3712"/>
                    <a:pt x="4175" y="1536"/>
                    <a:pt x="2534" y="394"/>
                  </a:cubicBezTo>
                  <a:cubicBezTo>
                    <a:pt x="2150" y="160"/>
                    <a:pt x="1650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1"/>
            <p:cNvSpPr/>
            <p:nvPr/>
          </p:nvSpPr>
          <p:spPr>
            <a:xfrm>
              <a:off x="1454897" y="376116"/>
              <a:ext cx="192687" cy="413759"/>
            </a:xfrm>
            <a:custGeom>
              <a:avLst/>
              <a:gdLst/>
              <a:ahLst/>
              <a:cxnLst/>
              <a:rect l="l" t="t" r="r" b="b"/>
              <a:pathLst>
                <a:path w="3048" h="6545" extrusionOk="0">
                  <a:moveTo>
                    <a:pt x="816" y="1"/>
                  </a:moveTo>
                  <a:cubicBezTo>
                    <a:pt x="801" y="1"/>
                    <a:pt x="782" y="20"/>
                    <a:pt x="795" y="39"/>
                  </a:cubicBezTo>
                  <a:cubicBezTo>
                    <a:pt x="902" y="235"/>
                    <a:pt x="1009" y="440"/>
                    <a:pt x="1116" y="636"/>
                  </a:cubicBezTo>
                  <a:cubicBezTo>
                    <a:pt x="804" y="387"/>
                    <a:pt x="429" y="217"/>
                    <a:pt x="37" y="190"/>
                  </a:cubicBezTo>
                  <a:cubicBezTo>
                    <a:pt x="1" y="190"/>
                    <a:pt x="1" y="235"/>
                    <a:pt x="37" y="244"/>
                  </a:cubicBezTo>
                  <a:cubicBezTo>
                    <a:pt x="90" y="244"/>
                    <a:pt x="135" y="244"/>
                    <a:pt x="188" y="253"/>
                  </a:cubicBezTo>
                  <a:cubicBezTo>
                    <a:pt x="527" y="306"/>
                    <a:pt x="839" y="467"/>
                    <a:pt x="1098" y="681"/>
                  </a:cubicBezTo>
                  <a:cubicBezTo>
                    <a:pt x="918" y="618"/>
                    <a:pt x="726" y="583"/>
                    <a:pt x="532" y="583"/>
                  </a:cubicBezTo>
                  <a:cubicBezTo>
                    <a:pt x="477" y="583"/>
                    <a:pt x="422" y="586"/>
                    <a:pt x="367" y="592"/>
                  </a:cubicBezTo>
                  <a:cubicBezTo>
                    <a:pt x="342" y="600"/>
                    <a:pt x="340" y="637"/>
                    <a:pt x="360" y="637"/>
                  </a:cubicBezTo>
                  <a:cubicBezTo>
                    <a:pt x="362" y="637"/>
                    <a:pt x="364" y="637"/>
                    <a:pt x="367" y="636"/>
                  </a:cubicBezTo>
                  <a:cubicBezTo>
                    <a:pt x="419" y="631"/>
                    <a:pt x="472" y="629"/>
                    <a:pt x="525" y="629"/>
                  </a:cubicBezTo>
                  <a:cubicBezTo>
                    <a:pt x="751" y="629"/>
                    <a:pt x="978" y="674"/>
                    <a:pt x="1187" y="761"/>
                  </a:cubicBezTo>
                  <a:cubicBezTo>
                    <a:pt x="1187" y="770"/>
                    <a:pt x="1187" y="770"/>
                    <a:pt x="1196" y="770"/>
                  </a:cubicBezTo>
                  <a:cubicBezTo>
                    <a:pt x="1214" y="788"/>
                    <a:pt x="1232" y="797"/>
                    <a:pt x="1250" y="815"/>
                  </a:cubicBezTo>
                  <a:cubicBezTo>
                    <a:pt x="1580" y="1145"/>
                    <a:pt x="1803" y="1564"/>
                    <a:pt x="1981" y="1992"/>
                  </a:cubicBezTo>
                  <a:cubicBezTo>
                    <a:pt x="2088" y="2269"/>
                    <a:pt x="2187" y="2563"/>
                    <a:pt x="2276" y="2858"/>
                  </a:cubicBezTo>
                  <a:cubicBezTo>
                    <a:pt x="2240" y="2804"/>
                    <a:pt x="2204" y="2759"/>
                    <a:pt x="2160" y="2706"/>
                  </a:cubicBezTo>
                  <a:cubicBezTo>
                    <a:pt x="1928" y="2412"/>
                    <a:pt x="1651" y="2153"/>
                    <a:pt x="1348" y="1921"/>
                  </a:cubicBezTo>
                  <a:cubicBezTo>
                    <a:pt x="1345" y="1918"/>
                    <a:pt x="1341" y="1916"/>
                    <a:pt x="1336" y="1916"/>
                  </a:cubicBezTo>
                  <a:cubicBezTo>
                    <a:pt x="1319" y="1916"/>
                    <a:pt x="1300" y="1942"/>
                    <a:pt x="1321" y="1957"/>
                  </a:cubicBezTo>
                  <a:cubicBezTo>
                    <a:pt x="1402" y="2019"/>
                    <a:pt x="1482" y="2090"/>
                    <a:pt x="1562" y="2153"/>
                  </a:cubicBezTo>
                  <a:cubicBezTo>
                    <a:pt x="1848" y="2403"/>
                    <a:pt x="2097" y="2679"/>
                    <a:pt x="2320" y="2983"/>
                  </a:cubicBezTo>
                  <a:cubicBezTo>
                    <a:pt x="2365" y="3134"/>
                    <a:pt x="2401" y="3286"/>
                    <a:pt x="2445" y="3437"/>
                  </a:cubicBezTo>
                  <a:cubicBezTo>
                    <a:pt x="2570" y="3875"/>
                    <a:pt x="2668" y="4321"/>
                    <a:pt x="2758" y="4767"/>
                  </a:cubicBezTo>
                  <a:cubicBezTo>
                    <a:pt x="2731" y="4722"/>
                    <a:pt x="2695" y="4669"/>
                    <a:pt x="2668" y="4624"/>
                  </a:cubicBezTo>
                  <a:cubicBezTo>
                    <a:pt x="2481" y="4330"/>
                    <a:pt x="2249" y="4062"/>
                    <a:pt x="1972" y="3839"/>
                  </a:cubicBezTo>
                  <a:cubicBezTo>
                    <a:pt x="1969" y="3836"/>
                    <a:pt x="1965" y="3834"/>
                    <a:pt x="1961" y="3834"/>
                  </a:cubicBezTo>
                  <a:cubicBezTo>
                    <a:pt x="1943" y="3834"/>
                    <a:pt x="1924" y="3860"/>
                    <a:pt x="1946" y="3875"/>
                  </a:cubicBezTo>
                  <a:cubicBezTo>
                    <a:pt x="2017" y="3937"/>
                    <a:pt x="2088" y="4000"/>
                    <a:pt x="2160" y="4071"/>
                  </a:cubicBezTo>
                  <a:cubicBezTo>
                    <a:pt x="2410" y="4312"/>
                    <a:pt x="2615" y="4597"/>
                    <a:pt x="2775" y="4909"/>
                  </a:cubicBezTo>
                  <a:lnTo>
                    <a:pt x="2784" y="4909"/>
                  </a:lnTo>
                  <a:cubicBezTo>
                    <a:pt x="2784" y="4927"/>
                    <a:pt x="2784" y="4945"/>
                    <a:pt x="2793" y="4963"/>
                  </a:cubicBezTo>
                  <a:cubicBezTo>
                    <a:pt x="2882" y="5480"/>
                    <a:pt x="2954" y="5998"/>
                    <a:pt x="2998" y="6524"/>
                  </a:cubicBezTo>
                  <a:cubicBezTo>
                    <a:pt x="2998" y="6538"/>
                    <a:pt x="3012" y="6544"/>
                    <a:pt x="3024" y="6544"/>
                  </a:cubicBezTo>
                  <a:cubicBezTo>
                    <a:pt x="3036" y="6544"/>
                    <a:pt x="3047" y="6538"/>
                    <a:pt x="3043" y="6524"/>
                  </a:cubicBezTo>
                  <a:cubicBezTo>
                    <a:pt x="3043" y="6462"/>
                    <a:pt x="3034" y="6390"/>
                    <a:pt x="3025" y="6328"/>
                  </a:cubicBezTo>
                  <a:cubicBezTo>
                    <a:pt x="2981" y="5846"/>
                    <a:pt x="2909" y="5364"/>
                    <a:pt x="2820" y="4883"/>
                  </a:cubicBezTo>
                  <a:cubicBezTo>
                    <a:pt x="2909" y="4446"/>
                    <a:pt x="2954" y="4000"/>
                    <a:pt x="2963" y="3545"/>
                  </a:cubicBezTo>
                  <a:cubicBezTo>
                    <a:pt x="2963" y="3531"/>
                    <a:pt x="2952" y="3524"/>
                    <a:pt x="2939" y="3524"/>
                  </a:cubicBezTo>
                  <a:cubicBezTo>
                    <a:pt x="2927" y="3524"/>
                    <a:pt x="2914" y="3531"/>
                    <a:pt x="2909" y="3545"/>
                  </a:cubicBezTo>
                  <a:cubicBezTo>
                    <a:pt x="2909" y="3955"/>
                    <a:pt x="2873" y="4356"/>
                    <a:pt x="2802" y="4758"/>
                  </a:cubicBezTo>
                  <a:cubicBezTo>
                    <a:pt x="2695" y="4231"/>
                    <a:pt x="2579" y="3714"/>
                    <a:pt x="2427" y="3197"/>
                  </a:cubicBezTo>
                  <a:cubicBezTo>
                    <a:pt x="2410" y="3125"/>
                    <a:pt x="2383" y="3045"/>
                    <a:pt x="2365" y="2974"/>
                  </a:cubicBezTo>
                  <a:cubicBezTo>
                    <a:pt x="2365" y="2858"/>
                    <a:pt x="2365" y="2751"/>
                    <a:pt x="2365" y="2644"/>
                  </a:cubicBezTo>
                  <a:cubicBezTo>
                    <a:pt x="2347" y="2251"/>
                    <a:pt x="2285" y="1876"/>
                    <a:pt x="2178" y="1502"/>
                  </a:cubicBezTo>
                  <a:cubicBezTo>
                    <a:pt x="2174" y="1490"/>
                    <a:pt x="2164" y="1485"/>
                    <a:pt x="2154" y="1485"/>
                  </a:cubicBezTo>
                  <a:cubicBezTo>
                    <a:pt x="2141" y="1485"/>
                    <a:pt x="2128" y="1495"/>
                    <a:pt x="2133" y="1511"/>
                  </a:cubicBezTo>
                  <a:cubicBezTo>
                    <a:pt x="2160" y="1618"/>
                    <a:pt x="2187" y="1725"/>
                    <a:pt x="2213" y="1832"/>
                  </a:cubicBezTo>
                  <a:cubicBezTo>
                    <a:pt x="2285" y="2162"/>
                    <a:pt x="2320" y="2492"/>
                    <a:pt x="2320" y="2822"/>
                  </a:cubicBezTo>
                  <a:cubicBezTo>
                    <a:pt x="2204" y="2465"/>
                    <a:pt x="2088" y="2108"/>
                    <a:pt x="1928" y="1760"/>
                  </a:cubicBezTo>
                  <a:cubicBezTo>
                    <a:pt x="1749" y="1377"/>
                    <a:pt x="1526" y="1011"/>
                    <a:pt x="1205" y="726"/>
                  </a:cubicBezTo>
                  <a:cubicBezTo>
                    <a:pt x="1080" y="485"/>
                    <a:pt x="955" y="253"/>
                    <a:pt x="831" y="12"/>
                  </a:cubicBezTo>
                  <a:cubicBezTo>
                    <a:pt x="828" y="4"/>
                    <a:pt x="822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61"/>
          <p:cNvGrpSpPr/>
          <p:nvPr/>
        </p:nvGrpSpPr>
        <p:grpSpPr>
          <a:xfrm>
            <a:off x="-2674190" y="-2046996"/>
            <a:ext cx="587420" cy="990043"/>
            <a:chOff x="552044" y="480802"/>
            <a:chExt cx="334484" cy="563709"/>
          </a:xfrm>
        </p:grpSpPr>
        <p:sp>
          <p:nvSpPr>
            <p:cNvPr id="2446" name="Google Shape;2446;p61"/>
            <p:cNvSpPr/>
            <p:nvPr/>
          </p:nvSpPr>
          <p:spPr>
            <a:xfrm>
              <a:off x="552044" y="480802"/>
              <a:ext cx="334484" cy="505677"/>
            </a:xfrm>
            <a:custGeom>
              <a:avLst/>
              <a:gdLst/>
              <a:ahLst/>
              <a:cxnLst/>
              <a:rect l="l" t="t" r="r" b="b"/>
              <a:pathLst>
                <a:path w="5291" h="7999" extrusionOk="0">
                  <a:moveTo>
                    <a:pt x="3514" y="0"/>
                  </a:moveTo>
                  <a:cubicBezTo>
                    <a:pt x="3272" y="0"/>
                    <a:pt x="3029" y="37"/>
                    <a:pt x="2802" y="113"/>
                  </a:cubicBezTo>
                  <a:cubicBezTo>
                    <a:pt x="1892" y="417"/>
                    <a:pt x="1214" y="1202"/>
                    <a:pt x="768" y="2058"/>
                  </a:cubicBezTo>
                  <a:cubicBezTo>
                    <a:pt x="473" y="2611"/>
                    <a:pt x="268" y="3209"/>
                    <a:pt x="152" y="3824"/>
                  </a:cubicBezTo>
                  <a:cubicBezTo>
                    <a:pt x="45" y="4377"/>
                    <a:pt x="0" y="4940"/>
                    <a:pt x="36" y="5502"/>
                  </a:cubicBezTo>
                  <a:cubicBezTo>
                    <a:pt x="63" y="6037"/>
                    <a:pt x="179" y="6554"/>
                    <a:pt x="304" y="7072"/>
                  </a:cubicBezTo>
                  <a:cubicBezTo>
                    <a:pt x="384" y="7428"/>
                    <a:pt x="571" y="7714"/>
                    <a:pt x="901" y="7901"/>
                  </a:cubicBezTo>
                  <a:cubicBezTo>
                    <a:pt x="1016" y="7969"/>
                    <a:pt x="1136" y="7998"/>
                    <a:pt x="1255" y="7998"/>
                  </a:cubicBezTo>
                  <a:cubicBezTo>
                    <a:pt x="1611" y="7998"/>
                    <a:pt x="1961" y="7736"/>
                    <a:pt x="2141" y="7428"/>
                  </a:cubicBezTo>
                  <a:cubicBezTo>
                    <a:pt x="2347" y="7098"/>
                    <a:pt x="2409" y="6715"/>
                    <a:pt x="2463" y="6331"/>
                  </a:cubicBezTo>
                  <a:cubicBezTo>
                    <a:pt x="2579" y="5466"/>
                    <a:pt x="2614" y="4601"/>
                    <a:pt x="2775" y="3744"/>
                  </a:cubicBezTo>
                  <a:cubicBezTo>
                    <a:pt x="2944" y="2888"/>
                    <a:pt x="3239" y="2040"/>
                    <a:pt x="3810" y="1389"/>
                  </a:cubicBezTo>
                  <a:cubicBezTo>
                    <a:pt x="3997" y="1166"/>
                    <a:pt x="4220" y="970"/>
                    <a:pt x="4488" y="872"/>
                  </a:cubicBezTo>
                  <a:cubicBezTo>
                    <a:pt x="4589" y="838"/>
                    <a:pt x="4699" y="819"/>
                    <a:pt x="4807" y="819"/>
                  </a:cubicBezTo>
                  <a:cubicBezTo>
                    <a:pt x="4984" y="819"/>
                    <a:pt x="5158" y="868"/>
                    <a:pt x="5291" y="979"/>
                  </a:cubicBezTo>
                  <a:cubicBezTo>
                    <a:pt x="4969" y="336"/>
                    <a:pt x="4242" y="0"/>
                    <a:pt x="3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1"/>
            <p:cNvSpPr/>
            <p:nvPr/>
          </p:nvSpPr>
          <p:spPr>
            <a:xfrm>
              <a:off x="576509" y="535231"/>
              <a:ext cx="178020" cy="509280"/>
            </a:xfrm>
            <a:custGeom>
              <a:avLst/>
              <a:gdLst/>
              <a:ahLst/>
              <a:cxnLst/>
              <a:rect l="l" t="t" r="r" b="b"/>
              <a:pathLst>
                <a:path w="2816" h="8056" extrusionOk="0">
                  <a:moveTo>
                    <a:pt x="1832" y="0"/>
                  </a:moveTo>
                  <a:cubicBezTo>
                    <a:pt x="1821" y="0"/>
                    <a:pt x="1811" y="6"/>
                    <a:pt x="1808" y="19"/>
                  </a:cubicBezTo>
                  <a:cubicBezTo>
                    <a:pt x="1710" y="314"/>
                    <a:pt x="1603" y="617"/>
                    <a:pt x="1505" y="912"/>
                  </a:cubicBezTo>
                  <a:cubicBezTo>
                    <a:pt x="1192" y="1304"/>
                    <a:pt x="996" y="1786"/>
                    <a:pt x="862" y="2268"/>
                  </a:cubicBezTo>
                  <a:cubicBezTo>
                    <a:pt x="746" y="2696"/>
                    <a:pt x="675" y="3142"/>
                    <a:pt x="612" y="3579"/>
                  </a:cubicBezTo>
                  <a:cubicBezTo>
                    <a:pt x="550" y="3195"/>
                    <a:pt x="532" y="2794"/>
                    <a:pt x="550" y="2401"/>
                  </a:cubicBezTo>
                  <a:cubicBezTo>
                    <a:pt x="550" y="2276"/>
                    <a:pt x="568" y="2143"/>
                    <a:pt x="577" y="2018"/>
                  </a:cubicBezTo>
                  <a:cubicBezTo>
                    <a:pt x="582" y="1999"/>
                    <a:pt x="568" y="1990"/>
                    <a:pt x="554" y="1990"/>
                  </a:cubicBezTo>
                  <a:cubicBezTo>
                    <a:pt x="541" y="1990"/>
                    <a:pt x="527" y="1996"/>
                    <a:pt x="523" y="2009"/>
                  </a:cubicBezTo>
                  <a:cubicBezTo>
                    <a:pt x="470" y="2464"/>
                    <a:pt x="470" y="2928"/>
                    <a:pt x="532" y="3374"/>
                  </a:cubicBezTo>
                  <a:cubicBezTo>
                    <a:pt x="550" y="3508"/>
                    <a:pt x="568" y="3632"/>
                    <a:pt x="595" y="3766"/>
                  </a:cubicBezTo>
                  <a:cubicBezTo>
                    <a:pt x="586" y="3855"/>
                    <a:pt x="568" y="3945"/>
                    <a:pt x="559" y="4043"/>
                  </a:cubicBezTo>
                  <a:cubicBezTo>
                    <a:pt x="488" y="4667"/>
                    <a:pt x="443" y="5292"/>
                    <a:pt x="425" y="5925"/>
                  </a:cubicBezTo>
                  <a:cubicBezTo>
                    <a:pt x="265" y="5470"/>
                    <a:pt x="140" y="5006"/>
                    <a:pt x="59" y="4542"/>
                  </a:cubicBezTo>
                  <a:cubicBezTo>
                    <a:pt x="59" y="4527"/>
                    <a:pt x="47" y="4520"/>
                    <a:pt x="35" y="4520"/>
                  </a:cubicBezTo>
                  <a:cubicBezTo>
                    <a:pt x="18" y="4520"/>
                    <a:pt x="1" y="4531"/>
                    <a:pt x="6" y="4551"/>
                  </a:cubicBezTo>
                  <a:cubicBezTo>
                    <a:pt x="95" y="5069"/>
                    <a:pt x="238" y="5577"/>
                    <a:pt x="425" y="6077"/>
                  </a:cubicBezTo>
                  <a:cubicBezTo>
                    <a:pt x="416" y="6657"/>
                    <a:pt x="425" y="7228"/>
                    <a:pt x="461" y="7799"/>
                  </a:cubicBezTo>
                  <a:cubicBezTo>
                    <a:pt x="470" y="7879"/>
                    <a:pt x="470" y="7959"/>
                    <a:pt x="479" y="8039"/>
                  </a:cubicBezTo>
                  <a:cubicBezTo>
                    <a:pt x="479" y="8051"/>
                    <a:pt x="488" y="8056"/>
                    <a:pt x="499" y="8056"/>
                  </a:cubicBezTo>
                  <a:cubicBezTo>
                    <a:pt x="514" y="8056"/>
                    <a:pt x="532" y="8046"/>
                    <a:pt x="532" y="8031"/>
                  </a:cubicBezTo>
                  <a:cubicBezTo>
                    <a:pt x="488" y="7406"/>
                    <a:pt x="470" y="6782"/>
                    <a:pt x="479" y="6166"/>
                  </a:cubicBezTo>
                  <a:cubicBezTo>
                    <a:pt x="479" y="6139"/>
                    <a:pt x="479" y="6121"/>
                    <a:pt x="479" y="6104"/>
                  </a:cubicBezTo>
                  <a:cubicBezTo>
                    <a:pt x="479" y="6104"/>
                    <a:pt x="479" y="6095"/>
                    <a:pt x="479" y="6095"/>
                  </a:cubicBezTo>
                  <a:cubicBezTo>
                    <a:pt x="604" y="5702"/>
                    <a:pt x="791" y="5336"/>
                    <a:pt x="1041" y="4997"/>
                  </a:cubicBezTo>
                  <a:cubicBezTo>
                    <a:pt x="1103" y="4908"/>
                    <a:pt x="1175" y="4819"/>
                    <a:pt x="1255" y="4730"/>
                  </a:cubicBezTo>
                  <a:cubicBezTo>
                    <a:pt x="1276" y="4709"/>
                    <a:pt x="1253" y="4688"/>
                    <a:pt x="1230" y="4688"/>
                  </a:cubicBezTo>
                  <a:cubicBezTo>
                    <a:pt x="1223" y="4688"/>
                    <a:pt x="1216" y="4690"/>
                    <a:pt x="1210" y="4694"/>
                  </a:cubicBezTo>
                  <a:cubicBezTo>
                    <a:pt x="934" y="5006"/>
                    <a:pt x="711" y="5363"/>
                    <a:pt x="550" y="5747"/>
                  </a:cubicBezTo>
                  <a:cubicBezTo>
                    <a:pt x="523" y="5809"/>
                    <a:pt x="505" y="5872"/>
                    <a:pt x="479" y="5934"/>
                  </a:cubicBezTo>
                  <a:cubicBezTo>
                    <a:pt x="497" y="5390"/>
                    <a:pt x="532" y="4855"/>
                    <a:pt x="586" y="4319"/>
                  </a:cubicBezTo>
                  <a:cubicBezTo>
                    <a:pt x="604" y="4132"/>
                    <a:pt x="621" y="3954"/>
                    <a:pt x="648" y="3766"/>
                  </a:cubicBezTo>
                  <a:cubicBezTo>
                    <a:pt x="844" y="3374"/>
                    <a:pt x="1085" y="2999"/>
                    <a:pt x="1362" y="2660"/>
                  </a:cubicBezTo>
                  <a:cubicBezTo>
                    <a:pt x="1442" y="2562"/>
                    <a:pt x="1531" y="2464"/>
                    <a:pt x="1612" y="2375"/>
                  </a:cubicBezTo>
                  <a:cubicBezTo>
                    <a:pt x="1631" y="2356"/>
                    <a:pt x="1614" y="2337"/>
                    <a:pt x="1593" y="2337"/>
                  </a:cubicBezTo>
                  <a:cubicBezTo>
                    <a:pt x="1584" y="2337"/>
                    <a:pt x="1575" y="2340"/>
                    <a:pt x="1567" y="2348"/>
                  </a:cubicBezTo>
                  <a:cubicBezTo>
                    <a:pt x="1264" y="2669"/>
                    <a:pt x="996" y="3026"/>
                    <a:pt x="773" y="3418"/>
                  </a:cubicBezTo>
                  <a:cubicBezTo>
                    <a:pt x="737" y="3481"/>
                    <a:pt x="702" y="3543"/>
                    <a:pt x="666" y="3606"/>
                  </a:cubicBezTo>
                  <a:cubicBezTo>
                    <a:pt x="720" y="3249"/>
                    <a:pt x="773" y="2892"/>
                    <a:pt x="853" y="2544"/>
                  </a:cubicBezTo>
                  <a:cubicBezTo>
                    <a:pt x="969" y="2009"/>
                    <a:pt x="1157" y="1483"/>
                    <a:pt x="1478" y="1036"/>
                  </a:cubicBezTo>
                  <a:cubicBezTo>
                    <a:pt x="1496" y="1010"/>
                    <a:pt x="1514" y="992"/>
                    <a:pt x="1531" y="965"/>
                  </a:cubicBezTo>
                  <a:lnTo>
                    <a:pt x="1540" y="965"/>
                  </a:lnTo>
                  <a:cubicBezTo>
                    <a:pt x="1817" y="787"/>
                    <a:pt x="2138" y="680"/>
                    <a:pt x="2468" y="662"/>
                  </a:cubicBezTo>
                  <a:cubicBezTo>
                    <a:pt x="2501" y="654"/>
                    <a:pt x="2496" y="607"/>
                    <a:pt x="2467" y="607"/>
                  </a:cubicBezTo>
                  <a:cubicBezTo>
                    <a:pt x="2464" y="607"/>
                    <a:pt x="2462" y="608"/>
                    <a:pt x="2459" y="608"/>
                  </a:cubicBezTo>
                  <a:cubicBezTo>
                    <a:pt x="2165" y="626"/>
                    <a:pt x="1879" y="706"/>
                    <a:pt x="1629" y="849"/>
                  </a:cubicBezTo>
                  <a:cubicBezTo>
                    <a:pt x="1888" y="546"/>
                    <a:pt x="2218" y="305"/>
                    <a:pt x="2602" y="180"/>
                  </a:cubicBezTo>
                  <a:cubicBezTo>
                    <a:pt x="2664" y="162"/>
                    <a:pt x="2718" y="144"/>
                    <a:pt x="2780" y="127"/>
                  </a:cubicBezTo>
                  <a:cubicBezTo>
                    <a:pt x="2816" y="127"/>
                    <a:pt x="2807" y="73"/>
                    <a:pt x="2771" y="73"/>
                  </a:cubicBezTo>
                  <a:cubicBezTo>
                    <a:pt x="2316" y="171"/>
                    <a:pt x="1915" y="448"/>
                    <a:pt x="1603" y="796"/>
                  </a:cubicBezTo>
                  <a:cubicBezTo>
                    <a:pt x="1683" y="546"/>
                    <a:pt x="1772" y="296"/>
                    <a:pt x="1861" y="37"/>
                  </a:cubicBezTo>
                  <a:cubicBezTo>
                    <a:pt x="1867" y="15"/>
                    <a:pt x="1849" y="0"/>
                    <a:pt x="1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61"/>
          <p:cNvGrpSpPr/>
          <p:nvPr/>
        </p:nvGrpSpPr>
        <p:grpSpPr>
          <a:xfrm>
            <a:off x="746512" y="-2228283"/>
            <a:ext cx="619172" cy="735898"/>
            <a:chOff x="691878" y="954859"/>
            <a:chExt cx="352564" cy="419005"/>
          </a:xfrm>
        </p:grpSpPr>
        <p:sp>
          <p:nvSpPr>
            <p:cNvPr id="2449" name="Google Shape;2449;p61"/>
            <p:cNvSpPr/>
            <p:nvPr/>
          </p:nvSpPr>
          <p:spPr>
            <a:xfrm>
              <a:off x="691878" y="954859"/>
              <a:ext cx="351426" cy="367799"/>
            </a:xfrm>
            <a:custGeom>
              <a:avLst/>
              <a:gdLst/>
              <a:ahLst/>
              <a:cxnLst/>
              <a:rect l="l" t="t" r="r" b="b"/>
              <a:pathLst>
                <a:path w="5559" h="5818" extrusionOk="0">
                  <a:moveTo>
                    <a:pt x="3507" y="10"/>
                  </a:moveTo>
                  <a:cubicBezTo>
                    <a:pt x="3501" y="10"/>
                    <a:pt x="3495" y="10"/>
                    <a:pt x="3489" y="12"/>
                  </a:cubicBezTo>
                  <a:lnTo>
                    <a:pt x="3489" y="12"/>
                  </a:lnTo>
                  <a:cubicBezTo>
                    <a:pt x="3495" y="11"/>
                    <a:pt x="3501" y="11"/>
                    <a:pt x="3507" y="10"/>
                  </a:cubicBezTo>
                  <a:close/>
                  <a:moveTo>
                    <a:pt x="4104" y="1"/>
                  </a:moveTo>
                  <a:cubicBezTo>
                    <a:pt x="3917" y="37"/>
                    <a:pt x="3730" y="90"/>
                    <a:pt x="3560" y="170"/>
                  </a:cubicBezTo>
                  <a:cubicBezTo>
                    <a:pt x="3548" y="176"/>
                    <a:pt x="3536" y="178"/>
                    <a:pt x="3524" y="178"/>
                  </a:cubicBezTo>
                  <a:cubicBezTo>
                    <a:pt x="3445" y="178"/>
                    <a:pt x="3394" y="58"/>
                    <a:pt x="3480" y="19"/>
                  </a:cubicBezTo>
                  <a:cubicBezTo>
                    <a:pt x="3483" y="16"/>
                    <a:pt x="3486" y="14"/>
                    <a:pt x="3489" y="12"/>
                  </a:cubicBezTo>
                  <a:lnTo>
                    <a:pt x="3489" y="12"/>
                  </a:lnTo>
                  <a:cubicBezTo>
                    <a:pt x="2996" y="87"/>
                    <a:pt x="2538" y="317"/>
                    <a:pt x="2124" y="616"/>
                  </a:cubicBezTo>
                  <a:cubicBezTo>
                    <a:pt x="2008" y="795"/>
                    <a:pt x="1910" y="991"/>
                    <a:pt x="1847" y="1187"/>
                  </a:cubicBezTo>
                  <a:cubicBezTo>
                    <a:pt x="1833" y="1230"/>
                    <a:pt x="1799" y="1249"/>
                    <a:pt x="1765" y="1249"/>
                  </a:cubicBezTo>
                  <a:cubicBezTo>
                    <a:pt x="1713" y="1249"/>
                    <a:pt x="1662" y="1207"/>
                    <a:pt x="1678" y="1143"/>
                  </a:cubicBezTo>
                  <a:cubicBezTo>
                    <a:pt x="1705" y="1071"/>
                    <a:pt x="1731" y="1000"/>
                    <a:pt x="1758" y="929"/>
                  </a:cubicBezTo>
                  <a:lnTo>
                    <a:pt x="1758" y="929"/>
                  </a:lnTo>
                  <a:cubicBezTo>
                    <a:pt x="1723" y="973"/>
                    <a:pt x="1687" y="1009"/>
                    <a:pt x="1651" y="1045"/>
                  </a:cubicBezTo>
                  <a:cubicBezTo>
                    <a:pt x="1392" y="1303"/>
                    <a:pt x="1160" y="1580"/>
                    <a:pt x="964" y="1883"/>
                  </a:cubicBezTo>
                  <a:cubicBezTo>
                    <a:pt x="875" y="2195"/>
                    <a:pt x="839" y="2525"/>
                    <a:pt x="804" y="2838"/>
                  </a:cubicBezTo>
                  <a:cubicBezTo>
                    <a:pt x="795" y="2891"/>
                    <a:pt x="748" y="2918"/>
                    <a:pt x="706" y="2918"/>
                  </a:cubicBezTo>
                  <a:cubicBezTo>
                    <a:pt x="663" y="2918"/>
                    <a:pt x="625" y="2891"/>
                    <a:pt x="634" y="2838"/>
                  </a:cubicBezTo>
                  <a:cubicBezTo>
                    <a:pt x="652" y="2677"/>
                    <a:pt x="670" y="2508"/>
                    <a:pt x="697" y="2347"/>
                  </a:cubicBezTo>
                  <a:lnTo>
                    <a:pt x="697" y="2347"/>
                  </a:lnTo>
                  <a:cubicBezTo>
                    <a:pt x="474" y="2757"/>
                    <a:pt x="304" y="3195"/>
                    <a:pt x="197" y="3650"/>
                  </a:cubicBezTo>
                  <a:cubicBezTo>
                    <a:pt x="81" y="4087"/>
                    <a:pt x="45" y="4533"/>
                    <a:pt x="19" y="4988"/>
                  </a:cubicBezTo>
                  <a:cubicBezTo>
                    <a:pt x="1" y="5291"/>
                    <a:pt x="72" y="5568"/>
                    <a:pt x="295" y="5808"/>
                  </a:cubicBezTo>
                  <a:cubicBezTo>
                    <a:pt x="295" y="5808"/>
                    <a:pt x="295" y="5808"/>
                    <a:pt x="304" y="5817"/>
                  </a:cubicBezTo>
                  <a:cubicBezTo>
                    <a:pt x="830" y="3962"/>
                    <a:pt x="1294" y="1821"/>
                    <a:pt x="3070" y="920"/>
                  </a:cubicBezTo>
                  <a:cubicBezTo>
                    <a:pt x="3391" y="776"/>
                    <a:pt x="3777" y="688"/>
                    <a:pt x="4166" y="688"/>
                  </a:cubicBezTo>
                  <a:cubicBezTo>
                    <a:pt x="4671" y="688"/>
                    <a:pt x="5180" y="837"/>
                    <a:pt x="5559" y="1205"/>
                  </a:cubicBezTo>
                  <a:cubicBezTo>
                    <a:pt x="5398" y="563"/>
                    <a:pt x="4774" y="10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711096" y="998352"/>
              <a:ext cx="333346" cy="336191"/>
            </a:xfrm>
            <a:custGeom>
              <a:avLst/>
              <a:gdLst/>
              <a:ahLst/>
              <a:cxnLst/>
              <a:rect l="l" t="t" r="r" b="b"/>
              <a:pathLst>
                <a:path w="5273" h="5318" extrusionOk="0">
                  <a:moveTo>
                    <a:pt x="3862" y="0"/>
                  </a:moveTo>
                  <a:cubicBezTo>
                    <a:pt x="3473" y="0"/>
                    <a:pt x="3087" y="88"/>
                    <a:pt x="2766" y="232"/>
                  </a:cubicBezTo>
                  <a:cubicBezTo>
                    <a:pt x="990" y="1133"/>
                    <a:pt x="526" y="3274"/>
                    <a:pt x="0" y="5129"/>
                  </a:cubicBezTo>
                  <a:cubicBezTo>
                    <a:pt x="125" y="5262"/>
                    <a:pt x="287" y="5317"/>
                    <a:pt x="455" y="5317"/>
                  </a:cubicBezTo>
                  <a:cubicBezTo>
                    <a:pt x="693" y="5317"/>
                    <a:pt x="942" y="5206"/>
                    <a:pt x="1115" y="5049"/>
                  </a:cubicBezTo>
                  <a:cubicBezTo>
                    <a:pt x="1338" y="4853"/>
                    <a:pt x="1481" y="4585"/>
                    <a:pt x="1606" y="4318"/>
                  </a:cubicBezTo>
                  <a:lnTo>
                    <a:pt x="1606" y="4318"/>
                  </a:lnTo>
                  <a:cubicBezTo>
                    <a:pt x="1419" y="4398"/>
                    <a:pt x="1240" y="4505"/>
                    <a:pt x="1062" y="4612"/>
                  </a:cubicBezTo>
                  <a:cubicBezTo>
                    <a:pt x="1047" y="4622"/>
                    <a:pt x="1032" y="4627"/>
                    <a:pt x="1019" y="4627"/>
                  </a:cubicBezTo>
                  <a:cubicBezTo>
                    <a:pt x="951" y="4627"/>
                    <a:pt x="907" y="4512"/>
                    <a:pt x="981" y="4460"/>
                  </a:cubicBezTo>
                  <a:cubicBezTo>
                    <a:pt x="1213" y="4318"/>
                    <a:pt x="1454" y="4184"/>
                    <a:pt x="1713" y="4094"/>
                  </a:cubicBezTo>
                  <a:cubicBezTo>
                    <a:pt x="1847" y="3791"/>
                    <a:pt x="1972" y="3497"/>
                    <a:pt x="2097" y="3193"/>
                  </a:cubicBezTo>
                  <a:lnTo>
                    <a:pt x="2097" y="3193"/>
                  </a:lnTo>
                  <a:cubicBezTo>
                    <a:pt x="1981" y="3256"/>
                    <a:pt x="1856" y="3318"/>
                    <a:pt x="1749" y="3381"/>
                  </a:cubicBezTo>
                  <a:cubicBezTo>
                    <a:pt x="1732" y="3391"/>
                    <a:pt x="1717" y="3396"/>
                    <a:pt x="1702" y="3396"/>
                  </a:cubicBezTo>
                  <a:cubicBezTo>
                    <a:pt x="1629" y="3396"/>
                    <a:pt x="1586" y="3281"/>
                    <a:pt x="1668" y="3229"/>
                  </a:cubicBezTo>
                  <a:cubicBezTo>
                    <a:pt x="1838" y="3131"/>
                    <a:pt x="2016" y="3033"/>
                    <a:pt x="2195" y="2962"/>
                  </a:cubicBezTo>
                  <a:cubicBezTo>
                    <a:pt x="2311" y="2712"/>
                    <a:pt x="2418" y="2462"/>
                    <a:pt x="2551" y="2221"/>
                  </a:cubicBezTo>
                  <a:cubicBezTo>
                    <a:pt x="2721" y="1891"/>
                    <a:pt x="2926" y="1570"/>
                    <a:pt x="3167" y="1284"/>
                  </a:cubicBezTo>
                  <a:lnTo>
                    <a:pt x="3167" y="1284"/>
                  </a:lnTo>
                  <a:cubicBezTo>
                    <a:pt x="2989" y="1311"/>
                    <a:pt x="2801" y="1356"/>
                    <a:pt x="2623" y="1409"/>
                  </a:cubicBezTo>
                  <a:cubicBezTo>
                    <a:pt x="2613" y="1413"/>
                    <a:pt x="2603" y="1414"/>
                    <a:pt x="2595" y="1414"/>
                  </a:cubicBezTo>
                  <a:cubicBezTo>
                    <a:pt x="2510" y="1414"/>
                    <a:pt x="2490" y="1272"/>
                    <a:pt x="2587" y="1240"/>
                  </a:cubicBezTo>
                  <a:cubicBezTo>
                    <a:pt x="2828" y="1168"/>
                    <a:pt x="3078" y="1124"/>
                    <a:pt x="3337" y="1106"/>
                  </a:cubicBezTo>
                  <a:cubicBezTo>
                    <a:pt x="3524" y="901"/>
                    <a:pt x="3738" y="722"/>
                    <a:pt x="3970" y="571"/>
                  </a:cubicBezTo>
                  <a:cubicBezTo>
                    <a:pt x="3988" y="571"/>
                    <a:pt x="3997" y="562"/>
                    <a:pt x="4006" y="553"/>
                  </a:cubicBezTo>
                  <a:cubicBezTo>
                    <a:pt x="3979" y="553"/>
                    <a:pt x="3943" y="544"/>
                    <a:pt x="3916" y="544"/>
                  </a:cubicBezTo>
                  <a:cubicBezTo>
                    <a:pt x="3863" y="544"/>
                    <a:pt x="3827" y="508"/>
                    <a:pt x="3827" y="455"/>
                  </a:cubicBezTo>
                  <a:cubicBezTo>
                    <a:pt x="3827" y="414"/>
                    <a:pt x="3864" y="373"/>
                    <a:pt x="3905" y="373"/>
                  </a:cubicBezTo>
                  <a:cubicBezTo>
                    <a:pt x="3909" y="373"/>
                    <a:pt x="3913" y="374"/>
                    <a:pt x="3916" y="374"/>
                  </a:cubicBezTo>
                  <a:cubicBezTo>
                    <a:pt x="4032" y="383"/>
                    <a:pt x="4157" y="392"/>
                    <a:pt x="4273" y="419"/>
                  </a:cubicBezTo>
                  <a:cubicBezTo>
                    <a:pt x="4398" y="366"/>
                    <a:pt x="4514" y="339"/>
                    <a:pt x="4648" y="330"/>
                  </a:cubicBezTo>
                  <a:cubicBezTo>
                    <a:pt x="4658" y="329"/>
                    <a:pt x="4668" y="329"/>
                    <a:pt x="4678" y="329"/>
                  </a:cubicBezTo>
                  <a:cubicBezTo>
                    <a:pt x="4909" y="329"/>
                    <a:pt x="5144" y="427"/>
                    <a:pt x="5272" y="615"/>
                  </a:cubicBezTo>
                  <a:cubicBezTo>
                    <a:pt x="5263" y="580"/>
                    <a:pt x="5263" y="553"/>
                    <a:pt x="5255" y="517"/>
                  </a:cubicBezTo>
                  <a:cubicBezTo>
                    <a:pt x="4876" y="149"/>
                    <a:pt x="4367" y="0"/>
                    <a:pt x="3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692700" y="982738"/>
              <a:ext cx="245157" cy="391127"/>
            </a:xfrm>
            <a:custGeom>
              <a:avLst/>
              <a:gdLst/>
              <a:ahLst/>
              <a:cxnLst/>
              <a:rect l="l" t="t" r="r" b="b"/>
              <a:pathLst>
                <a:path w="3878" h="6187" extrusionOk="0">
                  <a:moveTo>
                    <a:pt x="3097" y="0"/>
                  </a:moveTo>
                  <a:cubicBezTo>
                    <a:pt x="3092" y="0"/>
                    <a:pt x="3087" y="2"/>
                    <a:pt x="3083" y="6"/>
                  </a:cubicBezTo>
                  <a:cubicBezTo>
                    <a:pt x="2923" y="229"/>
                    <a:pt x="2771" y="443"/>
                    <a:pt x="2611" y="657"/>
                  </a:cubicBezTo>
                  <a:cubicBezTo>
                    <a:pt x="2263" y="898"/>
                    <a:pt x="1986" y="1237"/>
                    <a:pt x="1763" y="1594"/>
                  </a:cubicBezTo>
                  <a:cubicBezTo>
                    <a:pt x="1558" y="1915"/>
                    <a:pt x="1388" y="2254"/>
                    <a:pt x="1228" y="2593"/>
                  </a:cubicBezTo>
                  <a:cubicBezTo>
                    <a:pt x="1272" y="2263"/>
                    <a:pt x="1353" y="1933"/>
                    <a:pt x="1469" y="1621"/>
                  </a:cubicBezTo>
                  <a:cubicBezTo>
                    <a:pt x="1504" y="1522"/>
                    <a:pt x="1549" y="1424"/>
                    <a:pt x="1594" y="1317"/>
                  </a:cubicBezTo>
                  <a:cubicBezTo>
                    <a:pt x="1599" y="1300"/>
                    <a:pt x="1582" y="1286"/>
                    <a:pt x="1567" y="1286"/>
                  </a:cubicBezTo>
                  <a:cubicBezTo>
                    <a:pt x="1559" y="1286"/>
                    <a:pt x="1552" y="1290"/>
                    <a:pt x="1549" y="1299"/>
                  </a:cubicBezTo>
                  <a:cubicBezTo>
                    <a:pt x="1388" y="1656"/>
                    <a:pt x="1281" y="2022"/>
                    <a:pt x="1210" y="2406"/>
                  </a:cubicBezTo>
                  <a:cubicBezTo>
                    <a:pt x="1192" y="2513"/>
                    <a:pt x="1174" y="2620"/>
                    <a:pt x="1165" y="2736"/>
                  </a:cubicBezTo>
                  <a:cubicBezTo>
                    <a:pt x="1130" y="2807"/>
                    <a:pt x="1103" y="2878"/>
                    <a:pt x="1067" y="2950"/>
                  </a:cubicBezTo>
                  <a:cubicBezTo>
                    <a:pt x="853" y="3440"/>
                    <a:pt x="666" y="3931"/>
                    <a:pt x="487" y="4440"/>
                  </a:cubicBezTo>
                  <a:cubicBezTo>
                    <a:pt x="478" y="4038"/>
                    <a:pt x="487" y="3628"/>
                    <a:pt x="541" y="3226"/>
                  </a:cubicBezTo>
                  <a:cubicBezTo>
                    <a:pt x="541" y="3212"/>
                    <a:pt x="528" y="3203"/>
                    <a:pt x="516" y="3203"/>
                  </a:cubicBezTo>
                  <a:cubicBezTo>
                    <a:pt x="506" y="3203"/>
                    <a:pt x="496" y="3210"/>
                    <a:pt x="496" y="3226"/>
                  </a:cubicBezTo>
                  <a:cubicBezTo>
                    <a:pt x="443" y="3663"/>
                    <a:pt x="425" y="4118"/>
                    <a:pt x="452" y="4565"/>
                  </a:cubicBezTo>
                  <a:cubicBezTo>
                    <a:pt x="300" y="5028"/>
                    <a:pt x="166" y="5492"/>
                    <a:pt x="50" y="5965"/>
                  </a:cubicBezTo>
                  <a:cubicBezTo>
                    <a:pt x="32" y="6036"/>
                    <a:pt x="23" y="6099"/>
                    <a:pt x="6" y="6161"/>
                  </a:cubicBezTo>
                  <a:cubicBezTo>
                    <a:pt x="0" y="6177"/>
                    <a:pt x="13" y="6186"/>
                    <a:pt x="27" y="6186"/>
                  </a:cubicBezTo>
                  <a:cubicBezTo>
                    <a:pt x="36" y="6186"/>
                    <a:pt x="46" y="6182"/>
                    <a:pt x="50" y="6170"/>
                  </a:cubicBezTo>
                  <a:cubicBezTo>
                    <a:pt x="166" y="5653"/>
                    <a:pt x="309" y="5144"/>
                    <a:pt x="469" y="4645"/>
                  </a:cubicBezTo>
                  <a:cubicBezTo>
                    <a:pt x="478" y="4627"/>
                    <a:pt x="478" y="4609"/>
                    <a:pt x="487" y="4600"/>
                  </a:cubicBezTo>
                  <a:cubicBezTo>
                    <a:pt x="487" y="4591"/>
                    <a:pt x="487" y="4591"/>
                    <a:pt x="496" y="4591"/>
                  </a:cubicBezTo>
                  <a:cubicBezTo>
                    <a:pt x="693" y="4306"/>
                    <a:pt x="933" y="4056"/>
                    <a:pt x="1219" y="3842"/>
                  </a:cubicBezTo>
                  <a:cubicBezTo>
                    <a:pt x="1290" y="3788"/>
                    <a:pt x="1379" y="3735"/>
                    <a:pt x="1460" y="3681"/>
                  </a:cubicBezTo>
                  <a:cubicBezTo>
                    <a:pt x="1481" y="3667"/>
                    <a:pt x="1468" y="3641"/>
                    <a:pt x="1448" y="3641"/>
                  </a:cubicBezTo>
                  <a:cubicBezTo>
                    <a:pt x="1443" y="3641"/>
                    <a:pt x="1438" y="3642"/>
                    <a:pt x="1433" y="3646"/>
                  </a:cubicBezTo>
                  <a:cubicBezTo>
                    <a:pt x="1130" y="3824"/>
                    <a:pt x="862" y="4056"/>
                    <a:pt x="639" y="4324"/>
                  </a:cubicBezTo>
                  <a:cubicBezTo>
                    <a:pt x="603" y="4368"/>
                    <a:pt x="568" y="4413"/>
                    <a:pt x="532" y="4457"/>
                  </a:cubicBezTo>
                  <a:cubicBezTo>
                    <a:pt x="684" y="4029"/>
                    <a:pt x="844" y="3601"/>
                    <a:pt x="1023" y="3182"/>
                  </a:cubicBezTo>
                  <a:cubicBezTo>
                    <a:pt x="1085" y="3039"/>
                    <a:pt x="1147" y="2896"/>
                    <a:pt x="1210" y="2754"/>
                  </a:cubicBezTo>
                  <a:cubicBezTo>
                    <a:pt x="1469" y="2477"/>
                    <a:pt x="1754" y="2236"/>
                    <a:pt x="2066" y="2031"/>
                  </a:cubicBezTo>
                  <a:cubicBezTo>
                    <a:pt x="2156" y="1977"/>
                    <a:pt x="2245" y="1924"/>
                    <a:pt x="2334" y="1870"/>
                  </a:cubicBezTo>
                  <a:cubicBezTo>
                    <a:pt x="2356" y="1856"/>
                    <a:pt x="2342" y="1830"/>
                    <a:pt x="2322" y="1830"/>
                  </a:cubicBezTo>
                  <a:cubicBezTo>
                    <a:pt x="2317" y="1830"/>
                    <a:pt x="2312" y="1831"/>
                    <a:pt x="2307" y="1835"/>
                  </a:cubicBezTo>
                  <a:cubicBezTo>
                    <a:pt x="1986" y="2013"/>
                    <a:pt x="1674" y="2245"/>
                    <a:pt x="1397" y="2495"/>
                  </a:cubicBezTo>
                  <a:cubicBezTo>
                    <a:pt x="1353" y="2539"/>
                    <a:pt x="1308" y="2584"/>
                    <a:pt x="1263" y="2629"/>
                  </a:cubicBezTo>
                  <a:cubicBezTo>
                    <a:pt x="1388" y="2352"/>
                    <a:pt x="1531" y="2076"/>
                    <a:pt x="1683" y="1817"/>
                  </a:cubicBezTo>
                  <a:cubicBezTo>
                    <a:pt x="1906" y="1415"/>
                    <a:pt x="2191" y="1032"/>
                    <a:pt x="2566" y="755"/>
                  </a:cubicBezTo>
                  <a:cubicBezTo>
                    <a:pt x="2584" y="737"/>
                    <a:pt x="2602" y="720"/>
                    <a:pt x="2619" y="711"/>
                  </a:cubicBezTo>
                  <a:lnTo>
                    <a:pt x="2628" y="711"/>
                  </a:lnTo>
                  <a:cubicBezTo>
                    <a:pt x="2775" y="668"/>
                    <a:pt x="2925" y="648"/>
                    <a:pt x="3073" y="648"/>
                  </a:cubicBezTo>
                  <a:cubicBezTo>
                    <a:pt x="3203" y="648"/>
                    <a:pt x="3333" y="664"/>
                    <a:pt x="3458" y="693"/>
                  </a:cubicBezTo>
                  <a:cubicBezTo>
                    <a:pt x="3460" y="694"/>
                    <a:pt x="3463" y="694"/>
                    <a:pt x="3465" y="694"/>
                  </a:cubicBezTo>
                  <a:cubicBezTo>
                    <a:pt x="3486" y="694"/>
                    <a:pt x="3491" y="656"/>
                    <a:pt x="3467" y="648"/>
                  </a:cubicBezTo>
                  <a:cubicBezTo>
                    <a:pt x="3342" y="616"/>
                    <a:pt x="3212" y="600"/>
                    <a:pt x="3082" y="600"/>
                  </a:cubicBezTo>
                  <a:cubicBezTo>
                    <a:pt x="2962" y="600"/>
                    <a:pt x="2842" y="614"/>
                    <a:pt x="2727" y="639"/>
                  </a:cubicBezTo>
                  <a:cubicBezTo>
                    <a:pt x="3012" y="461"/>
                    <a:pt x="3342" y="345"/>
                    <a:pt x="3690" y="336"/>
                  </a:cubicBezTo>
                  <a:cubicBezTo>
                    <a:pt x="3744" y="336"/>
                    <a:pt x="3788" y="336"/>
                    <a:pt x="3842" y="345"/>
                  </a:cubicBezTo>
                  <a:cubicBezTo>
                    <a:pt x="3868" y="345"/>
                    <a:pt x="3877" y="300"/>
                    <a:pt x="3851" y="300"/>
                  </a:cubicBezTo>
                  <a:cubicBezTo>
                    <a:pt x="3802" y="296"/>
                    <a:pt x="3754" y="294"/>
                    <a:pt x="3706" y="294"/>
                  </a:cubicBezTo>
                  <a:cubicBezTo>
                    <a:pt x="3355" y="294"/>
                    <a:pt x="3016" y="405"/>
                    <a:pt x="2718" y="586"/>
                  </a:cubicBezTo>
                  <a:cubicBezTo>
                    <a:pt x="2851" y="407"/>
                    <a:pt x="2985" y="220"/>
                    <a:pt x="3119" y="42"/>
                  </a:cubicBezTo>
                  <a:cubicBezTo>
                    <a:pt x="3133" y="21"/>
                    <a:pt x="3115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61"/>
          <p:cNvGrpSpPr/>
          <p:nvPr/>
        </p:nvGrpSpPr>
        <p:grpSpPr>
          <a:xfrm>
            <a:off x="3165503" y="-2748027"/>
            <a:ext cx="1352086" cy="2476142"/>
            <a:chOff x="3519309" y="2453621"/>
            <a:chExt cx="1232868" cy="2257812"/>
          </a:xfrm>
        </p:grpSpPr>
        <p:sp>
          <p:nvSpPr>
            <p:cNvPr id="2453" name="Google Shape;2453;p61"/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1"/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1"/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1"/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1"/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1"/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4310880" y="3458429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4130234" y="2824885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1"/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1"/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1"/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1" name="Google Shape;2501;p61"/>
          <p:cNvGrpSpPr/>
          <p:nvPr/>
        </p:nvGrpSpPr>
        <p:grpSpPr>
          <a:xfrm>
            <a:off x="-2485607" y="-2149297"/>
            <a:ext cx="1614710" cy="1877413"/>
            <a:chOff x="1940461" y="339450"/>
            <a:chExt cx="747343" cy="868971"/>
          </a:xfrm>
        </p:grpSpPr>
        <p:sp>
          <p:nvSpPr>
            <p:cNvPr id="2502" name="Google Shape;2502;p61"/>
            <p:cNvSpPr/>
            <p:nvPr/>
          </p:nvSpPr>
          <p:spPr>
            <a:xfrm>
              <a:off x="1965874" y="1076108"/>
              <a:ext cx="706139" cy="58160"/>
            </a:xfrm>
            <a:custGeom>
              <a:avLst/>
              <a:gdLst/>
              <a:ahLst/>
              <a:cxnLst/>
              <a:rect l="l" t="t" r="r" b="b"/>
              <a:pathLst>
                <a:path w="11170" h="920" extrusionOk="0">
                  <a:moveTo>
                    <a:pt x="5585" y="1"/>
                  </a:moveTo>
                  <a:cubicBezTo>
                    <a:pt x="2498" y="1"/>
                    <a:pt x="0" y="206"/>
                    <a:pt x="0" y="456"/>
                  </a:cubicBezTo>
                  <a:cubicBezTo>
                    <a:pt x="0" y="715"/>
                    <a:pt x="2498" y="920"/>
                    <a:pt x="5585" y="920"/>
                  </a:cubicBezTo>
                  <a:cubicBezTo>
                    <a:pt x="8672" y="920"/>
                    <a:pt x="11170" y="715"/>
                    <a:pt x="11170" y="456"/>
                  </a:cubicBezTo>
                  <a:cubicBezTo>
                    <a:pt x="11170" y="206"/>
                    <a:pt x="8672" y="1"/>
                    <a:pt x="5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>
              <a:off x="2172275" y="339450"/>
              <a:ext cx="303507" cy="400167"/>
            </a:xfrm>
            <a:custGeom>
              <a:avLst/>
              <a:gdLst/>
              <a:ahLst/>
              <a:cxnLst/>
              <a:rect l="l" t="t" r="r" b="b"/>
              <a:pathLst>
                <a:path w="4801" h="6330" extrusionOk="0">
                  <a:moveTo>
                    <a:pt x="2556" y="1"/>
                  </a:moveTo>
                  <a:cubicBezTo>
                    <a:pt x="2144" y="1"/>
                    <a:pt x="1720" y="139"/>
                    <a:pt x="1401" y="351"/>
                  </a:cubicBezTo>
                  <a:cubicBezTo>
                    <a:pt x="1348" y="396"/>
                    <a:pt x="1294" y="431"/>
                    <a:pt x="1249" y="476"/>
                  </a:cubicBezTo>
                  <a:cubicBezTo>
                    <a:pt x="919" y="770"/>
                    <a:pt x="741" y="1190"/>
                    <a:pt x="857" y="1636"/>
                  </a:cubicBezTo>
                  <a:cubicBezTo>
                    <a:pt x="937" y="1930"/>
                    <a:pt x="1133" y="2242"/>
                    <a:pt x="1000" y="2519"/>
                  </a:cubicBezTo>
                  <a:cubicBezTo>
                    <a:pt x="884" y="2760"/>
                    <a:pt x="580" y="2831"/>
                    <a:pt x="366" y="2983"/>
                  </a:cubicBezTo>
                  <a:cubicBezTo>
                    <a:pt x="143" y="3152"/>
                    <a:pt x="0" y="3447"/>
                    <a:pt x="18" y="3732"/>
                  </a:cubicBezTo>
                  <a:cubicBezTo>
                    <a:pt x="36" y="4017"/>
                    <a:pt x="206" y="4285"/>
                    <a:pt x="455" y="4428"/>
                  </a:cubicBezTo>
                  <a:cubicBezTo>
                    <a:pt x="598" y="4508"/>
                    <a:pt x="777" y="4553"/>
                    <a:pt x="884" y="4678"/>
                  </a:cubicBezTo>
                  <a:cubicBezTo>
                    <a:pt x="1017" y="4829"/>
                    <a:pt x="1017" y="5043"/>
                    <a:pt x="1062" y="5240"/>
                  </a:cubicBezTo>
                  <a:cubicBezTo>
                    <a:pt x="1184" y="5848"/>
                    <a:pt x="1779" y="6329"/>
                    <a:pt x="2403" y="6329"/>
                  </a:cubicBezTo>
                  <a:cubicBezTo>
                    <a:pt x="2420" y="6329"/>
                    <a:pt x="2437" y="6329"/>
                    <a:pt x="2454" y="6328"/>
                  </a:cubicBezTo>
                  <a:cubicBezTo>
                    <a:pt x="2721" y="6319"/>
                    <a:pt x="3007" y="6203"/>
                    <a:pt x="3132" y="5971"/>
                  </a:cubicBezTo>
                  <a:cubicBezTo>
                    <a:pt x="3230" y="5793"/>
                    <a:pt x="3230" y="5570"/>
                    <a:pt x="3346" y="5409"/>
                  </a:cubicBezTo>
                  <a:cubicBezTo>
                    <a:pt x="3515" y="5195"/>
                    <a:pt x="3837" y="5195"/>
                    <a:pt x="4095" y="5097"/>
                  </a:cubicBezTo>
                  <a:cubicBezTo>
                    <a:pt x="4399" y="4990"/>
                    <a:pt x="4648" y="4713"/>
                    <a:pt x="4720" y="4392"/>
                  </a:cubicBezTo>
                  <a:cubicBezTo>
                    <a:pt x="4800" y="4080"/>
                    <a:pt x="4702" y="3723"/>
                    <a:pt x="4479" y="3482"/>
                  </a:cubicBezTo>
                  <a:cubicBezTo>
                    <a:pt x="4336" y="3331"/>
                    <a:pt x="4149" y="3224"/>
                    <a:pt x="4015" y="3072"/>
                  </a:cubicBezTo>
                  <a:cubicBezTo>
                    <a:pt x="3845" y="2867"/>
                    <a:pt x="3765" y="2590"/>
                    <a:pt x="3756" y="2322"/>
                  </a:cubicBezTo>
                  <a:cubicBezTo>
                    <a:pt x="3738" y="2055"/>
                    <a:pt x="3774" y="1787"/>
                    <a:pt x="3792" y="1520"/>
                  </a:cubicBezTo>
                  <a:cubicBezTo>
                    <a:pt x="3819" y="1100"/>
                    <a:pt x="3792" y="547"/>
                    <a:pt x="3426" y="271"/>
                  </a:cubicBezTo>
                  <a:cubicBezTo>
                    <a:pt x="3179" y="81"/>
                    <a:pt x="2871" y="1"/>
                    <a:pt x="2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2096731" y="593959"/>
              <a:ext cx="155705" cy="225623"/>
            </a:xfrm>
            <a:custGeom>
              <a:avLst/>
              <a:gdLst/>
              <a:ahLst/>
              <a:cxnLst/>
              <a:rect l="l" t="t" r="r" b="b"/>
              <a:pathLst>
                <a:path w="2463" h="3569" extrusionOk="0">
                  <a:moveTo>
                    <a:pt x="1713" y="0"/>
                  </a:moveTo>
                  <a:lnTo>
                    <a:pt x="964" y="1187"/>
                  </a:lnTo>
                  <a:lnTo>
                    <a:pt x="937" y="1223"/>
                  </a:lnTo>
                  <a:lnTo>
                    <a:pt x="286" y="2257"/>
                  </a:lnTo>
                  <a:lnTo>
                    <a:pt x="0" y="2721"/>
                  </a:lnTo>
                  <a:lnTo>
                    <a:pt x="357" y="3569"/>
                  </a:lnTo>
                  <a:lnTo>
                    <a:pt x="1392" y="2311"/>
                  </a:lnTo>
                  <a:lnTo>
                    <a:pt x="1650" y="1999"/>
                  </a:lnTo>
                  <a:lnTo>
                    <a:pt x="2462" y="1000"/>
                  </a:lnTo>
                  <a:lnTo>
                    <a:pt x="2418" y="9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2155902" y="593959"/>
              <a:ext cx="96533" cy="146096"/>
            </a:xfrm>
            <a:custGeom>
              <a:avLst/>
              <a:gdLst/>
              <a:ahLst/>
              <a:cxnLst/>
              <a:rect l="l" t="t" r="r" b="b"/>
              <a:pathLst>
                <a:path w="1527" h="2311" extrusionOk="0">
                  <a:moveTo>
                    <a:pt x="777" y="0"/>
                  </a:moveTo>
                  <a:lnTo>
                    <a:pt x="28" y="1187"/>
                  </a:lnTo>
                  <a:lnTo>
                    <a:pt x="1" y="1223"/>
                  </a:lnTo>
                  <a:cubicBezTo>
                    <a:pt x="45" y="1597"/>
                    <a:pt x="206" y="1990"/>
                    <a:pt x="456" y="2311"/>
                  </a:cubicBezTo>
                  <a:lnTo>
                    <a:pt x="714" y="1999"/>
                  </a:lnTo>
                  <a:lnTo>
                    <a:pt x="1526" y="1000"/>
                  </a:lnTo>
                  <a:lnTo>
                    <a:pt x="1482" y="92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2157608" y="593959"/>
              <a:ext cx="94826" cy="126372"/>
            </a:xfrm>
            <a:custGeom>
              <a:avLst/>
              <a:gdLst/>
              <a:ahLst/>
              <a:cxnLst/>
              <a:rect l="l" t="t" r="r" b="b"/>
              <a:pathLst>
                <a:path w="1500" h="1999" extrusionOk="0">
                  <a:moveTo>
                    <a:pt x="750" y="0"/>
                  </a:moveTo>
                  <a:lnTo>
                    <a:pt x="1" y="1187"/>
                  </a:lnTo>
                  <a:cubicBezTo>
                    <a:pt x="125" y="1383"/>
                    <a:pt x="286" y="1615"/>
                    <a:pt x="438" y="1785"/>
                  </a:cubicBezTo>
                  <a:cubicBezTo>
                    <a:pt x="518" y="1883"/>
                    <a:pt x="607" y="1954"/>
                    <a:pt x="687" y="1999"/>
                  </a:cubicBezTo>
                  <a:lnTo>
                    <a:pt x="1499" y="1000"/>
                  </a:lnTo>
                  <a:lnTo>
                    <a:pt x="1455" y="92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2031871" y="600154"/>
              <a:ext cx="95901" cy="227962"/>
            </a:xfrm>
            <a:custGeom>
              <a:avLst/>
              <a:gdLst/>
              <a:ahLst/>
              <a:cxnLst/>
              <a:rect l="l" t="t" r="r" b="b"/>
              <a:pathLst>
                <a:path w="1517" h="3606" extrusionOk="0">
                  <a:moveTo>
                    <a:pt x="312" y="1"/>
                  </a:moveTo>
                  <a:cubicBezTo>
                    <a:pt x="214" y="81"/>
                    <a:pt x="98" y="117"/>
                    <a:pt x="0" y="197"/>
                  </a:cubicBezTo>
                  <a:cubicBezTo>
                    <a:pt x="152" y="1026"/>
                    <a:pt x="303" y="1838"/>
                    <a:pt x="455" y="2668"/>
                  </a:cubicBezTo>
                  <a:cubicBezTo>
                    <a:pt x="491" y="2882"/>
                    <a:pt x="535" y="3096"/>
                    <a:pt x="634" y="3283"/>
                  </a:cubicBezTo>
                  <a:cubicBezTo>
                    <a:pt x="714" y="3426"/>
                    <a:pt x="839" y="3542"/>
                    <a:pt x="981" y="3587"/>
                  </a:cubicBezTo>
                  <a:cubicBezTo>
                    <a:pt x="1021" y="3599"/>
                    <a:pt x="1061" y="3605"/>
                    <a:pt x="1101" y="3605"/>
                  </a:cubicBezTo>
                  <a:cubicBezTo>
                    <a:pt x="1207" y="3605"/>
                    <a:pt x="1312" y="3562"/>
                    <a:pt x="1383" y="3471"/>
                  </a:cubicBezTo>
                  <a:cubicBezTo>
                    <a:pt x="1481" y="3355"/>
                    <a:pt x="1517" y="3185"/>
                    <a:pt x="1499" y="3025"/>
                  </a:cubicBezTo>
                  <a:cubicBezTo>
                    <a:pt x="1490" y="2864"/>
                    <a:pt x="1445" y="2614"/>
                    <a:pt x="1401" y="2463"/>
                  </a:cubicBezTo>
                  <a:cubicBezTo>
                    <a:pt x="1160" y="1580"/>
                    <a:pt x="785" y="741"/>
                    <a:pt x="31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1998556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277" y="1"/>
                  </a:moveTo>
                  <a:cubicBezTo>
                    <a:pt x="188" y="37"/>
                    <a:pt x="108" y="72"/>
                    <a:pt x="28" y="99"/>
                  </a:cubicBezTo>
                  <a:cubicBezTo>
                    <a:pt x="10" y="108"/>
                    <a:pt x="1" y="135"/>
                    <a:pt x="19" y="144"/>
                  </a:cubicBezTo>
                  <a:cubicBezTo>
                    <a:pt x="62" y="183"/>
                    <a:pt x="103" y="200"/>
                    <a:pt x="148" y="200"/>
                  </a:cubicBezTo>
                  <a:cubicBezTo>
                    <a:pt x="196" y="200"/>
                    <a:pt x="249" y="180"/>
                    <a:pt x="313" y="144"/>
                  </a:cubicBezTo>
                  <a:cubicBezTo>
                    <a:pt x="509" y="215"/>
                    <a:pt x="474" y="376"/>
                    <a:pt x="581" y="411"/>
                  </a:cubicBezTo>
                  <a:cubicBezTo>
                    <a:pt x="599" y="416"/>
                    <a:pt x="619" y="418"/>
                    <a:pt x="639" y="418"/>
                  </a:cubicBezTo>
                  <a:cubicBezTo>
                    <a:pt x="732" y="418"/>
                    <a:pt x="832" y="369"/>
                    <a:pt x="884" y="295"/>
                  </a:cubicBezTo>
                  <a:cubicBezTo>
                    <a:pt x="830" y="197"/>
                    <a:pt x="750" y="108"/>
                    <a:pt x="661" y="37"/>
                  </a:cubicBezTo>
                  <a:cubicBezTo>
                    <a:pt x="545" y="28"/>
                    <a:pt x="393" y="10"/>
                    <a:pt x="27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197206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382" y="0"/>
                  </a:moveTo>
                  <a:cubicBezTo>
                    <a:pt x="380" y="0"/>
                    <a:pt x="378" y="1"/>
                    <a:pt x="375" y="2"/>
                  </a:cubicBezTo>
                  <a:cubicBezTo>
                    <a:pt x="259" y="20"/>
                    <a:pt x="152" y="46"/>
                    <a:pt x="54" y="91"/>
                  </a:cubicBezTo>
                  <a:cubicBezTo>
                    <a:pt x="27" y="100"/>
                    <a:pt x="9" y="127"/>
                    <a:pt x="9" y="154"/>
                  </a:cubicBezTo>
                  <a:cubicBezTo>
                    <a:pt x="1" y="198"/>
                    <a:pt x="1" y="243"/>
                    <a:pt x="1" y="287"/>
                  </a:cubicBezTo>
                  <a:cubicBezTo>
                    <a:pt x="1" y="314"/>
                    <a:pt x="9" y="341"/>
                    <a:pt x="36" y="350"/>
                  </a:cubicBezTo>
                  <a:cubicBezTo>
                    <a:pt x="116" y="403"/>
                    <a:pt x="232" y="439"/>
                    <a:pt x="322" y="466"/>
                  </a:cubicBezTo>
                  <a:cubicBezTo>
                    <a:pt x="422" y="491"/>
                    <a:pt x="520" y="502"/>
                    <a:pt x="621" y="502"/>
                  </a:cubicBezTo>
                  <a:cubicBezTo>
                    <a:pt x="700" y="502"/>
                    <a:pt x="780" y="495"/>
                    <a:pt x="866" y="484"/>
                  </a:cubicBezTo>
                  <a:lnTo>
                    <a:pt x="866" y="252"/>
                  </a:lnTo>
                  <a:cubicBezTo>
                    <a:pt x="741" y="270"/>
                    <a:pt x="607" y="296"/>
                    <a:pt x="482" y="314"/>
                  </a:cubicBezTo>
                  <a:cubicBezTo>
                    <a:pt x="402" y="278"/>
                    <a:pt x="250" y="243"/>
                    <a:pt x="170" y="207"/>
                  </a:cubicBezTo>
                  <a:cubicBezTo>
                    <a:pt x="241" y="162"/>
                    <a:pt x="348" y="100"/>
                    <a:pt x="393" y="38"/>
                  </a:cubicBezTo>
                  <a:cubicBezTo>
                    <a:pt x="408" y="22"/>
                    <a:pt x="397" y="0"/>
                    <a:pt x="382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1982247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1031" y="0"/>
                  </a:moveTo>
                  <a:cubicBezTo>
                    <a:pt x="816" y="0"/>
                    <a:pt x="88" y="114"/>
                    <a:pt x="18" y="161"/>
                  </a:cubicBezTo>
                  <a:cubicBezTo>
                    <a:pt x="0" y="241"/>
                    <a:pt x="9" y="348"/>
                    <a:pt x="54" y="437"/>
                  </a:cubicBezTo>
                  <a:cubicBezTo>
                    <a:pt x="120" y="578"/>
                    <a:pt x="178" y="680"/>
                    <a:pt x="307" y="680"/>
                  </a:cubicBezTo>
                  <a:cubicBezTo>
                    <a:pt x="317" y="680"/>
                    <a:pt x="328" y="679"/>
                    <a:pt x="339" y="678"/>
                  </a:cubicBezTo>
                  <a:cubicBezTo>
                    <a:pt x="553" y="651"/>
                    <a:pt x="955" y="562"/>
                    <a:pt x="1160" y="482"/>
                  </a:cubicBezTo>
                  <a:cubicBezTo>
                    <a:pt x="1222" y="455"/>
                    <a:pt x="1213" y="375"/>
                    <a:pt x="1240" y="303"/>
                  </a:cubicBezTo>
                  <a:cubicBezTo>
                    <a:pt x="1249" y="259"/>
                    <a:pt x="1124" y="45"/>
                    <a:pt x="1088" y="9"/>
                  </a:cubicBezTo>
                  <a:cubicBezTo>
                    <a:pt x="1084" y="3"/>
                    <a:pt x="1063" y="0"/>
                    <a:pt x="1031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1940461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0" y="0"/>
                  </a:moveTo>
                  <a:cubicBezTo>
                    <a:pt x="63" y="0"/>
                    <a:pt x="28" y="9"/>
                    <a:pt x="10" y="27"/>
                  </a:cubicBezTo>
                  <a:cubicBezTo>
                    <a:pt x="1" y="45"/>
                    <a:pt x="10" y="63"/>
                    <a:pt x="19" y="72"/>
                  </a:cubicBezTo>
                  <a:cubicBezTo>
                    <a:pt x="37" y="89"/>
                    <a:pt x="54" y="98"/>
                    <a:pt x="72" y="107"/>
                  </a:cubicBezTo>
                  <a:cubicBezTo>
                    <a:pt x="170" y="143"/>
                    <a:pt x="376" y="188"/>
                    <a:pt x="474" y="232"/>
                  </a:cubicBezTo>
                  <a:cubicBezTo>
                    <a:pt x="706" y="214"/>
                    <a:pt x="831" y="241"/>
                    <a:pt x="1036" y="170"/>
                  </a:cubicBezTo>
                  <a:cubicBezTo>
                    <a:pt x="1071" y="161"/>
                    <a:pt x="1107" y="152"/>
                    <a:pt x="1134" y="134"/>
                  </a:cubicBezTo>
                  <a:cubicBezTo>
                    <a:pt x="1152" y="116"/>
                    <a:pt x="1170" y="81"/>
                    <a:pt x="1161" y="54"/>
                  </a:cubicBezTo>
                  <a:cubicBezTo>
                    <a:pt x="1152" y="27"/>
                    <a:pt x="1107" y="0"/>
                    <a:pt x="1071" y="0"/>
                  </a:cubicBezTo>
                  <a:cubicBezTo>
                    <a:pt x="884" y="27"/>
                    <a:pt x="697" y="54"/>
                    <a:pt x="509" y="81"/>
                  </a:cubicBezTo>
                  <a:cubicBezTo>
                    <a:pt x="385" y="36"/>
                    <a:pt x="233" y="0"/>
                    <a:pt x="90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1946150" y="618107"/>
              <a:ext cx="73332" cy="14793"/>
            </a:xfrm>
            <a:custGeom>
              <a:avLst/>
              <a:gdLst/>
              <a:ahLst/>
              <a:cxnLst/>
              <a:rect l="l" t="t" r="r" b="b"/>
              <a:pathLst>
                <a:path w="1160" h="234" extrusionOk="0">
                  <a:moveTo>
                    <a:pt x="1074" y="1"/>
                  </a:moveTo>
                  <a:cubicBezTo>
                    <a:pt x="1070" y="1"/>
                    <a:pt x="1066" y="1"/>
                    <a:pt x="1062" y="2"/>
                  </a:cubicBezTo>
                  <a:cubicBezTo>
                    <a:pt x="874" y="29"/>
                    <a:pt x="687" y="56"/>
                    <a:pt x="500" y="82"/>
                  </a:cubicBezTo>
                  <a:cubicBezTo>
                    <a:pt x="375" y="29"/>
                    <a:pt x="232" y="2"/>
                    <a:pt x="89" y="2"/>
                  </a:cubicBezTo>
                  <a:cubicBezTo>
                    <a:pt x="54" y="2"/>
                    <a:pt x="18" y="2"/>
                    <a:pt x="9" y="29"/>
                  </a:cubicBezTo>
                  <a:cubicBezTo>
                    <a:pt x="0" y="38"/>
                    <a:pt x="0" y="56"/>
                    <a:pt x="18" y="73"/>
                  </a:cubicBezTo>
                  <a:cubicBezTo>
                    <a:pt x="27" y="82"/>
                    <a:pt x="45" y="91"/>
                    <a:pt x="63" y="100"/>
                  </a:cubicBezTo>
                  <a:cubicBezTo>
                    <a:pt x="161" y="145"/>
                    <a:pt x="375" y="189"/>
                    <a:pt x="464" y="234"/>
                  </a:cubicBezTo>
                  <a:cubicBezTo>
                    <a:pt x="696" y="216"/>
                    <a:pt x="821" y="234"/>
                    <a:pt x="1035" y="172"/>
                  </a:cubicBezTo>
                  <a:cubicBezTo>
                    <a:pt x="1071" y="163"/>
                    <a:pt x="1097" y="154"/>
                    <a:pt x="1124" y="136"/>
                  </a:cubicBezTo>
                  <a:cubicBezTo>
                    <a:pt x="1151" y="109"/>
                    <a:pt x="1160" y="82"/>
                    <a:pt x="1160" y="56"/>
                  </a:cubicBezTo>
                  <a:cubicBezTo>
                    <a:pt x="1152" y="32"/>
                    <a:pt x="1108" y="1"/>
                    <a:pt x="107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1956265" y="625503"/>
              <a:ext cx="73396" cy="15299"/>
            </a:xfrm>
            <a:custGeom>
              <a:avLst/>
              <a:gdLst/>
              <a:ahLst/>
              <a:cxnLst/>
              <a:rect l="l" t="t" r="r" b="b"/>
              <a:pathLst>
                <a:path w="1161" h="242" extrusionOk="0">
                  <a:moveTo>
                    <a:pt x="81" y="1"/>
                  </a:moveTo>
                  <a:cubicBezTo>
                    <a:pt x="54" y="1"/>
                    <a:pt x="19" y="10"/>
                    <a:pt x="10" y="28"/>
                  </a:cubicBezTo>
                  <a:cubicBezTo>
                    <a:pt x="1" y="37"/>
                    <a:pt x="1" y="63"/>
                    <a:pt x="19" y="72"/>
                  </a:cubicBezTo>
                  <a:cubicBezTo>
                    <a:pt x="27" y="81"/>
                    <a:pt x="45" y="90"/>
                    <a:pt x="63" y="99"/>
                  </a:cubicBezTo>
                  <a:cubicBezTo>
                    <a:pt x="161" y="144"/>
                    <a:pt x="375" y="188"/>
                    <a:pt x="465" y="233"/>
                  </a:cubicBezTo>
                  <a:cubicBezTo>
                    <a:pt x="697" y="215"/>
                    <a:pt x="821" y="242"/>
                    <a:pt x="1036" y="170"/>
                  </a:cubicBezTo>
                  <a:cubicBezTo>
                    <a:pt x="1062" y="162"/>
                    <a:pt x="1098" y="153"/>
                    <a:pt x="1125" y="135"/>
                  </a:cubicBezTo>
                  <a:cubicBezTo>
                    <a:pt x="1152" y="108"/>
                    <a:pt x="1160" y="81"/>
                    <a:pt x="1152" y="55"/>
                  </a:cubicBezTo>
                  <a:cubicBezTo>
                    <a:pt x="1152" y="28"/>
                    <a:pt x="1098" y="1"/>
                    <a:pt x="1062" y="1"/>
                  </a:cubicBezTo>
                  <a:lnTo>
                    <a:pt x="500" y="81"/>
                  </a:lnTo>
                  <a:cubicBezTo>
                    <a:pt x="375" y="37"/>
                    <a:pt x="233" y="1"/>
                    <a:pt x="81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2012843" y="602872"/>
              <a:ext cx="38120" cy="9988"/>
            </a:xfrm>
            <a:custGeom>
              <a:avLst/>
              <a:gdLst/>
              <a:ahLst/>
              <a:cxnLst/>
              <a:rect l="l" t="t" r="r" b="b"/>
              <a:pathLst>
                <a:path w="603" h="158" extrusionOk="0">
                  <a:moveTo>
                    <a:pt x="32" y="0"/>
                  </a:moveTo>
                  <a:cubicBezTo>
                    <a:pt x="11" y="0"/>
                    <a:pt x="0" y="22"/>
                    <a:pt x="16" y="38"/>
                  </a:cubicBezTo>
                  <a:cubicBezTo>
                    <a:pt x="124" y="116"/>
                    <a:pt x="256" y="157"/>
                    <a:pt x="388" y="157"/>
                  </a:cubicBezTo>
                  <a:cubicBezTo>
                    <a:pt x="452" y="157"/>
                    <a:pt x="516" y="148"/>
                    <a:pt x="578" y="127"/>
                  </a:cubicBezTo>
                  <a:cubicBezTo>
                    <a:pt x="602" y="127"/>
                    <a:pt x="597" y="90"/>
                    <a:pt x="576" y="90"/>
                  </a:cubicBezTo>
                  <a:cubicBezTo>
                    <a:pt x="573" y="90"/>
                    <a:pt x="571" y="91"/>
                    <a:pt x="569" y="91"/>
                  </a:cubicBezTo>
                  <a:cubicBezTo>
                    <a:pt x="514" y="108"/>
                    <a:pt x="457" y="116"/>
                    <a:pt x="400" y="116"/>
                  </a:cubicBezTo>
                  <a:cubicBezTo>
                    <a:pt x="273" y="116"/>
                    <a:pt x="147" y="76"/>
                    <a:pt x="42" y="2"/>
                  </a:cubicBezTo>
                  <a:cubicBezTo>
                    <a:pt x="39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2375325" y="593959"/>
              <a:ext cx="156274" cy="225623"/>
            </a:xfrm>
            <a:custGeom>
              <a:avLst/>
              <a:gdLst/>
              <a:ahLst/>
              <a:cxnLst/>
              <a:rect l="l" t="t" r="r" b="b"/>
              <a:pathLst>
                <a:path w="2472" h="3569" extrusionOk="0">
                  <a:moveTo>
                    <a:pt x="749" y="0"/>
                  </a:moveTo>
                  <a:lnTo>
                    <a:pt x="0" y="1000"/>
                  </a:lnTo>
                  <a:lnTo>
                    <a:pt x="2105" y="3569"/>
                  </a:lnTo>
                  <a:lnTo>
                    <a:pt x="2471" y="2721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2375325" y="593959"/>
              <a:ext cx="96470" cy="146096"/>
            </a:xfrm>
            <a:custGeom>
              <a:avLst/>
              <a:gdLst/>
              <a:ahLst/>
              <a:cxnLst/>
              <a:rect l="l" t="t" r="r" b="b"/>
              <a:pathLst>
                <a:path w="1526" h="2311" extrusionOk="0">
                  <a:moveTo>
                    <a:pt x="749" y="0"/>
                  </a:moveTo>
                  <a:lnTo>
                    <a:pt x="0" y="1000"/>
                  </a:lnTo>
                  <a:lnTo>
                    <a:pt x="1080" y="2311"/>
                  </a:lnTo>
                  <a:cubicBezTo>
                    <a:pt x="1320" y="1990"/>
                    <a:pt x="1481" y="1597"/>
                    <a:pt x="1526" y="1223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2375325" y="593959"/>
              <a:ext cx="95332" cy="126372"/>
            </a:xfrm>
            <a:custGeom>
              <a:avLst/>
              <a:gdLst/>
              <a:ahLst/>
              <a:cxnLst/>
              <a:rect l="l" t="t" r="r" b="b"/>
              <a:pathLst>
                <a:path w="1508" h="1999" extrusionOk="0">
                  <a:moveTo>
                    <a:pt x="749" y="0"/>
                  </a:moveTo>
                  <a:lnTo>
                    <a:pt x="54" y="928"/>
                  </a:lnTo>
                  <a:lnTo>
                    <a:pt x="0" y="1000"/>
                  </a:lnTo>
                  <a:lnTo>
                    <a:pt x="821" y="1999"/>
                  </a:lnTo>
                  <a:cubicBezTo>
                    <a:pt x="901" y="1954"/>
                    <a:pt x="981" y="1883"/>
                    <a:pt x="1071" y="1785"/>
                  </a:cubicBezTo>
                  <a:cubicBezTo>
                    <a:pt x="1222" y="1615"/>
                    <a:pt x="1383" y="1383"/>
                    <a:pt x="1508" y="1187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2500493" y="600154"/>
              <a:ext cx="95964" cy="227962"/>
            </a:xfrm>
            <a:custGeom>
              <a:avLst/>
              <a:gdLst/>
              <a:ahLst/>
              <a:cxnLst/>
              <a:rect l="l" t="t" r="r" b="b"/>
              <a:pathLst>
                <a:path w="1518" h="3606" extrusionOk="0">
                  <a:moveTo>
                    <a:pt x="1205" y="1"/>
                  </a:moveTo>
                  <a:cubicBezTo>
                    <a:pt x="723" y="741"/>
                    <a:pt x="357" y="1580"/>
                    <a:pt x="117" y="2463"/>
                  </a:cubicBezTo>
                  <a:cubicBezTo>
                    <a:pt x="72" y="2614"/>
                    <a:pt x="27" y="2864"/>
                    <a:pt x="9" y="3025"/>
                  </a:cubicBezTo>
                  <a:cubicBezTo>
                    <a:pt x="1" y="3185"/>
                    <a:pt x="36" y="3355"/>
                    <a:pt x="125" y="3471"/>
                  </a:cubicBezTo>
                  <a:cubicBezTo>
                    <a:pt x="203" y="3562"/>
                    <a:pt x="309" y="3605"/>
                    <a:pt x="416" y="3605"/>
                  </a:cubicBezTo>
                  <a:cubicBezTo>
                    <a:pt x="456" y="3605"/>
                    <a:pt x="497" y="3599"/>
                    <a:pt x="536" y="3587"/>
                  </a:cubicBezTo>
                  <a:cubicBezTo>
                    <a:pt x="679" y="3542"/>
                    <a:pt x="803" y="3426"/>
                    <a:pt x="875" y="3283"/>
                  </a:cubicBezTo>
                  <a:cubicBezTo>
                    <a:pt x="982" y="3096"/>
                    <a:pt x="1026" y="2882"/>
                    <a:pt x="1062" y="2668"/>
                  </a:cubicBezTo>
                  <a:cubicBezTo>
                    <a:pt x="1214" y="1838"/>
                    <a:pt x="1365" y="1026"/>
                    <a:pt x="1517" y="197"/>
                  </a:cubicBezTo>
                  <a:cubicBezTo>
                    <a:pt x="1419" y="117"/>
                    <a:pt x="1294" y="81"/>
                    <a:pt x="1205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2573824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607" y="1"/>
                  </a:moveTo>
                  <a:cubicBezTo>
                    <a:pt x="491" y="10"/>
                    <a:pt x="339" y="28"/>
                    <a:pt x="223" y="37"/>
                  </a:cubicBezTo>
                  <a:cubicBezTo>
                    <a:pt x="134" y="108"/>
                    <a:pt x="54" y="197"/>
                    <a:pt x="0" y="295"/>
                  </a:cubicBezTo>
                  <a:cubicBezTo>
                    <a:pt x="52" y="369"/>
                    <a:pt x="152" y="418"/>
                    <a:pt x="245" y="418"/>
                  </a:cubicBezTo>
                  <a:cubicBezTo>
                    <a:pt x="265" y="418"/>
                    <a:pt x="285" y="416"/>
                    <a:pt x="304" y="411"/>
                  </a:cubicBezTo>
                  <a:cubicBezTo>
                    <a:pt x="411" y="376"/>
                    <a:pt x="375" y="215"/>
                    <a:pt x="571" y="144"/>
                  </a:cubicBezTo>
                  <a:cubicBezTo>
                    <a:pt x="635" y="180"/>
                    <a:pt x="688" y="200"/>
                    <a:pt x="736" y="200"/>
                  </a:cubicBezTo>
                  <a:cubicBezTo>
                    <a:pt x="781" y="200"/>
                    <a:pt x="822" y="183"/>
                    <a:pt x="866" y="144"/>
                  </a:cubicBezTo>
                  <a:cubicBezTo>
                    <a:pt x="883" y="135"/>
                    <a:pt x="875" y="108"/>
                    <a:pt x="857" y="99"/>
                  </a:cubicBezTo>
                  <a:cubicBezTo>
                    <a:pt x="776" y="72"/>
                    <a:pt x="687" y="37"/>
                    <a:pt x="60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260144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484" y="0"/>
                  </a:moveTo>
                  <a:cubicBezTo>
                    <a:pt x="469" y="0"/>
                    <a:pt x="458" y="22"/>
                    <a:pt x="473" y="38"/>
                  </a:cubicBezTo>
                  <a:cubicBezTo>
                    <a:pt x="518" y="100"/>
                    <a:pt x="625" y="162"/>
                    <a:pt x="696" y="207"/>
                  </a:cubicBezTo>
                  <a:cubicBezTo>
                    <a:pt x="607" y="243"/>
                    <a:pt x="464" y="278"/>
                    <a:pt x="384" y="314"/>
                  </a:cubicBezTo>
                  <a:cubicBezTo>
                    <a:pt x="250" y="296"/>
                    <a:pt x="125" y="270"/>
                    <a:pt x="0" y="252"/>
                  </a:cubicBezTo>
                  <a:lnTo>
                    <a:pt x="0" y="484"/>
                  </a:lnTo>
                  <a:cubicBezTo>
                    <a:pt x="82" y="495"/>
                    <a:pt x="162" y="502"/>
                    <a:pt x="241" y="502"/>
                  </a:cubicBezTo>
                  <a:cubicBezTo>
                    <a:pt x="344" y="502"/>
                    <a:pt x="444" y="491"/>
                    <a:pt x="545" y="466"/>
                  </a:cubicBezTo>
                  <a:cubicBezTo>
                    <a:pt x="634" y="439"/>
                    <a:pt x="750" y="403"/>
                    <a:pt x="830" y="350"/>
                  </a:cubicBezTo>
                  <a:cubicBezTo>
                    <a:pt x="848" y="341"/>
                    <a:pt x="866" y="314"/>
                    <a:pt x="866" y="287"/>
                  </a:cubicBezTo>
                  <a:cubicBezTo>
                    <a:pt x="866" y="243"/>
                    <a:pt x="866" y="198"/>
                    <a:pt x="857" y="154"/>
                  </a:cubicBezTo>
                  <a:cubicBezTo>
                    <a:pt x="857" y="127"/>
                    <a:pt x="839" y="100"/>
                    <a:pt x="812" y="91"/>
                  </a:cubicBezTo>
                  <a:cubicBezTo>
                    <a:pt x="714" y="46"/>
                    <a:pt x="607" y="20"/>
                    <a:pt x="491" y="2"/>
                  </a:cubicBezTo>
                  <a:cubicBezTo>
                    <a:pt x="489" y="1"/>
                    <a:pt x="486" y="0"/>
                    <a:pt x="484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2567060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219" y="0"/>
                  </a:moveTo>
                  <a:cubicBezTo>
                    <a:pt x="186" y="0"/>
                    <a:pt x="166" y="3"/>
                    <a:pt x="161" y="9"/>
                  </a:cubicBezTo>
                  <a:cubicBezTo>
                    <a:pt x="125" y="45"/>
                    <a:pt x="0" y="259"/>
                    <a:pt x="9" y="303"/>
                  </a:cubicBezTo>
                  <a:cubicBezTo>
                    <a:pt x="36" y="375"/>
                    <a:pt x="27" y="455"/>
                    <a:pt x="89" y="482"/>
                  </a:cubicBezTo>
                  <a:cubicBezTo>
                    <a:pt x="286" y="562"/>
                    <a:pt x="696" y="651"/>
                    <a:pt x="910" y="678"/>
                  </a:cubicBezTo>
                  <a:cubicBezTo>
                    <a:pt x="921" y="679"/>
                    <a:pt x="932" y="680"/>
                    <a:pt x="942" y="680"/>
                  </a:cubicBezTo>
                  <a:cubicBezTo>
                    <a:pt x="1071" y="680"/>
                    <a:pt x="1129" y="578"/>
                    <a:pt x="1196" y="437"/>
                  </a:cubicBezTo>
                  <a:cubicBezTo>
                    <a:pt x="1240" y="348"/>
                    <a:pt x="1249" y="241"/>
                    <a:pt x="1231" y="161"/>
                  </a:cubicBezTo>
                  <a:cubicBezTo>
                    <a:pt x="1162" y="114"/>
                    <a:pt x="433" y="0"/>
                    <a:pt x="21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2613840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9" y="0"/>
                  </a:moveTo>
                  <a:cubicBezTo>
                    <a:pt x="63" y="0"/>
                    <a:pt x="10" y="27"/>
                    <a:pt x="10" y="54"/>
                  </a:cubicBezTo>
                  <a:cubicBezTo>
                    <a:pt x="1" y="81"/>
                    <a:pt x="10" y="116"/>
                    <a:pt x="36" y="134"/>
                  </a:cubicBezTo>
                  <a:cubicBezTo>
                    <a:pt x="63" y="152"/>
                    <a:pt x="99" y="161"/>
                    <a:pt x="126" y="170"/>
                  </a:cubicBezTo>
                  <a:cubicBezTo>
                    <a:pt x="340" y="241"/>
                    <a:pt x="465" y="214"/>
                    <a:pt x="697" y="232"/>
                  </a:cubicBezTo>
                  <a:cubicBezTo>
                    <a:pt x="786" y="188"/>
                    <a:pt x="1000" y="143"/>
                    <a:pt x="1098" y="107"/>
                  </a:cubicBezTo>
                  <a:cubicBezTo>
                    <a:pt x="1116" y="98"/>
                    <a:pt x="1134" y="89"/>
                    <a:pt x="1143" y="72"/>
                  </a:cubicBezTo>
                  <a:cubicBezTo>
                    <a:pt x="1160" y="63"/>
                    <a:pt x="1169" y="45"/>
                    <a:pt x="1151" y="27"/>
                  </a:cubicBezTo>
                  <a:cubicBezTo>
                    <a:pt x="1143" y="9"/>
                    <a:pt x="1107" y="0"/>
                    <a:pt x="1080" y="0"/>
                  </a:cubicBezTo>
                  <a:cubicBezTo>
                    <a:pt x="937" y="0"/>
                    <a:pt x="786" y="36"/>
                    <a:pt x="661" y="81"/>
                  </a:cubicBezTo>
                  <a:cubicBezTo>
                    <a:pt x="473" y="54"/>
                    <a:pt x="286" y="27"/>
                    <a:pt x="9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2608213" y="618107"/>
              <a:ext cx="73964" cy="14793"/>
            </a:xfrm>
            <a:custGeom>
              <a:avLst/>
              <a:gdLst/>
              <a:ahLst/>
              <a:cxnLst/>
              <a:rect l="l" t="t" r="r" b="b"/>
              <a:pathLst>
                <a:path w="1170" h="234" extrusionOk="0">
                  <a:moveTo>
                    <a:pt x="96" y="1"/>
                  </a:moveTo>
                  <a:cubicBezTo>
                    <a:pt x="61" y="1"/>
                    <a:pt x="17" y="32"/>
                    <a:pt x="9" y="56"/>
                  </a:cubicBezTo>
                  <a:cubicBezTo>
                    <a:pt x="0" y="82"/>
                    <a:pt x="18" y="109"/>
                    <a:pt x="45" y="136"/>
                  </a:cubicBezTo>
                  <a:cubicBezTo>
                    <a:pt x="72" y="154"/>
                    <a:pt x="99" y="163"/>
                    <a:pt x="134" y="172"/>
                  </a:cubicBezTo>
                  <a:cubicBezTo>
                    <a:pt x="348" y="234"/>
                    <a:pt x="473" y="216"/>
                    <a:pt x="696" y="234"/>
                  </a:cubicBezTo>
                  <a:cubicBezTo>
                    <a:pt x="794" y="189"/>
                    <a:pt x="1009" y="145"/>
                    <a:pt x="1098" y="100"/>
                  </a:cubicBezTo>
                  <a:cubicBezTo>
                    <a:pt x="1116" y="91"/>
                    <a:pt x="1142" y="82"/>
                    <a:pt x="1151" y="73"/>
                  </a:cubicBezTo>
                  <a:cubicBezTo>
                    <a:pt x="1169" y="56"/>
                    <a:pt x="1169" y="38"/>
                    <a:pt x="1160" y="29"/>
                  </a:cubicBezTo>
                  <a:cubicBezTo>
                    <a:pt x="1151" y="2"/>
                    <a:pt x="1116" y="2"/>
                    <a:pt x="1080" y="2"/>
                  </a:cubicBezTo>
                  <a:cubicBezTo>
                    <a:pt x="937" y="2"/>
                    <a:pt x="794" y="29"/>
                    <a:pt x="670" y="82"/>
                  </a:cubicBezTo>
                  <a:cubicBezTo>
                    <a:pt x="482" y="56"/>
                    <a:pt x="295" y="29"/>
                    <a:pt x="108" y="2"/>
                  </a:cubicBezTo>
                  <a:cubicBezTo>
                    <a:pt x="104" y="1"/>
                    <a:pt x="100" y="1"/>
                    <a:pt x="96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2598035" y="625503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108" y="1"/>
                  </a:moveTo>
                  <a:cubicBezTo>
                    <a:pt x="72" y="1"/>
                    <a:pt x="19" y="28"/>
                    <a:pt x="10" y="55"/>
                  </a:cubicBezTo>
                  <a:cubicBezTo>
                    <a:pt x="1" y="81"/>
                    <a:pt x="19" y="108"/>
                    <a:pt x="45" y="135"/>
                  </a:cubicBezTo>
                  <a:cubicBezTo>
                    <a:pt x="72" y="153"/>
                    <a:pt x="99" y="162"/>
                    <a:pt x="135" y="170"/>
                  </a:cubicBezTo>
                  <a:cubicBezTo>
                    <a:pt x="349" y="242"/>
                    <a:pt x="474" y="215"/>
                    <a:pt x="697" y="233"/>
                  </a:cubicBezTo>
                  <a:cubicBezTo>
                    <a:pt x="795" y="188"/>
                    <a:pt x="1009" y="144"/>
                    <a:pt x="1098" y="99"/>
                  </a:cubicBezTo>
                  <a:cubicBezTo>
                    <a:pt x="1125" y="90"/>
                    <a:pt x="1143" y="81"/>
                    <a:pt x="1152" y="72"/>
                  </a:cubicBezTo>
                  <a:cubicBezTo>
                    <a:pt x="1170" y="63"/>
                    <a:pt x="1170" y="37"/>
                    <a:pt x="1161" y="28"/>
                  </a:cubicBezTo>
                  <a:cubicBezTo>
                    <a:pt x="1152" y="10"/>
                    <a:pt x="1116" y="1"/>
                    <a:pt x="1080" y="1"/>
                  </a:cubicBezTo>
                  <a:cubicBezTo>
                    <a:pt x="938" y="1"/>
                    <a:pt x="795" y="37"/>
                    <a:pt x="670" y="81"/>
                  </a:cubicBezTo>
                  <a:cubicBezTo>
                    <a:pt x="483" y="55"/>
                    <a:pt x="295" y="28"/>
                    <a:pt x="108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2577364" y="602872"/>
              <a:ext cx="37994" cy="9988"/>
            </a:xfrm>
            <a:custGeom>
              <a:avLst/>
              <a:gdLst/>
              <a:ahLst/>
              <a:cxnLst/>
              <a:rect l="l" t="t" r="r" b="b"/>
              <a:pathLst>
                <a:path w="601" h="158" extrusionOk="0">
                  <a:moveTo>
                    <a:pt x="567" y="0"/>
                  </a:moveTo>
                  <a:cubicBezTo>
                    <a:pt x="565" y="0"/>
                    <a:pt x="562" y="1"/>
                    <a:pt x="560" y="2"/>
                  </a:cubicBezTo>
                  <a:cubicBezTo>
                    <a:pt x="455" y="76"/>
                    <a:pt x="329" y="116"/>
                    <a:pt x="202" y="116"/>
                  </a:cubicBezTo>
                  <a:cubicBezTo>
                    <a:pt x="146" y="116"/>
                    <a:pt x="89" y="108"/>
                    <a:pt x="33" y="91"/>
                  </a:cubicBezTo>
                  <a:cubicBezTo>
                    <a:pt x="31" y="91"/>
                    <a:pt x="29" y="90"/>
                    <a:pt x="27" y="90"/>
                  </a:cubicBezTo>
                  <a:cubicBezTo>
                    <a:pt x="5" y="90"/>
                    <a:pt x="0" y="127"/>
                    <a:pt x="25" y="127"/>
                  </a:cubicBezTo>
                  <a:cubicBezTo>
                    <a:pt x="86" y="148"/>
                    <a:pt x="149" y="157"/>
                    <a:pt x="212" y="157"/>
                  </a:cubicBezTo>
                  <a:cubicBezTo>
                    <a:pt x="342" y="157"/>
                    <a:pt x="470" y="116"/>
                    <a:pt x="578" y="38"/>
                  </a:cubicBezTo>
                  <a:cubicBezTo>
                    <a:pt x="601" y="22"/>
                    <a:pt x="58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2218549" y="828111"/>
              <a:ext cx="206468" cy="55189"/>
            </a:xfrm>
            <a:custGeom>
              <a:avLst/>
              <a:gdLst/>
              <a:ahLst/>
              <a:cxnLst/>
              <a:rect l="l" t="t" r="r" b="b"/>
              <a:pathLst>
                <a:path w="3266" h="873" extrusionOk="0">
                  <a:moveTo>
                    <a:pt x="1689" y="1"/>
                  </a:moveTo>
                  <a:cubicBezTo>
                    <a:pt x="1178" y="1"/>
                    <a:pt x="669" y="3"/>
                    <a:pt x="562" y="8"/>
                  </a:cubicBezTo>
                  <a:cubicBezTo>
                    <a:pt x="348" y="239"/>
                    <a:pt x="161" y="498"/>
                    <a:pt x="0" y="775"/>
                  </a:cubicBezTo>
                  <a:cubicBezTo>
                    <a:pt x="392" y="840"/>
                    <a:pt x="791" y="873"/>
                    <a:pt x="1190" y="873"/>
                  </a:cubicBezTo>
                  <a:cubicBezTo>
                    <a:pt x="1892" y="873"/>
                    <a:pt x="2595" y="771"/>
                    <a:pt x="3265" y="561"/>
                  </a:cubicBezTo>
                  <a:cubicBezTo>
                    <a:pt x="3131" y="364"/>
                    <a:pt x="2989" y="177"/>
                    <a:pt x="2837" y="8"/>
                  </a:cubicBezTo>
                  <a:cubicBezTo>
                    <a:pt x="2716" y="3"/>
                    <a:pt x="2201" y="1"/>
                    <a:pt x="1689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2204957" y="574172"/>
              <a:ext cx="217784" cy="265450"/>
            </a:xfrm>
            <a:custGeom>
              <a:avLst/>
              <a:gdLst/>
              <a:ahLst/>
              <a:cxnLst/>
              <a:rect l="l" t="t" r="r" b="b"/>
              <a:pathLst>
                <a:path w="3445" h="4199" extrusionOk="0">
                  <a:moveTo>
                    <a:pt x="1715" y="0"/>
                  </a:moveTo>
                  <a:cubicBezTo>
                    <a:pt x="695" y="0"/>
                    <a:pt x="1" y="313"/>
                    <a:pt x="1" y="313"/>
                  </a:cubicBezTo>
                  <a:lnTo>
                    <a:pt x="777" y="4025"/>
                  </a:lnTo>
                  <a:cubicBezTo>
                    <a:pt x="777" y="4025"/>
                    <a:pt x="1356" y="4199"/>
                    <a:pt x="2030" y="4199"/>
                  </a:cubicBezTo>
                  <a:cubicBezTo>
                    <a:pt x="2367" y="4199"/>
                    <a:pt x="2728" y="4155"/>
                    <a:pt x="3052" y="4025"/>
                  </a:cubicBezTo>
                  <a:lnTo>
                    <a:pt x="3444" y="313"/>
                  </a:lnTo>
                  <a:cubicBezTo>
                    <a:pt x="2817" y="78"/>
                    <a:pt x="2225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2075301" y="863512"/>
              <a:ext cx="501378" cy="202675"/>
            </a:xfrm>
            <a:custGeom>
              <a:avLst/>
              <a:gdLst/>
              <a:ahLst/>
              <a:cxnLst/>
              <a:rect l="l" t="t" r="r" b="b"/>
              <a:pathLst>
                <a:path w="7931" h="3206" extrusionOk="0">
                  <a:moveTo>
                    <a:pt x="5531" y="1"/>
                  </a:moveTo>
                  <a:cubicBezTo>
                    <a:pt x="4861" y="211"/>
                    <a:pt x="4158" y="313"/>
                    <a:pt x="3456" y="313"/>
                  </a:cubicBezTo>
                  <a:cubicBezTo>
                    <a:pt x="3057" y="313"/>
                    <a:pt x="2658" y="280"/>
                    <a:pt x="2266" y="215"/>
                  </a:cubicBezTo>
                  <a:cubicBezTo>
                    <a:pt x="2141" y="438"/>
                    <a:pt x="2034" y="670"/>
                    <a:pt x="1954" y="911"/>
                  </a:cubicBezTo>
                  <a:cubicBezTo>
                    <a:pt x="1615" y="696"/>
                    <a:pt x="1258" y="518"/>
                    <a:pt x="883" y="366"/>
                  </a:cubicBezTo>
                  <a:cubicBezTo>
                    <a:pt x="751" y="309"/>
                    <a:pt x="619" y="258"/>
                    <a:pt x="472" y="258"/>
                  </a:cubicBezTo>
                  <a:cubicBezTo>
                    <a:pt x="461" y="258"/>
                    <a:pt x="449" y="259"/>
                    <a:pt x="437" y="259"/>
                  </a:cubicBezTo>
                  <a:cubicBezTo>
                    <a:pt x="286" y="268"/>
                    <a:pt x="125" y="349"/>
                    <a:pt x="71" y="491"/>
                  </a:cubicBezTo>
                  <a:cubicBezTo>
                    <a:pt x="9" y="679"/>
                    <a:pt x="0" y="893"/>
                    <a:pt x="80" y="1071"/>
                  </a:cubicBezTo>
                  <a:cubicBezTo>
                    <a:pt x="161" y="1241"/>
                    <a:pt x="294" y="1392"/>
                    <a:pt x="428" y="1535"/>
                  </a:cubicBezTo>
                  <a:cubicBezTo>
                    <a:pt x="865" y="1990"/>
                    <a:pt x="1356" y="2418"/>
                    <a:pt x="1909" y="2730"/>
                  </a:cubicBezTo>
                  <a:cubicBezTo>
                    <a:pt x="2437" y="3015"/>
                    <a:pt x="3020" y="3206"/>
                    <a:pt x="3621" y="3206"/>
                  </a:cubicBezTo>
                  <a:cubicBezTo>
                    <a:pt x="3660" y="3206"/>
                    <a:pt x="3699" y="3205"/>
                    <a:pt x="3738" y="3203"/>
                  </a:cubicBezTo>
                  <a:cubicBezTo>
                    <a:pt x="3777" y="3205"/>
                    <a:pt x="3817" y="3206"/>
                    <a:pt x="3859" y="3206"/>
                  </a:cubicBezTo>
                  <a:cubicBezTo>
                    <a:pt x="4502" y="3206"/>
                    <a:pt x="5494" y="3015"/>
                    <a:pt x="6022" y="2730"/>
                  </a:cubicBezTo>
                  <a:cubicBezTo>
                    <a:pt x="6575" y="2418"/>
                    <a:pt x="7057" y="1990"/>
                    <a:pt x="7503" y="1535"/>
                  </a:cubicBezTo>
                  <a:cubicBezTo>
                    <a:pt x="7636" y="1392"/>
                    <a:pt x="7761" y="1241"/>
                    <a:pt x="7851" y="1071"/>
                  </a:cubicBezTo>
                  <a:cubicBezTo>
                    <a:pt x="7931" y="893"/>
                    <a:pt x="7922" y="679"/>
                    <a:pt x="7851" y="491"/>
                  </a:cubicBezTo>
                  <a:cubicBezTo>
                    <a:pt x="7797" y="349"/>
                    <a:pt x="7636" y="268"/>
                    <a:pt x="7485" y="259"/>
                  </a:cubicBezTo>
                  <a:cubicBezTo>
                    <a:pt x="7474" y="259"/>
                    <a:pt x="7462" y="258"/>
                    <a:pt x="7451" y="258"/>
                  </a:cubicBezTo>
                  <a:cubicBezTo>
                    <a:pt x="7311" y="258"/>
                    <a:pt x="7171" y="309"/>
                    <a:pt x="7039" y="366"/>
                  </a:cubicBezTo>
                  <a:cubicBezTo>
                    <a:pt x="6673" y="518"/>
                    <a:pt x="6316" y="696"/>
                    <a:pt x="5977" y="911"/>
                  </a:cubicBezTo>
                  <a:cubicBezTo>
                    <a:pt x="5870" y="598"/>
                    <a:pt x="5718" y="286"/>
                    <a:pt x="5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2289035" y="520628"/>
              <a:ext cx="65430" cy="110504"/>
            </a:xfrm>
            <a:custGeom>
              <a:avLst/>
              <a:gdLst/>
              <a:ahLst/>
              <a:cxnLst/>
              <a:rect l="l" t="t" r="r" b="b"/>
              <a:pathLst>
                <a:path w="1035" h="1748" extrusionOk="0">
                  <a:moveTo>
                    <a:pt x="196" y="1"/>
                  </a:moveTo>
                  <a:lnTo>
                    <a:pt x="170" y="697"/>
                  </a:lnTo>
                  <a:cubicBezTo>
                    <a:pt x="161" y="786"/>
                    <a:pt x="125" y="857"/>
                    <a:pt x="63" y="911"/>
                  </a:cubicBezTo>
                  <a:cubicBezTo>
                    <a:pt x="54" y="920"/>
                    <a:pt x="45" y="928"/>
                    <a:pt x="45" y="937"/>
                  </a:cubicBezTo>
                  <a:cubicBezTo>
                    <a:pt x="9" y="973"/>
                    <a:pt x="0" y="1027"/>
                    <a:pt x="18" y="1080"/>
                  </a:cubicBezTo>
                  <a:cubicBezTo>
                    <a:pt x="26" y="1120"/>
                    <a:pt x="384" y="1747"/>
                    <a:pt x="633" y="1747"/>
                  </a:cubicBezTo>
                  <a:cubicBezTo>
                    <a:pt x="665" y="1747"/>
                    <a:pt x="695" y="1737"/>
                    <a:pt x="723" y="1714"/>
                  </a:cubicBezTo>
                  <a:cubicBezTo>
                    <a:pt x="758" y="1678"/>
                    <a:pt x="990" y="1151"/>
                    <a:pt x="1008" y="1098"/>
                  </a:cubicBezTo>
                  <a:cubicBezTo>
                    <a:pt x="1026" y="1053"/>
                    <a:pt x="1035" y="991"/>
                    <a:pt x="1008" y="946"/>
                  </a:cubicBezTo>
                  <a:cubicBezTo>
                    <a:pt x="999" y="928"/>
                    <a:pt x="990" y="920"/>
                    <a:pt x="981" y="911"/>
                  </a:cubicBezTo>
                  <a:cubicBezTo>
                    <a:pt x="919" y="857"/>
                    <a:pt x="865" y="795"/>
                    <a:pt x="857" y="714"/>
                  </a:cubicBezTo>
                  <a:cubicBezTo>
                    <a:pt x="812" y="491"/>
                    <a:pt x="785" y="259"/>
                    <a:pt x="785" y="27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2300287" y="520628"/>
              <a:ext cx="40080" cy="30787"/>
            </a:xfrm>
            <a:custGeom>
              <a:avLst/>
              <a:gdLst/>
              <a:ahLst/>
              <a:cxnLst/>
              <a:rect l="l" t="t" r="r" b="b"/>
              <a:pathLst>
                <a:path w="634" h="487" extrusionOk="0">
                  <a:moveTo>
                    <a:pt x="18" y="1"/>
                  </a:moveTo>
                  <a:cubicBezTo>
                    <a:pt x="9" y="99"/>
                    <a:pt x="9" y="188"/>
                    <a:pt x="1" y="286"/>
                  </a:cubicBezTo>
                  <a:cubicBezTo>
                    <a:pt x="130" y="375"/>
                    <a:pt x="296" y="486"/>
                    <a:pt x="446" y="486"/>
                  </a:cubicBezTo>
                  <a:cubicBezTo>
                    <a:pt x="461" y="486"/>
                    <a:pt x="476" y="485"/>
                    <a:pt x="491" y="482"/>
                  </a:cubicBezTo>
                  <a:cubicBezTo>
                    <a:pt x="545" y="473"/>
                    <a:pt x="589" y="456"/>
                    <a:pt x="634" y="429"/>
                  </a:cubicBezTo>
                  <a:cubicBezTo>
                    <a:pt x="616" y="295"/>
                    <a:pt x="607" y="161"/>
                    <a:pt x="607" y="27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2263053" y="464682"/>
              <a:ext cx="16437" cy="19914"/>
            </a:xfrm>
            <a:custGeom>
              <a:avLst/>
              <a:gdLst/>
              <a:ahLst/>
              <a:cxnLst/>
              <a:rect l="l" t="t" r="r" b="b"/>
              <a:pathLst>
                <a:path w="260" h="315" extrusionOk="0">
                  <a:moveTo>
                    <a:pt x="120" y="0"/>
                  </a:moveTo>
                  <a:cubicBezTo>
                    <a:pt x="84" y="0"/>
                    <a:pt x="50" y="16"/>
                    <a:pt x="28" y="38"/>
                  </a:cubicBezTo>
                  <a:cubicBezTo>
                    <a:pt x="1" y="83"/>
                    <a:pt x="1" y="136"/>
                    <a:pt x="19" y="172"/>
                  </a:cubicBezTo>
                  <a:cubicBezTo>
                    <a:pt x="54" y="252"/>
                    <a:pt x="144" y="315"/>
                    <a:pt x="233" y="315"/>
                  </a:cubicBezTo>
                  <a:lnTo>
                    <a:pt x="259" y="38"/>
                  </a:lnTo>
                  <a:cubicBezTo>
                    <a:pt x="224" y="20"/>
                    <a:pt x="179" y="2"/>
                    <a:pt x="144" y="2"/>
                  </a:cubicBezTo>
                  <a:cubicBezTo>
                    <a:pt x="136" y="1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2362871" y="464682"/>
              <a:ext cx="17006" cy="19914"/>
            </a:xfrm>
            <a:custGeom>
              <a:avLst/>
              <a:gdLst/>
              <a:ahLst/>
              <a:cxnLst/>
              <a:rect l="l" t="t" r="r" b="b"/>
              <a:pathLst>
                <a:path w="269" h="315" extrusionOk="0">
                  <a:moveTo>
                    <a:pt x="145" y="0"/>
                  </a:moveTo>
                  <a:cubicBezTo>
                    <a:pt x="139" y="0"/>
                    <a:pt x="132" y="1"/>
                    <a:pt x="126" y="2"/>
                  </a:cubicBezTo>
                  <a:cubicBezTo>
                    <a:pt x="81" y="2"/>
                    <a:pt x="45" y="20"/>
                    <a:pt x="1" y="38"/>
                  </a:cubicBezTo>
                  <a:lnTo>
                    <a:pt x="36" y="315"/>
                  </a:lnTo>
                  <a:cubicBezTo>
                    <a:pt x="126" y="315"/>
                    <a:pt x="206" y="252"/>
                    <a:pt x="242" y="172"/>
                  </a:cubicBezTo>
                  <a:cubicBezTo>
                    <a:pt x="260" y="136"/>
                    <a:pt x="268" y="83"/>
                    <a:pt x="233" y="38"/>
                  </a:cubicBezTo>
                  <a:cubicBezTo>
                    <a:pt x="211" y="16"/>
                    <a:pt x="177" y="0"/>
                    <a:pt x="145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2272093" y="398810"/>
              <a:ext cx="100453" cy="135981"/>
            </a:xfrm>
            <a:custGeom>
              <a:avLst/>
              <a:gdLst/>
              <a:ahLst/>
              <a:cxnLst/>
              <a:rect l="l" t="t" r="r" b="b"/>
              <a:pathLst>
                <a:path w="1589" h="2151" extrusionOk="0">
                  <a:moveTo>
                    <a:pt x="794" y="1"/>
                  </a:moveTo>
                  <a:cubicBezTo>
                    <a:pt x="357" y="1"/>
                    <a:pt x="1" y="340"/>
                    <a:pt x="1" y="813"/>
                  </a:cubicBezTo>
                  <a:lnTo>
                    <a:pt x="72" y="1268"/>
                  </a:lnTo>
                  <a:lnTo>
                    <a:pt x="99" y="1508"/>
                  </a:lnTo>
                  <a:cubicBezTo>
                    <a:pt x="151" y="1903"/>
                    <a:pt x="574" y="2151"/>
                    <a:pt x="784" y="2151"/>
                  </a:cubicBezTo>
                  <a:cubicBezTo>
                    <a:pt x="787" y="2151"/>
                    <a:pt x="791" y="2151"/>
                    <a:pt x="794" y="2151"/>
                  </a:cubicBezTo>
                  <a:cubicBezTo>
                    <a:pt x="1053" y="2142"/>
                    <a:pt x="1455" y="1892"/>
                    <a:pt x="1481" y="1473"/>
                  </a:cubicBezTo>
                  <a:cubicBezTo>
                    <a:pt x="1481" y="1446"/>
                    <a:pt x="1490" y="1419"/>
                    <a:pt x="1490" y="1383"/>
                  </a:cubicBezTo>
                  <a:lnTo>
                    <a:pt x="1588" y="813"/>
                  </a:lnTo>
                  <a:cubicBezTo>
                    <a:pt x="1588" y="367"/>
                    <a:pt x="848" y="643"/>
                    <a:pt x="79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2310592" y="512094"/>
              <a:ext cx="21747" cy="3098"/>
            </a:xfrm>
            <a:custGeom>
              <a:avLst/>
              <a:gdLst/>
              <a:ahLst/>
              <a:cxnLst/>
              <a:rect l="l" t="t" r="r" b="b"/>
              <a:pathLst>
                <a:path w="344" h="49" extrusionOk="0">
                  <a:moveTo>
                    <a:pt x="18" y="0"/>
                  </a:moveTo>
                  <a:cubicBezTo>
                    <a:pt x="5" y="0"/>
                    <a:pt x="1" y="21"/>
                    <a:pt x="16" y="29"/>
                  </a:cubicBezTo>
                  <a:cubicBezTo>
                    <a:pt x="65" y="42"/>
                    <a:pt x="116" y="49"/>
                    <a:pt x="169" y="49"/>
                  </a:cubicBezTo>
                  <a:cubicBezTo>
                    <a:pt x="221" y="49"/>
                    <a:pt x="275" y="42"/>
                    <a:pt x="328" y="29"/>
                  </a:cubicBezTo>
                  <a:cubicBezTo>
                    <a:pt x="344" y="21"/>
                    <a:pt x="339" y="0"/>
                    <a:pt x="326" y="0"/>
                  </a:cubicBezTo>
                  <a:cubicBezTo>
                    <a:pt x="324" y="0"/>
                    <a:pt x="322" y="1"/>
                    <a:pt x="319" y="2"/>
                  </a:cubicBezTo>
                  <a:cubicBezTo>
                    <a:pt x="270" y="15"/>
                    <a:pt x="221" y="22"/>
                    <a:pt x="172" y="22"/>
                  </a:cubicBezTo>
                  <a:cubicBezTo>
                    <a:pt x="123" y="22"/>
                    <a:pt x="74" y="15"/>
                    <a:pt x="25" y="2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2285052" y="462532"/>
              <a:ext cx="20925" cy="3983"/>
            </a:xfrm>
            <a:custGeom>
              <a:avLst/>
              <a:gdLst/>
              <a:ahLst/>
              <a:cxnLst/>
              <a:rect l="l" t="t" r="r" b="b"/>
              <a:pathLst>
                <a:path w="331" h="63" extrusionOk="0">
                  <a:moveTo>
                    <a:pt x="19" y="1"/>
                  </a:moveTo>
                  <a:cubicBezTo>
                    <a:pt x="10" y="1"/>
                    <a:pt x="1" y="28"/>
                    <a:pt x="10" y="28"/>
                  </a:cubicBezTo>
                  <a:cubicBezTo>
                    <a:pt x="61" y="51"/>
                    <a:pt x="118" y="62"/>
                    <a:pt x="173" y="62"/>
                  </a:cubicBezTo>
                  <a:cubicBezTo>
                    <a:pt x="223" y="62"/>
                    <a:pt x="271" y="53"/>
                    <a:pt x="313" y="36"/>
                  </a:cubicBezTo>
                  <a:cubicBezTo>
                    <a:pt x="328" y="29"/>
                    <a:pt x="330" y="8"/>
                    <a:pt x="319" y="8"/>
                  </a:cubicBezTo>
                  <a:cubicBezTo>
                    <a:pt x="318" y="8"/>
                    <a:pt x="315" y="8"/>
                    <a:pt x="313" y="10"/>
                  </a:cubicBezTo>
                  <a:cubicBezTo>
                    <a:pt x="267" y="27"/>
                    <a:pt x="220" y="35"/>
                    <a:pt x="174" y="35"/>
                  </a:cubicBezTo>
                  <a:cubicBezTo>
                    <a:pt x="122" y="35"/>
                    <a:pt x="70" y="24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2339228" y="462532"/>
              <a:ext cx="21431" cy="3983"/>
            </a:xfrm>
            <a:custGeom>
              <a:avLst/>
              <a:gdLst/>
              <a:ahLst/>
              <a:cxnLst/>
              <a:rect l="l" t="t" r="r" b="b"/>
              <a:pathLst>
                <a:path w="339" h="63" extrusionOk="0">
                  <a:moveTo>
                    <a:pt x="27" y="1"/>
                  </a:moveTo>
                  <a:cubicBezTo>
                    <a:pt x="9" y="1"/>
                    <a:pt x="0" y="28"/>
                    <a:pt x="18" y="28"/>
                  </a:cubicBezTo>
                  <a:cubicBezTo>
                    <a:pt x="70" y="51"/>
                    <a:pt x="124" y="62"/>
                    <a:pt x="178" y="62"/>
                  </a:cubicBezTo>
                  <a:cubicBezTo>
                    <a:pt x="227" y="62"/>
                    <a:pt x="275" y="53"/>
                    <a:pt x="321" y="36"/>
                  </a:cubicBezTo>
                  <a:cubicBezTo>
                    <a:pt x="337" y="29"/>
                    <a:pt x="339" y="8"/>
                    <a:pt x="328" y="8"/>
                  </a:cubicBezTo>
                  <a:cubicBezTo>
                    <a:pt x="326" y="8"/>
                    <a:pt x="324" y="8"/>
                    <a:pt x="321" y="10"/>
                  </a:cubicBezTo>
                  <a:cubicBezTo>
                    <a:pt x="275" y="27"/>
                    <a:pt x="229" y="35"/>
                    <a:pt x="182" y="35"/>
                  </a:cubicBezTo>
                  <a:cubicBezTo>
                    <a:pt x="130" y="35"/>
                    <a:pt x="79" y="2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2278857" y="880960"/>
              <a:ext cx="319817" cy="257864"/>
            </a:xfrm>
            <a:custGeom>
              <a:avLst/>
              <a:gdLst/>
              <a:ahLst/>
              <a:cxnLst/>
              <a:rect l="l" t="t" r="r" b="b"/>
              <a:pathLst>
                <a:path w="5059" h="4079" extrusionOk="0">
                  <a:moveTo>
                    <a:pt x="4234" y="1"/>
                  </a:moveTo>
                  <a:cubicBezTo>
                    <a:pt x="4072" y="1"/>
                    <a:pt x="3913" y="54"/>
                    <a:pt x="3783" y="162"/>
                  </a:cubicBezTo>
                  <a:cubicBezTo>
                    <a:pt x="2614" y="1125"/>
                    <a:pt x="1160" y="2419"/>
                    <a:pt x="1" y="3382"/>
                  </a:cubicBezTo>
                  <a:cubicBezTo>
                    <a:pt x="179" y="3748"/>
                    <a:pt x="125" y="3712"/>
                    <a:pt x="304" y="4078"/>
                  </a:cubicBezTo>
                  <a:cubicBezTo>
                    <a:pt x="1633" y="3587"/>
                    <a:pt x="3284" y="2901"/>
                    <a:pt x="4336" y="1955"/>
                  </a:cubicBezTo>
                  <a:cubicBezTo>
                    <a:pt x="4524" y="1785"/>
                    <a:pt x="4711" y="1607"/>
                    <a:pt x="4845" y="1393"/>
                  </a:cubicBezTo>
                  <a:cubicBezTo>
                    <a:pt x="4979" y="1170"/>
                    <a:pt x="5059" y="911"/>
                    <a:pt x="5014" y="652"/>
                  </a:cubicBezTo>
                  <a:cubicBezTo>
                    <a:pt x="4961" y="385"/>
                    <a:pt x="4764" y="153"/>
                    <a:pt x="4515" y="55"/>
                  </a:cubicBezTo>
                  <a:cubicBezTo>
                    <a:pt x="4423" y="19"/>
                    <a:pt x="4328" y="1"/>
                    <a:pt x="423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2278857" y="1042856"/>
              <a:ext cx="152354" cy="95964"/>
            </a:xfrm>
            <a:custGeom>
              <a:avLst/>
              <a:gdLst/>
              <a:ahLst/>
              <a:cxnLst/>
              <a:rect l="l" t="t" r="r" b="b"/>
              <a:pathLst>
                <a:path w="2410" h="1518" extrusionOk="0">
                  <a:moveTo>
                    <a:pt x="973" y="1"/>
                  </a:moveTo>
                  <a:cubicBezTo>
                    <a:pt x="634" y="286"/>
                    <a:pt x="304" y="563"/>
                    <a:pt x="1" y="821"/>
                  </a:cubicBezTo>
                  <a:cubicBezTo>
                    <a:pt x="179" y="1187"/>
                    <a:pt x="125" y="1151"/>
                    <a:pt x="304" y="1517"/>
                  </a:cubicBezTo>
                  <a:cubicBezTo>
                    <a:pt x="964" y="1276"/>
                    <a:pt x="1704" y="982"/>
                    <a:pt x="2409" y="634"/>
                  </a:cubicBezTo>
                  <a:cubicBezTo>
                    <a:pt x="1892" y="545"/>
                    <a:pt x="1392" y="357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2340303" y="880960"/>
              <a:ext cx="258370" cy="201980"/>
            </a:xfrm>
            <a:custGeom>
              <a:avLst/>
              <a:gdLst/>
              <a:ahLst/>
              <a:cxnLst/>
              <a:rect l="l" t="t" r="r" b="b"/>
              <a:pathLst>
                <a:path w="4087" h="3195" extrusionOk="0">
                  <a:moveTo>
                    <a:pt x="3262" y="1"/>
                  </a:moveTo>
                  <a:cubicBezTo>
                    <a:pt x="3100" y="1"/>
                    <a:pt x="2941" y="54"/>
                    <a:pt x="2811" y="162"/>
                  </a:cubicBezTo>
                  <a:cubicBezTo>
                    <a:pt x="1946" y="875"/>
                    <a:pt x="938" y="1759"/>
                    <a:pt x="1" y="2562"/>
                  </a:cubicBezTo>
                  <a:cubicBezTo>
                    <a:pt x="420" y="2918"/>
                    <a:pt x="920" y="3106"/>
                    <a:pt x="1437" y="3195"/>
                  </a:cubicBezTo>
                  <a:cubicBezTo>
                    <a:pt x="2151" y="2847"/>
                    <a:pt x="2829" y="2437"/>
                    <a:pt x="3364" y="1955"/>
                  </a:cubicBezTo>
                  <a:cubicBezTo>
                    <a:pt x="3552" y="1785"/>
                    <a:pt x="3739" y="1607"/>
                    <a:pt x="3873" y="1393"/>
                  </a:cubicBezTo>
                  <a:cubicBezTo>
                    <a:pt x="4007" y="1170"/>
                    <a:pt x="4087" y="911"/>
                    <a:pt x="4042" y="652"/>
                  </a:cubicBezTo>
                  <a:cubicBezTo>
                    <a:pt x="3989" y="385"/>
                    <a:pt x="3792" y="153"/>
                    <a:pt x="3543" y="55"/>
                  </a:cubicBezTo>
                  <a:cubicBezTo>
                    <a:pt x="3451" y="19"/>
                    <a:pt x="3356" y="1"/>
                    <a:pt x="326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2164373" y="1094757"/>
              <a:ext cx="137688" cy="113665"/>
            </a:xfrm>
            <a:custGeom>
              <a:avLst/>
              <a:gdLst/>
              <a:ahLst/>
              <a:cxnLst/>
              <a:rect l="l" t="t" r="r" b="b"/>
              <a:pathLst>
                <a:path w="2178" h="1798" extrusionOk="0">
                  <a:moveTo>
                    <a:pt x="1812" y="0"/>
                  </a:moveTo>
                  <a:lnTo>
                    <a:pt x="464" y="580"/>
                  </a:lnTo>
                  <a:cubicBezTo>
                    <a:pt x="420" y="598"/>
                    <a:pt x="375" y="625"/>
                    <a:pt x="340" y="651"/>
                  </a:cubicBezTo>
                  <a:cubicBezTo>
                    <a:pt x="81" y="839"/>
                    <a:pt x="1" y="1187"/>
                    <a:pt x="161" y="1472"/>
                  </a:cubicBezTo>
                  <a:cubicBezTo>
                    <a:pt x="276" y="1685"/>
                    <a:pt x="494" y="1798"/>
                    <a:pt x="716" y="1798"/>
                  </a:cubicBezTo>
                  <a:cubicBezTo>
                    <a:pt x="857" y="1798"/>
                    <a:pt x="998" y="1753"/>
                    <a:pt x="1116" y="1660"/>
                  </a:cubicBezTo>
                  <a:cubicBezTo>
                    <a:pt x="1125" y="1651"/>
                    <a:pt x="1142" y="1633"/>
                    <a:pt x="1160" y="1624"/>
                  </a:cubicBezTo>
                  <a:lnTo>
                    <a:pt x="2115" y="696"/>
                  </a:lnTo>
                  <a:cubicBezTo>
                    <a:pt x="2177" y="428"/>
                    <a:pt x="2070" y="161"/>
                    <a:pt x="1838" y="18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2053302" y="880960"/>
              <a:ext cx="319817" cy="256157"/>
            </a:xfrm>
            <a:custGeom>
              <a:avLst/>
              <a:gdLst/>
              <a:ahLst/>
              <a:cxnLst/>
              <a:rect l="l" t="t" r="r" b="b"/>
              <a:pathLst>
                <a:path w="5059" h="4052" extrusionOk="0">
                  <a:moveTo>
                    <a:pt x="823" y="1"/>
                  </a:moveTo>
                  <a:cubicBezTo>
                    <a:pt x="730" y="1"/>
                    <a:pt x="636" y="19"/>
                    <a:pt x="544" y="55"/>
                  </a:cubicBezTo>
                  <a:cubicBezTo>
                    <a:pt x="286" y="153"/>
                    <a:pt x="89" y="385"/>
                    <a:pt x="45" y="652"/>
                  </a:cubicBezTo>
                  <a:cubicBezTo>
                    <a:pt x="0" y="911"/>
                    <a:pt x="72" y="1170"/>
                    <a:pt x="205" y="1393"/>
                  </a:cubicBezTo>
                  <a:cubicBezTo>
                    <a:pt x="339" y="1607"/>
                    <a:pt x="526" y="1785"/>
                    <a:pt x="723" y="1955"/>
                  </a:cubicBezTo>
                  <a:cubicBezTo>
                    <a:pt x="1775" y="2901"/>
                    <a:pt x="3417" y="3570"/>
                    <a:pt x="4746" y="4051"/>
                  </a:cubicBezTo>
                  <a:cubicBezTo>
                    <a:pt x="4925" y="3686"/>
                    <a:pt x="4880" y="3748"/>
                    <a:pt x="5058" y="3382"/>
                  </a:cubicBezTo>
                  <a:cubicBezTo>
                    <a:pt x="3890" y="2419"/>
                    <a:pt x="2445" y="1125"/>
                    <a:pt x="1276" y="162"/>
                  </a:cubicBezTo>
                  <a:cubicBezTo>
                    <a:pt x="1140" y="54"/>
                    <a:pt x="983" y="1"/>
                    <a:pt x="823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2349343" y="1094757"/>
              <a:ext cx="138257" cy="113665"/>
            </a:xfrm>
            <a:custGeom>
              <a:avLst/>
              <a:gdLst/>
              <a:ahLst/>
              <a:cxnLst/>
              <a:rect l="l" t="t" r="r" b="b"/>
              <a:pathLst>
                <a:path w="2187" h="1798" extrusionOk="0">
                  <a:moveTo>
                    <a:pt x="375" y="0"/>
                  </a:moveTo>
                  <a:lnTo>
                    <a:pt x="349" y="18"/>
                  </a:lnTo>
                  <a:cubicBezTo>
                    <a:pt x="117" y="161"/>
                    <a:pt x="1" y="428"/>
                    <a:pt x="63" y="696"/>
                  </a:cubicBezTo>
                  <a:lnTo>
                    <a:pt x="1027" y="1624"/>
                  </a:lnTo>
                  <a:cubicBezTo>
                    <a:pt x="1036" y="1633"/>
                    <a:pt x="1053" y="1651"/>
                    <a:pt x="1071" y="1660"/>
                  </a:cubicBezTo>
                  <a:cubicBezTo>
                    <a:pt x="1189" y="1753"/>
                    <a:pt x="1329" y="1798"/>
                    <a:pt x="1468" y="1798"/>
                  </a:cubicBezTo>
                  <a:cubicBezTo>
                    <a:pt x="1688" y="1798"/>
                    <a:pt x="1906" y="1685"/>
                    <a:pt x="2026" y="1472"/>
                  </a:cubicBezTo>
                  <a:cubicBezTo>
                    <a:pt x="2186" y="1187"/>
                    <a:pt x="2097" y="839"/>
                    <a:pt x="1847" y="651"/>
                  </a:cubicBezTo>
                  <a:cubicBezTo>
                    <a:pt x="1812" y="625"/>
                    <a:pt x="1767" y="598"/>
                    <a:pt x="1722" y="580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2313247" y="464682"/>
              <a:ext cx="12201" cy="30092"/>
            </a:xfrm>
            <a:custGeom>
              <a:avLst/>
              <a:gdLst/>
              <a:ahLst/>
              <a:cxnLst/>
              <a:rect l="l" t="t" r="r" b="b"/>
              <a:pathLst>
                <a:path w="193" h="476" extrusionOk="0">
                  <a:moveTo>
                    <a:pt x="19" y="0"/>
                  </a:moveTo>
                  <a:cubicBezTo>
                    <a:pt x="10" y="0"/>
                    <a:pt x="1" y="7"/>
                    <a:pt x="1" y="20"/>
                  </a:cubicBezTo>
                  <a:cubicBezTo>
                    <a:pt x="1" y="83"/>
                    <a:pt x="1" y="145"/>
                    <a:pt x="1" y="199"/>
                  </a:cubicBezTo>
                  <a:cubicBezTo>
                    <a:pt x="1" y="252"/>
                    <a:pt x="1" y="306"/>
                    <a:pt x="1" y="359"/>
                  </a:cubicBezTo>
                  <a:cubicBezTo>
                    <a:pt x="10" y="404"/>
                    <a:pt x="28" y="440"/>
                    <a:pt x="63" y="466"/>
                  </a:cubicBezTo>
                  <a:cubicBezTo>
                    <a:pt x="76" y="473"/>
                    <a:pt x="90" y="476"/>
                    <a:pt x="104" y="476"/>
                  </a:cubicBezTo>
                  <a:cubicBezTo>
                    <a:pt x="129" y="476"/>
                    <a:pt x="156" y="466"/>
                    <a:pt x="179" y="449"/>
                  </a:cubicBezTo>
                  <a:cubicBezTo>
                    <a:pt x="193" y="435"/>
                    <a:pt x="180" y="416"/>
                    <a:pt x="166" y="416"/>
                  </a:cubicBezTo>
                  <a:cubicBezTo>
                    <a:pt x="161" y="416"/>
                    <a:pt x="157" y="418"/>
                    <a:pt x="152" y="422"/>
                  </a:cubicBezTo>
                  <a:cubicBezTo>
                    <a:pt x="141" y="433"/>
                    <a:pt x="127" y="438"/>
                    <a:pt x="113" y="438"/>
                  </a:cubicBezTo>
                  <a:cubicBezTo>
                    <a:pt x="93" y="438"/>
                    <a:pt x="74" y="428"/>
                    <a:pt x="63" y="413"/>
                  </a:cubicBezTo>
                  <a:cubicBezTo>
                    <a:pt x="45" y="377"/>
                    <a:pt x="36" y="341"/>
                    <a:pt x="36" y="306"/>
                  </a:cubicBezTo>
                  <a:cubicBezTo>
                    <a:pt x="36" y="217"/>
                    <a:pt x="36" y="118"/>
                    <a:pt x="36" y="20"/>
                  </a:cubicBezTo>
                  <a:cubicBezTo>
                    <a:pt x="36" y="7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2308442" y="502295"/>
              <a:ext cx="24971" cy="7270"/>
            </a:xfrm>
            <a:custGeom>
              <a:avLst/>
              <a:gdLst/>
              <a:ahLst/>
              <a:cxnLst/>
              <a:rect l="l" t="t" r="r" b="b"/>
              <a:pathLst>
                <a:path w="395" h="115" extrusionOk="0">
                  <a:moveTo>
                    <a:pt x="364" y="0"/>
                  </a:moveTo>
                  <a:cubicBezTo>
                    <a:pt x="360" y="0"/>
                    <a:pt x="357" y="2"/>
                    <a:pt x="353" y="5"/>
                  </a:cubicBezTo>
                  <a:cubicBezTo>
                    <a:pt x="311" y="52"/>
                    <a:pt x="252" y="77"/>
                    <a:pt x="192" y="77"/>
                  </a:cubicBezTo>
                  <a:cubicBezTo>
                    <a:pt x="138" y="77"/>
                    <a:pt x="83" y="57"/>
                    <a:pt x="41" y="14"/>
                  </a:cubicBezTo>
                  <a:cubicBezTo>
                    <a:pt x="37" y="10"/>
                    <a:pt x="32" y="8"/>
                    <a:pt x="28" y="8"/>
                  </a:cubicBezTo>
                  <a:cubicBezTo>
                    <a:pt x="13" y="8"/>
                    <a:pt x="1" y="27"/>
                    <a:pt x="14" y="41"/>
                  </a:cubicBezTo>
                  <a:cubicBezTo>
                    <a:pt x="63" y="90"/>
                    <a:pt x="130" y="114"/>
                    <a:pt x="197" y="114"/>
                  </a:cubicBezTo>
                  <a:cubicBezTo>
                    <a:pt x="264" y="114"/>
                    <a:pt x="331" y="90"/>
                    <a:pt x="380" y="41"/>
                  </a:cubicBezTo>
                  <a:cubicBezTo>
                    <a:pt x="394" y="26"/>
                    <a:pt x="3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2384302" y="1119474"/>
              <a:ext cx="22442" cy="35591"/>
            </a:xfrm>
            <a:custGeom>
              <a:avLst/>
              <a:gdLst/>
              <a:ahLst/>
              <a:cxnLst/>
              <a:rect l="l" t="t" r="r" b="b"/>
              <a:pathLst>
                <a:path w="355" h="563" extrusionOk="0">
                  <a:moveTo>
                    <a:pt x="321" y="0"/>
                  </a:moveTo>
                  <a:cubicBezTo>
                    <a:pt x="319" y="0"/>
                    <a:pt x="316" y="1"/>
                    <a:pt x="313" y="2"/>
                  </a:cubicBezTo>
                  <a:cubicBezTo>
                    <a:pt x="126" y="109"/>
                    <a:pt x="1" y="323"/>
                    <a:pt x="1" y="546"/>
                  </a:cubicBezTo>
                  <a:cubicBezTo>
                    <a:pt x="1" y="556"/>
                    <a:pt x="12" y="563"/>
                    <a:pt x="21" y="563"/>
                  </a:cubicBezTo>
                  <a:cubicBezTo>
                    <a:pt x="29" y="563"/>
                    <a:pt x="36" y="558"/>
                    <a:pt x="36" y="546"/>
                  </a:cubicBezTo>
                  <a:cubicBezTo>
                    <a:pt x="36" y="341"/>
                    <a:pt x="152" y="136"/>
                    <a:pt x="331" y="37"/>
                  </a:cubicBezTo>
                  <a:cubicBezTo>
                    <a:pt x="355" y="30"/>
                    <a:pt x="343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2399537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75" y="1"/>
                  </a:moveTo>
                  <a:cubicBezTo>
                    <a:pt x="152" y="81"/>
                    <a:pt x="1" y="304"/>
                    <a:pt x="19" y="536"/>
                  </a:cubicBezTo>
                  <a:cubicBezTo>
                    <a:pt x="19" y="551"/>
                    <a:pt x="29" y="557"/>
                    <a:pt x="39" y="557"/>
                  </a:cubicBezTo>
                  <a:cubicBezTo>
                    <a:pt x="47" y="557"/>
                    <a:pt x="54" y="553"/>
                    <a:pt x="54" y="545"/>
                  </a:cubicBezTo>
                  <a:cubicBezTo>
                    <a:pt x="45" y="322"/>
                    <a:pt x="179" y="117"/>
                    <a:pt x="384" y="45"/>
                  </a:cubicBezTo>
                  <a:cubicBezTo>
                    <a:pt x="411" y="36"/>
                    <a:pt x="402" y="1"/>
                    <a:pt x="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2239600" y="1119474"/>
              <a:ext cx="22379" cy="35591"/>
            </a:xfrm>
            <a:custGeom>
              <a:avLst/>
              <a:gdLst/>
              <a:ahLst/>
              <a:cxnLst/>
              <a:rect l="l" t="t" r="r" b="b"/>
              <a:pathLst>
                <a:path w="354" h="563" extrusionOk="0">
                  <a:moveTo>
                    <a:pt x="33" y="0"/>
                  </a:moveTo>
                  <a:cubicBezTo>
                    <a:pt x="12" y="0"/>
                    <a:pt x="0" y="30"/>
                    <a:pt x="24" y="37"/>
                  </a:cubicBezTo>
                  <a:cubicBezTo>
                    <a:pt x="202" y="136"/>
                    <a:pt x="318" y="341"/>
                    <a:pt x="318" y="546"/>
                  </a:cubicBezTo>
                  <a:cubicBezTo>
                    <a:pt x="318" y="558"/>
                    <a:pt x="326" y="563"/>
                    <a:pt x="333" y="563"/>
                  </a:cubicBezTo>
                  <a:cubicBezTo>
                    <a:pt x="343" y="563"/>
                    <a:pt x="354" y="556"/>
                    <a:pt x="354" y="546"/>
                  </a:cubicBezTo>
                  <a:cubicBezTo>
                    <a:pt x="354" y="323"/>
                    <a:pt x="229" y="109"/>
                    <a:pt x="42" y="2"/>
                  </a:cubicBezTo>
                  <a:cubicBezTo>
                    <a:pt x="39" y="1"/>
                    <a:pt x="36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2220761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6" y="1"/>
                  </a:moveTo>
                  <a:cubicBezTo>
                    <a:pt x="10" y="1"/>
                    <a:pt x="1" y="36"/>
                    <a:pt x="27" y="45"/>
                  </a:cubicBezTo>
                  <a:cubicBezTo>
                    <a:pt x="233" y="117"/>
                    <a:pt x="375" y="322"/>
                    <a:pt x="358" y="545"/>
                  </a:cubicBezTo>
                  <a:cubicBezTo>
                    <a:pt x="358" y="553"/>
                    <a:pt x="365" y="557"/>
                    <a:pt x="373" y="557"/>
                  </a:cubicBezTo>
                  <a:cubicBezTo>
                    <a:pt x="384" y="557"/>
                    <a:pt x="397" y="551"/>
                    <a:pt x="402" y="536"/>
                  </a:cubicBezTo>
                  <a:cubicBezTo>
                    <a:pt x="411" y="304"/>
                    <a:pt x="259" y="8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2277972" y="582200"/>
              <a:ext cx="44695" cy="59551"/>
            </a:xfrm>
            <a:custGeom>
              <a:avLst/>
              <a:gdLst/>
              <a:ahLst/>
              <a:cxnLst/>
              <a:rect l="l" t="t" r="r" b="b"/>
              <a:pathLst>
                <a:path w="707" h="942" extrusionOk="0">
                  <a:moveTo>
                    <a:pt x="21" y="1"/>
                  </a:moveTo>
                  <a:cubicBezTo>
                    <a:pt x="10" y="1"/>
                    <a:pt x="0" y="10"/>
                    <a:pt x="6" y="26"/>
                  </a:cubicBezTo>
                  <a:cubicBezTo>
                    <a:pt x="68" y="311"/>
                    <a:pt x="264" y="552"/>
                    <a:pt x="470" y="748"/>
                  </a:cubicBezTo>
                  <a:cubicBezTo>
                    <a:pt x="532" y="811"/>
                    <a:pt x="594" y="873"/>
                    <a:pt x="657" y="936"/>
                  </a:cubicBezTo>
                  <a:cubicBezTo>
                    <a:pt x="661" y="940"/>
                    <a:pt x="666" y="942"/>
                    <a:pt x="671" y="942"/>
                  </a:cubicBezTo>
                  <a:cubicBezTo>
                    <a:pt x="688" y="942"/>
                    <a:pt x="706" y="923"/>
                    <a:pt x="693" y="909"/>
                  </a:cubicBezTo>
                  <a:cubicBezTo>
                    <a:pt x="478" y="713"/>
                    <a:pt x="255" y="508"/>
                    <a:pt x="122" y="240"/>
                  </a:cubicBezTo>
                  <a:cubicBezTo>
                    <a:pt x="86" y="169"/>
                    <a:pt x="59" y="88"/>
                    <a:pt x="41" y="17"/>
                  </a:cubicBezTo>
                  <a:cubicBezTo>
                    <a:pt x="38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2341884" y="597056"/>
              <a:ext cx="17448" cy="34770"/>
            </a:xfrm>
            <a:custGeom>
              <a:avLst/>
              <a:gdLst/>
              <a:ahLst/>
              <a:cxnLst/>
              <a:rect l="l" t="t" r="r" b="b"/>
              <a:pathLst>
                <a:path w="276" h="550" extrusionOk="0">
                  <a:moveTo>
                    <a:pt x="252" y="0"/>
                  </a:moveTo>
                  <a:cubicBezTo>
                    <a:pt x="245" y="0"/>
                    <a:pt x="238" y="4"/>
                    <a:pt x="235" y="14"/>
                  </a:cubicBezTo>
                  <a:lnTo>
                    <a:pt x="12" y="522"/>
                  </a:lnTo>
                  <a:cubicBezTo>
                    <a:pt x="0" y="540"/>
                    <a:pt x="15" y="549"/>
                    <a:pt x="29" y="549"/>
                  </a:cubicBezTo>
                  <a:cubicBezTo>
                    <a:pt x="37" y="549"/>
                    <a:pt x="44" y="547"/>
                    <a:pt x="47" y="540"/>
                  </a:cubicBezTo>
                  <a:lnTo>
                    <a:pt x="270" y="23"/>
                  </a:lnTo>
                  <a:cubicBezTo>
                    <a:pt x="276" y="11"/>
                    <a:pt x="26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2388158" y="895436"/>
              <a:ext cx="110947" cy="81551"/>
            </a:xfrm>
            <a:custGeom>
              <a:avLst/>
              <a:gdLst/>
              <a:ahLst/>
              <a:cxnLst/>
              <a:rect l="l" t="t" r="r" b="b"/>
              <a:pathLst>
                <a:path w="1755" h="1290" extrusionOk="0">
                  <a:moveTo>
                    <a:pt x="1712" y="1"/>
                  </a:moveTo>
                  <a:cubicBezTo>
                    <a:pt x="1707" y="1"/>
                    <a:pt x="1702" y="2"/>
                    <a:pt x="1697" y="4"/>
                  </a:cubicBezTo>
                  <a:cubicBezTo>
                    <a:pt x="1198" y="218"/>
                    <a:pt x="734" y="530"/>
                    <a:pt x="332" y="905"/>
                  </a:cubicBezTo>
                  <a:cubicBezTo>
                    <a:pt x="225" y="1012"/>
                    <a:pt x="118" y="1128"/>
                    <a:pt x="20" y="1244"/>
                  </a:cubicBezTo>
                  <a:cubicBezTo>
                    <a:pt x="0" y="1264"/>
                    <a:pt x="20" y="1289"/>
                    <a:pt x="43" y="1289"/>
                  </a:cubicBezTo>
                  <a:cubicBezTo>
                    <a:pt x="50" y="1289"/>
                    <a:pt x="58" y="1287"/>
                    <a:pt x="65" y="1280"/>
                  </a:cubicBezTo>
                  <a:cubicBezTo>
                    <a:pt x="413" y="869"/>
                    <a:pt x="841" y="522"/>
                    <a:pt x="1314" y="254"/>
                  </a:cubicBezTo>
                  <a:cubicBezTo>
                    <a:pt x="1447" y="183"/>
                    <a:pt x="1590" y="120"/>
                    <a:pt x="1724" y="58"/>
                  </a:cubicBezTo>
                  <a:cubicBezTo>
                    <a:pt x="1755" y="42"/>
                    <a:pt x="1739" y="1"/>
                    <a:pt x="1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2192251" y="915160"/>
              <a:ext cx="84648" cy="71752"/>
            </a:xfrm>
            <a:custGeom>
              <a:avLst/>
              <a:gdLst/>
              <a:ahLst/>
              <a:cxnLst/>
              <a:rect l="l" t="t" r="r" b="b"/>
              <a:pathLst>
                <a:path w="1339" h="1135" extrusionOk="0">
                  <a:moveTo>
                    <a:pt x="46" y="0"/>
                  </a:moveTo>
                  <a:cubicBezTo>
                    <a:pt x="23" y="0"/>
                    <a:pt x="1" y="35"/>
                    <a:pt x="23" y="58"/>
                  </a:cubicBezTo>
                  <a:cubicBezTo>
                    <a:pt x="389" y="272"/>
                    <a:pt x="728" y="540"/>
                    <a:pt x="1032" y="852"/>
                  </a:cubicBezTo>
                  <a:cubicBezTo>
                    <a:pt x="1112" y="941"/>
                    <a:pt x="1201" y="1030"/>
                    <a:pt x="1272" y="1119"/>
                  </a:cubicBezTo>
                  <a:cubicBezTo>
                    <a:pt x="1280" y="1130"/>
                    <a:pt x="1290" y="1134"/>
                    <a:pt x="1299" y="1134"/>
                  </a:cubicBezTo>
                  <a:cubicBezTo>
                    <a:pt x="1320" y="1134"/>
                    <a:pt x="1339" y="1109"/>
                    <a:pt x="1326" y="1084"/>
                  </a:cubicBezTo>
                  <a:cubicBezTo>
                    <a:pt x="1049" y="754"/>
                    <a:pt x="728" y="459"/>
                    <a:pt x="371" y="210"/>
                  </a:cubicBezTo>
                  <a:cubicBezTo>
                    <a:pt x="273" y="138"/>
                    <a:pt x="166" y="76"/>
                    <a:pt x="59" y="4"/>
                  </a:cubicBezTo>
                  <a:cubicBezTo>
                    <a:pt x="55" y="2"/>
                    <a:pt x="50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2226072" y="885448"/>
              <a:ext cx="193698" cy="24971"/>
            </a:xfrm>
            <a:custGeom>
              <a:avLst/>
              <a:gdLst/>
              <a:ahLst/>
              <a:cxnLst/>
              <a:rect l="l" t="t" r="r" b="b"/>
              <a:pathLst>
                <a:path w="3064" h="395" extrusionOk="0">
                  <a:moveTo>
                    <a:pt x="3011" y="1"/>
                  </a:moveTo>
                  <a:cubicBezTo>
                    <a:pt x="3009" y="1"/>
                    <a:pt x="3006" y="1"/>
                    <a:pt x="3003" y="2"/>
                  </a:cubicBezTo>
                  <a:cubicBezTo>
                    <a:pt x="2456" y="218"/>
                    <a:pt x="1868" y="332"/>
                    <a:pt x="1278" y="332"/>
                  </a:cubicBezTo>
                  <a:cubicBezTo>
                    <a:pt x="1089" y="332"/>
                    <a:pt x="899" y="320"/>
                    <a:pt x="711" y="296"/>
                  </a:cubicBezTo>
                  <a:cubicBezTo>
                    <a:pt x="488" y="278"/>
                    <a:pt x="274" y="234"/>
                    <a:pt x="59" y="180"/>
                  </a:cubicBezTo>
                  <a:cubicBezTo>
                    <a:pt x="57" y="179"/>
                    <a:pt x="54" y="179"/>
                    <a:pt x="51" y="179"/>
                  </a:cubicBezTo>
                  <a:cubicBezTo>
                    <a:pt x="20" y="179"/>
                    <a:pt x="0" y="225"/>
                    <a:pt x="42" y="234"/>
                  </a:cubicBezTo>
                  <a:cubicBezTo>
                    <a:pt x="443" y="341"/>
                    <a:pt x="856" y="394"/>
                    <a:pt x="1270" y="394"/>
                  </a:cubicBezTo>
                  <a:cubicBezTo>
                    <a:pt x="1648" y="394"/>
                    <a:pt x="2026" y="350"/>
                    <a:pt x="2397" y="260"/>
                  </a:cubicBezTo>
                  <a:cubicBezTo>
                    <a:pt x="2611" y="207"/>
                    <a:pt x="2825" y="135"/>
                    <a:pt x="3030" y="55"/>
                  </a:cubicBezTo>
                  <a:cubicBezTo>
                    <a:pt x="3063" y="47"/>
                    <a:pt x="3043" y="1"/>
                    <a:pt x="3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2294092" y="899861"/>
              <a:ext cx="10557" cy="72321"/>
            </a:xfrm>
            <a:custGeom>
              <a:avLst/>
              <a:gdLst/>
              <a:ahLst/>
              <a:cxnLst/>
              <a:rect l="l" t="t" r="r" b="b"/>
              <a:pathLst>
                <a:path w="167" h="1144" extrusionOk="0">
                  <a:moveTo>
                    <a:pt x="92" y="1"/>
                  </a:moveTo>
                  <a:cubicBezTo>
                    <a:pt x="79" y="1"/>
                    <a:pt x="67" y="8"/>
                    <a:pt x="63" y="23"/>
                  </a:cubicBezTo>
                  <a:cubicBezTo>
                    <a:pt x="0" y="389"/>
                    <a:pt x="9" y="764"/>
                    <a:pt x="107" y="1121"/>
                  </a:cubicBezTo>
                  <a:cubicBezTo>
                    <a:pt x="111" y="1136"/>
                    <a:pt x="124" y="1143"/>
                    <a:pt x="136" y="1143"/>
                  </a:cubicBezTo>
                  <a:cubicBezTo>
                    <a:pt x="151" y="1143"/>
                    <a:pt x="166" y="1132"/>
                    <a:pt x="161" y="1112"/>
                  </a:cubicBezTo>
                  <a:cubicBezTo>
                    <a:pt x="72" y="755"/>
                    <a:pt x="54" y="389"/>
                    <a:pt x="125" y="32"/>
                  </a:cubicBezTo>
                  <a:cubicBezTo>
                    <a:pt x="125" y="12"/>
                    <a:pt x="108" y="1"/>
                    <a:pt x="92" y="1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2348584" y="903212"/>
              <a:ext cx="21115" cy="74533"/>
            </a:xfrm>
            <a:custGeom>
              <a:avLst/>
              <a:gdLst/>
              <a:ahLst/>
              <a:cxnLst/>
              <a:rect l="l" t="t" r="r" b="b"/>
              <a:pathLst>
                <a:path w="334" h="1179" extrusionOk="0">
                  <a:moveTo>
                    <a:pt x="37" y="0"/>
                  </a:moveTo>
                  <a:cubicBezTo>
                    <a:pt x="19" y="0"/>
                    <a:pt x="0" y="25"/>
                    <a:pt x="13" y="51"/>
                  </a:cubicBezTo>
                  <a:cubicBezTo>
                    <a:pt x="218" y="372"/>
                    <a:pt x="271" y="773"/>
                    <a:pt x="182" y="1148"/>
                  </a:cubicBezTo>
                  <a:cubicBezTo>
                    <a:pt x="177" y="1167"/>
                    <a:pt x="193" y="1178"/>
                    <a:pt x="209" y="1178"/>
                  </a:cubicBezTo>
                  <a:cubicBezTo>
                    <a:pt x="224" y="1178"/>
                    <a:pt x="240" y="1169"/>
                    <a:pt x="245" y="1148"/>
                  </a:cubicBezTo>
                  <a:cubicBezTo>
                    <a:pt x="334" y="764"/>
                    <a:pt x="271" y="345"/>
                    <a:pt x="57" y="15"/>
                  </a:cubicBezTo>
                  <a:cubicBezTo>
                    <a:pt x="52" y="5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2334424" y="442430"/>
              <a:ext cx="27626" cy="6322"/>
            </a:xfrm>
            <a:custGeom>
              <a:avLst/>
              <a:gdLst/>
              <a:ahLst/>
              <a:cxnLst/>
              <a:rect l="l" t="t" r="r" b="b"/>
              <a:pathLst>
                <a:path w="437" h="100" extrusionOk="0">
                  <a:moveTo>
                    <a:pt x="214" y="1"/>
                  </a:moveTo>
                  <a:cubicBezTo>
                    <a:pt x="153" y="1"/>
                    <a:pt x="91" y="12"/>
                    <a:pt x="32" y="33"/>
                  </a:cubicBezTo>
                  <a:cubicBezTo>
                    <a:pt x="1" y="49"/>
                    <a:pt x="16" y="90"/>
                    <a:pt x="44" y="90"/>
                  </a:cubicBezTo>
                  <a:cubicBezTo>
                    <a:pt x="48" y="90"/>
                    <a:pt x="53" y="89"/>
                    <a:pt x="58" y="87"/>
                  </a:cubicBezTo>
                  <a:cubicBezTo>
                    <a:pt x="109" y="70"/>
                    <a:pt x="161" y="61"/>
                    <a:pt x="214" y="61"/>
                  </a:cubicBezTo>
                  <a:cubicBezTo>
                    <a:pt x="273" y="61"/>
                    <a:pt x="332" y="72"/>
                    <a:pt x="388" y="96"/>
                  </a:cubicBezTo>
                  <a:cubicBezTo>
                    <a:pt x="392" y="98"/>
                    <a:pt x="396" y="99"/>
                    <a:pt x="399" y="99"/>
                  </a:cubicBezTo>
                  <a:cubicBezTo>
                    <a:pt x="421" y="99"/>
                    <a:pt x="437" y="58"/>
                    <a:pt x="406" y="42"/>
                  </a:cubicBezTo>
                  <a:cubicBezTo>
                    <a:pt x="346" y="14"/>
                    <a:pt x="280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2278857" y="443504"/>
              <a:ext cx="26994" cy="7523"/>
            </a:xfrm>
            <a:custGeom>
              <a:avLst/>
              <a:gdLst/>
              <a:ahLst/>
              <a:cxnLst/>
              <a:rect l="l" t="t" r="r" b="b"/>
              <a:pathLst>
                <a:path w="427" h="119" extrusionOk="0">
                  <a:moveTo>
                    <a:pt x="253" y="0"/>
                  </a:moveTo>
                  <a:cubicBezTo>
                    <a:pt x="173" y="0"/>
                    <a:pt x="91" y="22"/>
                    <a:pt x="18" y="61"/>
                  </a:cubicBezTo>
                  <a:cubicBezTo>
                    <a:pt x="9" y="70"/>
                    <a:pt x="1" y="88"/>
                    <a:pt x="9" y="106"/>
                  </a:cubicBezTo>
                  <a:cubicBezTo>
                    <a:pt x="9" y="112"/>
                    <a:pt x="23" y="118"/>
                    <a:pt x="34" y="118"/>
                  </a:cubicBezTo>
                  <a:cubicBezTo>
                    <a:pt x="38" y="118"/>
                    <a:pt x="43" y="117"/>
                    <a:pt x="45" y="114"/>
                  </a:cubicBezTo>
                  <a:cubicBezTo>
                    <a:pt x="109" y="80"/>
                    <a:pt x="183" y="60"/>
                    <a:pt x="257" y="60"/>
                  </a:cubicBezTo>
                  <a:cubicBezTo>
                    <a:pt x="297" y="60"/>
                    <a:pt x="337" y="66"/>
                    <a:pt x="375" y="79"/>
                  </a:cubicBezTo>
                  <a:cubicBezTo>
                    <a:pt x="378" y="79"/>
                    <a:pt x="381" y="80"/>
                    <a:pt x="383" y="80"/>
                  </a:cubicBezTo>
                  <a:cubicBezTo>
                    <a:pt x="413" y="80"/>
                    <a:pt x="426" y="34"/>
                    <a:pt x="393" y="25"/>
                  </a:cubicBezTo>
                  <a:cubicBezTo>
                    <a:pt x="349" y="8"/>
                    <a:pt x="302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4595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440319" y="458629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quatro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5" name="Google Shape;1381;p36">
            <a:extLst>
              <a:ext uri="{FF2B5EF4-FFF2-40B4-BE49-F238E27FC236}">
                <a16:creationId xmlns:a16="http://schemas.microsoft.com/office/drawing/2014/main" id="{67ECEC17-B631-1DC4-9CFE-B4EEF74CE540}"/>
              </a:ext>
            </a:extLst>
          </p:cNvPr>
          <p:cNvGrpSpPr/>
          <p:nvPr/>
        </p:nvGrpSpPr>
        <p:grpSpPr>
          <a:xfrm>
            <a:off x="9474515" y="-195112"/>
            <a:ext cx="2188798" cy="2210752"/>
            <a:chOff x="1216625" y="238125"/>
            <a:chExt cx="5186725" cy="5238750"/>
          </a:xfrm>
        </p:grpSpPr>
        <p:sp>
          <p:nvSpPr>
            <p:cNvPr id="6" name="Google Shape;1382;p36">
              <a:extLst>
                <a:ext uri="{FF2B5EF4-FFF2-40B4-BE49-F238E27FC236}">
                  <a16:creationId xmlns:a16="http://schemas.microsoft.com/office/drawing/2014/main" id="{FD7200FF-14A4-1DE7-7FB4-106DAF272DF1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3;p36">
              <a:extLst>
                <a:ext uri="{FF2B5EF4-FFF2-40B4-BE49-F238E27FC236}">
                  <a16:creationId xmlns:a16="http://schemas.microsoft.com/office/drawing/2014/main" id="{92948BB7-9663-3AFD-6565-5CA5AC33B169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4;p36">
              <a:extLst>
                <a:ext uri="{FF2B5EF4-FFF2-40B4-BE49-F238E27FC236}">
                  <a16:creationId xmlns:a16="http://schemas.microsoft.com/office/drawing/2014/main" id="{1C21AECA-2582-9F71-B0F2-5CDE4EB9424A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5;p36">
              <a:extLst>
                <a:ext uri="{FF2B5EF4-FFF2-40B4-BE49-F238E27FC236}">
                  <a16:creationId xmlns:a16="http://schemas.microsoft.com/office/drawing/2014/main" id="{BFC6863D-884E-8346-F608-906985982314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6;p36">
              <a:extLst>
                <a:ext uri="{FF2B5EF4-FFF2-40B4-BE49-F238E27FC236}">
                  <a16:creationId xmlns:a16="http://schemas.microsoft.com/office/drawing/2014/main" id="{A77997EF-8C6D-568D-CFD3-BFE6363BA0DF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7;p36">
              <a:extLst>
                <a:ext uri="{FF2B5EF4-FFF2-40B4-BE49-F238E27FC236}">
                  <a16:creationId xmlns:a16="http://schemas.microsoft.com/office/drawing/2014/main" id="{7ABA5249-4E6D-04DF-468C-E9E6B282C257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8;p36">
              <a:extLst>
                <a:ext uri="{FF2B5EF4-FFF2-40B4-BE49-F238E27FC236}">
                  <a16:creationId xmlns:a16="http://schemas.microsoft.com/office/drawing/2014/main" id="{8D069AF9-63E8-A7B6-DBC7-764530933665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9;p36">
              <a:extLst>
                <a:ext uri="{FF2B5EF4-FFF2-40B4-BE49-F238E27FC236}">
                  <a16:creationId xmlns:a16="http://schemas.microsoft.com/office/drawing/2014/main" id="{EAFCC72A-5FAB-8DAC-3C19-3BE684FDD07A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0;p36">
              <a:extLst>
                <a:ext uri="{FF2B5EF4-FFF2-40B4-BE49-F238E27FC236}">
                  <a16:creationId xmlns:a16="http://schemas.microsoft.com/office/drawing/2014/main" id="{895D0B28-117C-5CA2-B3CC-7BA7A02942F5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1;p36">
              <a:extLst>
                <a:ext uri="{FF2B5EF4-FFF2-40B4-BE49-F238E27FC236}">
                  <a16:creationId xmlns:a16="http://schemas.microsoft.com/office/drawing/2014/main" id="{A23FA061-EF0C-0E1A-2A1D-E7C7E693D487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2;p36">
              <a:extLst>
                <a:ext uri="{FF2B5EF4-FFF2-40B4-BE49-F238E27FC236}">
                  <a16:creationId xmlns:a16="http://schemas.microsoft.com/office/drawing/2014/main" id="{37CC02C3-3EDC-12FD-4C2E-CDC457F0C1E1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3;p36">
              <a:extLst>
                <a:ext uri="{FF2B5EF4-FFF2-40B4-BE49-F238E27FC236}">
                  <a16:creationId xmlns:a16="http://schemas.microsoft.com/office/drawing/2014/main" id="{3DDE5A00-1695-1217-3A4E-B971220CD683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4;p36">
              <a:extLst>
                <a:ext uri="{FF2B5EF4-FFF2-40B4-BE49-F238E27FC236}">
                  <a16:creationId xmlns:a16="http://schemas.microsoft.com/office/drawing/2014/main" id="{B1EA84BD-7495-CA42-0504-A86A36E0E9C7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5;p36">
              <a:extLst>
                <a:ext uri="{FF2B5EF4-FFF2-40B4-BE49-F238E27FC236}">
                  <a16:creationId xmlns:a16="http://schemas.microsoft.com/office/drawing/2014/main" id="{13206586-463E-19D3-EAB2-6CE9CDA99F86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6;p36">
              <a:extLst>
                <a:ext uri="{FF2B5EF4-FFF2-40B4-BE49-F238E27FC236}">
                  <a16:creationId xmlns:a16="http://schemas.microsoft.com/office/drawing/2014/main" id="{47FBB7C9-1335-B233-C332-EAD7860202C5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7;p36">
              <a:extLst>
                <a:ext uri="{FF2B5EF4-FFF2-40B4-BE49-F238E27FC236}">
                  <a16:creationId xmlns:a16="http://schemas.microsoft.com/office/drawing/2014/main" id="{772FF50F-0E88-F16B-3D55-DD9D0BA69308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8;p36">
              <a:extLst>
                <a:ext uri="{FF2B5EF4-FFF2-40B4-BE49-F238E27FC236}">
                  <a16:creationId xmlns:a16="http://schemas.microsoft.com/office/drawing/2014/main" id="{E72B4129-0CE0-B095-C3C8-52E9A3A5605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;p36">
              <a:extLst>
                <a:ext uri="{FF2B5EF4-FFF2-40B4-BE49-F238E27FC236}">
                  <a16:creationId xmlns:a16="http://schemas.microsoft.com/office/drawing/2014/main" id="{10B288BD-172C-B33A-C28A-0B3BC4D56480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0;p36">
              <a:extLst>
                <a:ext uri="{FF2B5EF4-FFF2-40B4-BE49-F238E27FC236}">
                  <a16:creationId xmlns:a16="http://schemas.microsoft.com/office/drawing/2014/main" id="{E0ADA9FB-783B-931E-0377-5C7A2D9C6E2D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1;p36">
              <a:extLst>
                <a:ext uri="{FF2B5EF4-FFF2-40B4-BE49-F238E27FC236}">
                  <a16:creationId xmlns:a16="http://schemas.microsoft.com/office/drawing/2014/main" id="{5DC50577-C0E6-D5CC-38A6-709D09C08B91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02;p36">
              <a:extLst>
                <a:ext uri="{FF2B5EF4-FFF2-40B4-BE49-F238E27FC236}">
                  <a16:creationId xmlns:a16="http://schemas.microsoft.com/office/drawing/2014/main" id="{77BCB95B-2194-9BC9-E1CC-6EA31755913B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3;p36">
              <a:extLst>
                <a:ext uri="{FF2B5EF4-FFF2-40B4-BE49-F238E27FC236}">
                  <a16:creationId xmlns:a16="http://schemas.microsoft.com/office/drawing/2014/main" id="{DC37E285-D8CC-9E74-D905-C612D40BC68A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4;p36">
              <a:extLst>
                <a:ext uri="{FF2B5EF4-FFF2-40B4-BE49-F238E27FC236}">
                  <a16:creationId xmlns:a16="http://schemas.microsoft.com/office/drawing/2014/main" id="{5C2A1759-1EDE-6155-AC46-7B95E160778D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5;p36">
              <a:extLst>
                <a:ext uri="{FF2B5EF4-FFF2-40B4-BE49-F238E27FC236}">
                  <a16:creationId xmlns:a16="http://schemas.microsoft.com/office/drawing/2014/main" id="{3866D6AF-BC31-788F-029D-DFF6630BEA60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6;p36">
              <a:extLst>
                <a:ext uri="{FF2B5EF4-FFF2-40B4-BE49-F238E27FC236}">
                  <a16:creationId xmlns:a16="http://schemas.microsoft.com/office/drawing/2014/main" id="{4E7EB376-2716-5EC7-4FA8-11B066C567AF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7;p36">
              <a:extLst>
                <a:ext uri="{FF2B5EF4-FFF2-40B4-BE49-F238E27FC236}">
                  <a16:creationId xmlns:a16="http://schemas.microsoft.com/office/drawing/2014/main" id="{C362E28A-2BA7-51FA-F7C9-1DFF50C90D78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8;p36">
              <a:extLst>
                <a:ext uri="{FF2B5EF4-FFF2-40B4-BE49-F238E27FC236}">
                  <a16:creationId xmlns:a16="http://schemas.microsoft.com/office/drawing/2014/main" id="{E4B7CC16-2DB4-2682-FD9A-89335119B7D2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9;p36">
              <a:extLst>
                <a:ext uri="{FF2B5EF4-FFF2-40B4-BE49-F238E27FC236}">
                  <a16:creationId xmlns:a16="http://schemas.microsoft.com/office/drawing/2014/main" id="{E1A2F0C4-5244-8C39-EB86-A3833E87DA8D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0;p36">
              <a:extLst>
                <a:ext uri="{FF2B5EF4-FFF2-40B4-BE49-F238E27FC236}">
                  <a16:creationId xmlns:a16="http://schemas.microsoft.com/office/drawing/2014/main" id="{D0F78961-8D64-4ACD-2A69-5FDEEC813533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1;p36">
              <a:extLst>
                <a:ext uri="{FF2B5EF4-FFF2-40B4-BE49-F238E27FC236}">
                  <a16:creationId xmlns:a16="http://schemas.microsoft.com/office/drawing/2014/main" id="{DE6077B9-58A1-1915-2D24-BE82FAE421B3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2;p36">
              <a:extLst>
                <a:ext uri="{FF2B5EF4-FFF2-40B4-BE49-F238E27FC236}">
                  <a16:creationId xmlns:a16="http://schemas.microsoft.com/office/drawing/2014/main" id="{B69DF671-0EF8-5DB4-9F2C-4C5DE882DF0D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3;p36">
              <a:extLst>
                <a:ext uri="{FF2B5EF4-FFF2-40B4-BE49-F238E27FC236}">
                  <a16:creationId xmlns:a16="http://schemas.microsoft.com/office/drawing/2014/main" id="{222B7AB6-5791-C7AC-99BD-B14FC060E868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09</a:t>
            </a:r>
            <a:br>
              <a:rPr lang="en" dirty="0"/>
            </a:br>
            <a:r>
              <a:rPr lang="en" sz="2000" dirty="0"/>
              <a:t>CARACTERIZAÇÃO DA </a:t>
            </a:r>
            <a:r>
              <a:rPr lang="en" sz="2000" dirty="0">
                <a:solidFill>
                  <a:srgbClr val="2F202D"/>
                </a:solidFill>
              </a:rPr>
              <a:t>AMOSTRA</a:t>
            </a:r>
            <a:endParaRPr dirty="0">
              <a:solidFill>
                <a:srgbClr val="2F202D"/>
              </a:solidFill>
            </a:endParaRPr>
          </a:p>
        </p:txBody>
      </p:sp>
      <p:sp>
        <p:nvSpPr>
          <p:cNvPr id="852" name="Google Shape;852;p34"/>
          <p:cNvSpPr txBox="1"/>
          <p:nvPr/>
        </p:nvSpPr>
        <p:spPr>
          <a:xfrm>
            <a:off x="713100" y="5147760"/>
            <a:ext cx="385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 more info:</a:t>
            </a:r>
            <a:endParaRPr sz="11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 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/>
              </a:rPr>
              <a:t>BLOG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| 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3" name="Google Shape;853;p34"/>
          <p:cNvSpPr txBox="1"/>
          <p:nvPr/>
        </p:nvSpPr>
        <p:spPr>
          <a:xfrm>
            <a:off x="4572000" y="5239200"/>
            <a:ext cx="385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visit our sister projects:</a:t>
            </a:r>
            <a:endParaRPr sz="11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1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415319129"/>
              </p:ext>
            </p:extLst>
          </p:nvPr>
        </p:nvGraphicFramePr>
        <p:xfrm>
          <a:off x="720000" y="1149000"/>
          <a:ext cx="7704000" cy="3324680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52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0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3984492" y="1027420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727492" y="138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10</a:t>
            </a:r>
            <a:br>
              <a:rPr lang="en" sz="2400" dirty="0"/>
            </a:br>
            <a:r>
              <a:rPr lang="en" sz="1600" dirty="0"/>
              <a:t> </a:t>
            </a:r>
            <a:r>
              <a:rPr lang="en" sz="2000" dirty="0"/>
              <a:t>RESUL</a:t>
            </a:r>
            <a:r>
              <a:rPr lang="en" sz="2000" dirty="0">
                <a:solidFill>
                  <a:srgbClr val="2F202D"/>
                </a:solidFill>
              </a:rPr>
              <a:t>TADOS</a:t>
            </a:r>
            <a:endParaRPr sz="1600" dirty="0">
              <a:solidFill>
                <a:srgbClr val="2F202D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10117065" y="-2257836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-2551015" y="921892"/>
            <a:ext cx="206591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850148" y="3907203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6913164" y="6816741"/>
            <a:ext cx="264743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Metodologia: </a:t>
            </a:r>
            <a:r>
              <a:rPr lang="en" sz="2000" i="1" dirty="0"/>
              <a:t>design-based research </a:t>
            </a:r>
            <a:r>
              <a:rPr lang="en" sz="2000" dirty="0"/>
              <a:t>(DBR)</a:t>
            </a:r>
            <a:endParaRPr sz="2000" dirty="0"/>
          </a:p>
        </p:txBody>
      </p:sp>
      <p:grpSp>
        <p:nvGrpSpPr>
          <p:cNvPr id="6" name="Google Shape;1717;p53">
            <a:extLst>
              <a:ext uri="{FF2B5EF4-FFF2-40B4-BE49-F238E27FC236}">
                <a16:creationId xmlns:a16="http://schemas.microsoft.com/office/drawing/2014/main" id="{D396648F-34BD-A7F9-FA9A-5F7F5432DA42}"/>
              </a:ext>
            </a:extLst>
          </p:cNvPr>
          <p:cNvGrpSpPr/>
          <p:nvPr/>
        </p:nvGrpSpPr>
        <p:grpSpPr>
          <a:xfrm rot="659987">
            <a:off x="-1173091" y="1724492"/>
            <a:ext cx="1064754" cy="1271937"/>
            <a:chOff x="8526855" y="2372584"/>
            <a:chExt cx="1064785" cy="1271973"/>
          </a:xfrm>
        </p:grpSpPr>
        <p:grpSp>
          <p:nvGrpSpPr>
            <p:cNvPr id="7" name="Google Shape;1718;p53">
              <a:extLst>
                <a:ext uri="{FF2B5EF4-FFF2-40B4-BE49-F238E27FC236}">
                  <a16:creationId xmlns:a16="http://schemas.microsoft.com/office/drawing/2014/main" id="{B833B5A2-7DCC-E754-49F3-B97865BCB4A9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20" name="Google Shape;1719;p53">
                <a:extLst>
                  <a:ext uri="{FF2B5EF4-FFF2-40B4-BE49-F238E27FC236}">
                    <a16:creationId xmlns:a16="http://schemas.microsoft.com/office/drawing/2014/main" id="{30552CA9-31AA-5557-182B-86975AF0D0BF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20;p53">
                <a:extLst>
                  <a:ext uri="{FF2B5EF4-FFF2-40B4-BE49-F238E27FC236}">
                    <a16:creationId xmlns:a16="http://schemas.microsoft.com/office/drawing/2014/main" id="{9184896A-E5B1-929A-AB79-120B332E703A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721;p53">
              <a:extLst>
                <a:ext uri="{FF2B5EF4-FFF2-40B4-BE49-F238E27FC236}">
                  <a16:creationId xmlns:a16="http://schemas.microsoft.com/office/drawing/2014/main" id="{A4147962-4E6F-1FC6-1209-FA191604E1D6}"/>
                </a:ext>
              </a:extLst>
            </p:cNvPr>
            <p:cNvGrpSpPr/>
            <p:nvPr/>
          </p:nvGrpSpPr>
          <p:grpSpPr>
            <a:xfrm>
              <a:off x="8526855" y="2372584"/>
              <a:ext cx="1064785" cy="822046"/>
              <a:chOff x="123530" y="3298509"/>
              <a:chExt cx="1064785" cy="822046"/>
            </a:xfrm>
          </p:grpSpPr>
          <p:grpSp>
            <p:nvGrpSpPr>
              <p:cNvPr id="9" name="Google Shape;1722;p53">
                <a:extLst>
                  <a:ext uri="{FF2B5EF4-FFF2-40B4-BE49-F238E27FC236}">
                    <a16:creationId xmlns:a16="http://schemas.microsoft.com/office/drawing/2014/main" id="{31FA3E26-FED3-AE52-46C8-1718C80C9B94}"/>
                  </a:ext>
                </a:extLst>
              </p:cNvPr>
              <p:cNvGrpSpPr/>
              <p:nvPr/>
            </p:nvGrpSpPr>
            <p:grpSpPr>
              <a:xfrm>
                <a:off x="862471" y="3819207"/>
                <a:ext cx="325844" cy="301348"/>
                <a:chOff x="1772497" y="4936299"/>
                <a:chExt cx="191010" cy="176650"/>
              </a:xfrm>
            </p:grpSpPr>
            <p:sp>
              <p:nvSpPr>
                <p:cNvPr id="18" name="Google Shape;1723;p53">
                  <a:extLst>
                    <a:ext uri="{FF2B5EF4-FFF2-40B4-BE49-F238E27FC236}">
                      <a16:creationId xmlns:a16="http://schemas.microsoft.com/office/drawing/2014/main" id="{B77E3A86-4483-2892-E75B-B472110475A5}"/>
                    </a:ext>
                  </a:extLst>
                </p:cNvPr>
                <p:cNvSpPr/>
                <p:nvPr/>
              </p:nvSpPr>
              <p:spPr>
                <a:xfrm>
                  <a:off x="1772497" y="4936299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1724;p53">
                  <a:extLst>
                    <a:ext uri="{FF2B5EF4-FFF2-40B4-BE49-F238E27FC236}">
                      <a16:creationId xmlns:a16="http://schemas.microsoft.com/office/drawing/2014/main" id="{F040D32C-0A9F-0C10-2ABC-567DAF115CED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1725;p53">
                <a:extLst>
                  <a:ext uri="{FF2B5EF4-FFF2-40B4-BE49-F238E27FC236}">
                    <a16:creationId xmlns:a16="http://schemas.microsoft.com/office/drawing/2014/main" id="{2F5CD1A2-D498-B223-43FA-3B2060F868A0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1" name="Google Shape;1726;p53">
                  <a:extLst>
                    <a:ext uri="{FF2B5EF4-FFF2-40B4-BE49-F238E27FC236}">
                      <a16:creationId xmlns:a16="http://schemas.microsoft.com/office/drawing/2014/main" id="{66C87662-B78E-267C-51DE-6BAEB491B557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27;p53">
                  <a:extLst>
                    <a:ext uri="{FF2B5EF4-FFF2-40B4-BE49-F238E27FC236}">
                      <a16:creationId xmlns:a16="http://schemas.microsoft.com/office/drawing/2014/main" id="{43B68B3B-5269-C176-BC9C-0E465D5B404B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728;p53">
                  <a:extLst>
                    <a:ext uri="{FF2B5EF4-FFF2-40B4-BE49-F238E27FC236}">
                      <a16:creationId xmlns:a16="http://schemas.microsoft.com/office/drawing/2014/main" id="{39A410B8-A45C-A6D2-2E7D-04EEA6D4CA46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729;p53">
                  <a:extLst>
                    <a:ext uri="{FF2B5EF4-FFF2-40B4-BE49-F238E27FC236}">
                      <a16:creationId xmlns:a16="http://schemas.microsoft.com/office/drawing/2014/main" id="{1B23392C-6F6A-5C0D-2AAD-2BBBE481585B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730;p53">
                  <a:extLst>
                    <a:ext uri="{FF2B5EF4-FFF2-40B4-BE49-F238E27FC236}">
                      <a16:creationId xmlns:a16="http://schemas.microsoft.com/office/drawing/2014/main" id="{182CF6A1-29E2-EE5C-744E-102F329CF144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731;p53">
                  <a:extLst>
                    <a:ext uri="{FF2B5EF4-FFF2-40B4-BE49-F238E27FC236}">
                      <a16:creationId xmlns:a16="http://schemas.microsoft.com/office/drawing/2014/main" id="{E4E7C50A-537E-E064-AAF6-E410F55FEF3F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32;p53">
                  <a:extLst>
                    <a:ext uri="{FF2B5EF4-FFF2-40B4-BE49-F238E27FC236}">
                      <a16:creationId xmlns:a16="http://schemas.microsoft.com/office/drawing/2014/main" id="{2714A90E-B21F-A6F3-E8A5-1BCEB19616B7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11" name="Google Shape;1111;p41"/>
          <p:cNvSpPr/>
          <p:nvPr/>
        </p:nvSpPr>
        <p:spPr>
          <a:xfrm>
            <a:off x="9301518" y="920214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1"/>
          <p:cNvGrpSpPr/>
          <p:nvPr/>
        </p:nvGrpSpPr>
        <p:grpSpPr>
          <a:xfrm>
            <a:off x="9479500" y="1143499"/>
            <a:ext cx="459434" cy="368810"/>
            <a:chOff x="3287482" y="1522710"/>
            <a:chExt cx="459434" cy="368810"/>
          </a:xfrm>
        </p:grpSpPr>
        <p:sp>
          <p:nvSpPr>
            <p:cNvPr id="1132" name="Google Shape;1132;p41"/>
            <p:cNvSpPr/>
            <p:nvPr/>
          </p:nvSpPr>
          <p:spPr>
            <a:xfrm>
              <a:off x="3318973" y="1716516"/>
              <a:ext cx="396457" cy="175004"/>
            </a:xfrm>
            <a:custGeom>
              <a:avLst/>
              <a:gdLst/>
              <a:ahLst/>
              <a:cxnLst/>
              <a:rect l="l" t="t" r="r" b="b"/>
              <a:pathLst>
                <a:path w="6282" h="2773" extrusionOk="0">
                  <a:moveTo>
                    <a:pt x="3908" y="578"/>
                  </a:moveTo>
                  <a:lnTo>
                    <a:pt x="3944" y="917"/>
                  </a:lnTo>
                  <a:cubicBezTo>
                    <a:pt x="3962" y="1086"/>
                    <a:pt x="4078" y="1229"/>
                    <a:pt x="4238" y="1274"/>
                  </a:cubicBezTo>
                  <a:lnTo>
                    <a:pt x="4292" y="1292"/>
                  </a:lnTo>
                  <a:cubicBezTo>
                    <a:pt x="4033" y="1532"/>
                    <a:pt x="3605" y="1684"/>
                    <a:pt x="3141" y="1684"/>
                  </a:cubicBezTo>
                  <a:cubicBezTo>
                    <a:pt x="2677" y="1684"/>
                    <a:pt x="2249" y="1532"/>
                    <a:pt x="1990" y="1292"/>
                  </a:cubicBezTo>
                  <a:lnTo>
                    <a:pt x="2035" y="1274"/>
                  </a:lnTo>
                  <a:cubicBezTo>
                    <a:pt x="2204" y="1229"/>
                    <a:pt x="2320" y="1086"/>
                    <a:pt x="2338" y="917"/>
                  </a:cubicBezTo>
                  <a:lnTo>
                    <a:pt x="2374" y="578"/>
                  </a:lnTo>
                  <a:cubicBezTo>
                    <a:pt x="2633" y="738"/>
                    <a:pt x="2891" y="828"/>
                    <a:pt x="3141" y="828"/>
                  </a:cubicBezTo>
                  <a:cubicBezTo>
                    <a:pt x="3391" y="828"/>
                    <a:pt x="3650" y="738"/>
                    <a:pt x="3908" y="578"/>
                  </a:cubicBezTo>
                  <a:close/>
                  <a:moveTo>
                    <a:pt x="1991" y="0"/>
                  </a:moveTo>
                  <a:cubicBezTo>
                    <a:pt x="1964" y="0"/>
                    <a:pt x="1937" y="11"/>
                    <a:pt x="1919" y="34"/>
                  </a:cubicBezTo>
                  <a:cubicBezTo>
                    <a:pt x="1874" y="69"/>
                    <a:pt x="1874" y="141"/>
                    <a:pt x="1910" y="185"/>
                  </a:cubicBezTo>
                  <a:cubicBezTo>
                    <a:pt x="1999" y="275"/>
                    <a:pt x="2089" y="355"/>
                    <a:pt x="2178" y="426"/>
                  </a:cubicBezTo>
                  <a:lnTo>
                    <a:pt x="2124" y="890"/>
                  </a:lnTo>
                  <a:cubicBezTo>
                    <a:pt x="2115" y="979"/>
                    <a:pt x="2062" y="1042"/>
                    <a:pt x="1981" y="1068"/>
                  </a:cubicBezTo>
                  <a:lnTo>
                    <a:pt x="884" y="1399"/>
                  </a:lnTo>
                  <a:cubicBezTo>
                    <a:pt x="447" y="1523"/>
                    <a:pt x="126" y="1889"/>
                    <a:pt x="46" y="2344"/>
                  </a:cubicBezTo>
                  <a:lnTo>
                    <a:pt x="10" y="2647"/>
                  </a:lnTo>
                  <a:cubicBezTo>
                    <a:pt x="1" y="2710"/>
                    <a:pt x="37" y="2763"/>
                    <a:pt x="99" y="2772"/>
                  </a:cubicBezTo>
                  <a:lnTo>
                    <a:pt x="117" y="2772"/>
                  </a:lnTo>
                  <a:cubicBezTo>
                    <a:pt x="162" y="2772"/>
                    <a:pt x="215" y="2737"/>
                    <a:pt x="215" y="2683"/>
                  </a:cubicBezTo>
                  <a:lnTo>
                    <a:pt x="260" y="2380"/>
                  </a:lnTo>
                  <a:cubicBezTo>
                    <a:pt x="322" y="2005"/>
                    <a:pt x="590" y="1711"/>
                    <a:pt x="947" y="1595"/>
                  </a:cubicBezTo>
                  <a:lnTo>
                    <a:pt x="1268" y="1506"/>
                  </a:lnTo>
                  <a:cubicBezTo>
                    <a:pt x="1419" y="1773"/>
                    <a:pt x="1714" y="2005"/>
                    <a:pt x="2115" y="2166"/>
                  </a:cubicBezTo>
                  <a:cubicBezTo>
                    <a:pt x="2124" y="2175"/>
                    <a:pt x="2133" y="2175"/>
                    <a:pt x="2151" y="2175"/>
                  </a:cubicBezTo>
                  <a:cubicBezTo>
                    <a:pt x="2196" y="2175"/>
                    <a:pt x="2231" y="2148"/>
                    <a:pt x="2249" y="2112"/>
                  </a:cubicBezTo>
                  <a:cubicBezTo>
                    <a:pt x="2267" y="2050"/>
                    <a:pt x="2240" y="1987"/>
                    <a:pt x="2187" y="1970"/>
                  </a:cubicBezTo>
                  <a:cubicBezTo>
                    <a:pt x="1865" y="1836"/>
                    <a:pt x="1607" y="1648"/>
                    <a:pt x="1482" y="1443"/>
                  </a:cubicBezTo>
                  <a:lnTo>
                    <a:pt x="1758" y="1354"/>
                  </a:lnTo>
                  <a:cubicBezTo>
                    <a:pt x="2053" y="1693"/>
                    <a:pt x="2570" y="1889"/>
                    <a:pt x="3141" y="1889"/>
                  </a:cubicBezTo>
                  <a:cubicBezTo>
                    <a:pt x="3703" y="1889"/>
                    <a:pt x="4230" y="1684"/>
                    <a:pt x="4524" y="1354"/>
                  </a:cubicBezTo>
                  <a:lnTo>
                    <a:pt x="4792" y="1434"/>
                  </a:lnTo>
                  <a:cubicBezTo>
                    <a:pt x="4470" y="1880"/>
                    <a:pt x="3846" y="2148"/>
                    <a:pt x="3141" y="2148"/>
                  </a:cubicBezTo>
                  <a:cubicBezTo>
                    <a:pt x="2972" y="2148"/>
                    <a:pt x="2802" y="2130"/>
                    <a:pt x="2633" y="2103"/>
                  </a:cubicBezTo>
                  <a:cubicBezTo>
                    <a:pt x="2625" y="2101"/>
                    <a:pt x="2616" y="2099"/>
                    <a:pt x="2608" y="2099"/>
                  </a:cubicBezTo>
                  <a:cubicBezTo>
                    <a:pt x="2564" y="2099"/>
                    <a:pt x="2523" y="2138"/>
                    <a:pt x="2508" y="2184"/>
                  </a:cubicBezTo>
                  <a:cubicBezTo>
                    <a:pt x="2499" y="2246"/>
                    <a:pt x="2535" y="2300"/>
                    <a:pt x="2597" y="2309"/>
                  </a:cubicBezTo>
                  <a:cubicBezTo>
                    <a:pt x="2775" y="2344"/>
                    <a:pt x="2963" y="2362"/>
                    <a:pt x="3141" y="2362"/>
                  </a:cubicBezTo>
                  <a:cubicBezTo>
                    <a:pt x="3944" y="2362"/>
                    <a:pt x="4658" y="2032"/>
                    <a:pt x="5006" y="1497"/>
                  </a:cubicBezTo>
                  <a:lnTo>
                    <a:pt x="5336" y="1595"/>
                  </a:lnTo>
                  <a:cubicBezTo>
                    <a:pt x="5693" y="1711"/>
                    <a:pt x="5960" y="2005"/>
                    <a:pt x="6023" y="2371"/>
                  </a:cubicBezTo>
                  <a:lnTo>
                    <a:pt x="6067" y="2683"/>
                  </a:lnTo>
                  <a:cubicBezTo>
                    <a:pt x="6067" y="2737"/>
                    <a:pt x="6112" y="2772"/>
                    <a:pt x="6165" y="2772"/>
                  </a:cubicBezTo>
                  <a:lnTo>
                    <a:pt x="6183" y="2772"/>
                  </a:lnTo>
                  <a:cubicBezTo>
                    <a:pt x="6237" y="2763"/>
                    <a:pt x="6281" y="2710"/>
                    <a:pt x="6272" y="2647"/>
                  </a:cubicBezTo>
                  <a:lnTo>
                    <a:pt x="6237" y="2344"/>
                  </a:lnTo>
                  <a:cubicBezTo>
                    <a:pt x="6157" y="1889"/>
                    <a:pt x="5835" y="1523"/>
                    <a:pt x="5398" y="1390"/>
                  </a:cubicBezTo>
                  <a:lnTo>
                    <a:pt x="4301" y="1068"/>
                  </a:lnTo>
                  <a:cubicBezTo>
                    <a:pt x="4221" y="1042"/>
                    <a:pt x="4167" y="979"/>
                    <a:pt x="4158" y="890"/>
                  </a:cubicBezTo>
                  <a:lnTo>
                    <a:pt x="4105" y="426"/>
                  </a:lnTo>
                  <a:cubicBezTo>
                    <a:pt x="4185" y="364"/>
                    <a:pt x="4265" y="283"/>
                    <a:pt x="4354" y="203"/>
                  </a:cubicBezTo>
                  <a:cubicBezTo>
                    <a:pt x="4390" y="159"/>
                    <a:pt x="4390" y="96"/>
                    <a:pt x="4346" y="51"/>
                  </a:cubicBezTo>
                  <a:cubicBezTo>
                    <a:pt x="4329" y="30"/>
                    <a:pt x="4304" y="21"/>
                    <a:pt x="4278" y="21"/>
                  </a:cubicBezTo>
                  <a:cubicBezTo>
                    <a:pt x="4248" y="21"/>
                    <a:pt x="4217" y="33"/>
                    <a:pt x="4194" y="51"/>
                  </a:cubicBezTo>
                  <a:cubicBezTo>
                    <a:pt x="3837" y="417"/>
                    <a:pt x="3471" y="614"/>
                    <a:pt x="3141" y="614"/>
                  </a:cubicBezTo>
                  <a:cubicBezTo>
                    <a:pt x="2802" y="614"/>
                    <a:pt x="2419" y="408"/>
                    <a:pt x="2071" y="34"/>
                  </a:cubicBezTo>
                  <a:cubicBezTo>
                    <a:pt x="2048" y="11"/>
                    <a:pt x="2019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428782" y="1522710"/>
              <a:ext cx="101986" cy="47333"/>
            </a:xfrm>
            <a:custGeom>
              <a:avLst/>
              <a:gdLst/>
              <a:ahLst/>
              <a:cxnLst/>
              <a:rect l="l" t="t" r="r" b="b"/>
              <a:pathLst>
                <a:path w="1616" h="750" extrusionOk="0">
                  <a:moveTo>
                    <a:pt x="1392" y="0"/>
                  </a:moveTo>
                  <a:cubicBezTo>
                    <a:pt x="1098" y="0"/>
                    <a:pt x="821" y="54"/>
                    <a:pt x="572" y="179"/>
                  </a:cubicBezTo>
                  <a:cubicBezTo>
                    <a:pt x="456" y="232"/>
                    <a:pt x="340" y="303"/>
                    <a:pt x="233" y="393"/>
                  </a:cubicBezTo>
                  <a:cubicBezTo>
                    <a:pt x="161" y="446"/>
                    <a:pt x="99" y="500"/>
                    <a:pt x="45" y="562"/>
                  </a:cubicBezTo>
                  <a:cubicBezTo>
                    <a:pt x="1" y="607"/>
                    <a:pt x="1" y="678"/>
                    <a:pt x="45" y="714"/>
                  </a:cubicBezTo>
                  <a:cubicBezTo>
                    <a:pt x="63" y="741"/>
                    <a:pt x="90" y="750"/>
                    <a:pt x="117" y="750"/>
                  </a:cubicBezTo>
                  <a:cubicBezTo>
                    <a:pt x="143" y="750"/>
                    <a:pt x="179" y="732"/>
                    <a:pt x="197" y="714"/>
                  </a:cubicBezTo>
                  <a:cubicBezTo>
                    <a:pt x="250" y="660"/>
                    <a:pt x="304" y="607"/>
                    <a:pt x="366" y="562"/>
                  </a:cubicBezTo>
                  <a:cubicBezTo>
                    <a:pt x="456" y="482"/>
                    <a:pt x="563" y="419"/>
                    <a:pt x="670" y="366"/>
                  </a:cubicBezTo>
                  <a:cubicBezTo>
                    <a:pt x="884" y="259"/>
                    <a:pt x="1134" y="214"/>
                    <a:pt x="1392" y="214"/>
                  </a:cubicBezTo>
                  <a:lnTo>
                    <a:pt x="1499" y="214"/>
                  </a:lnTo>
                  <a:cubicBezTo>
                    <a:pt x="1562" y="214"/>
                    <a:pt x="1606" y="170"/>
                    <a:pt x="1606" y="116"/>
                  </a:cubicBezTo>
                  <a:cubicBezTo>
                    <a:pt x="1615" y="54"/>
                    <a:pt x="1562" y="9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547048" y="1528516"/>
              <a:ext cx="58566" cy="41526"/>
            </a:xfrm>
            <a:custGeom>
              <a:avLst/>
              <a:gdLst/>
              <a:ahLst/>
              <a:cxnLst/>
              <a:rect l="l" t="t" r="r" b="b"/>
              <a:pathLst>
                <a:path w="928" h="658" extrusionOk="0">
                  <a:moveTo>
                    <a:pt x="114" y="1"/>
                  </a:moveTo>
                  <a:cubicBezTo>
                    <a:pt x="68" y="1"/>
                    <a:pt x="32" y="26"/>
                    <a:pt x="18" y="69"/>
                  </a:cubicBezTo>
                  <a:cubicBezTo>
                    <a:pt x="0" y="122"/>
                    <a:pt x="27" y="185"/>
                    <a:pt x="80" y="203"/>
                  </a:cubicBezTo>
                  <a:cubicBezTo>
                    <a:pt x="330" y="283"/>
                    <a:pt x="544" y="426"/>
                    <a:pt x="732" y="622"/>
                  </a:cubicBezTo>
                  <a:cubicBezTo>
                    <a:pt x="749" y="640"/>
                    <a:pt x="776" y="658"/>
                    <a:pt x="812" y="658"/>
                  </a:cubicBezTo>
                  <a:cubicBezTo>
                    <a:pt x="839" y="658"/>
                    <a:pt x="865" y="640"/>
                    <a:pt x="883" y="622"/>
                  </a:cubicBezTo>
                  <a:cubicBezTo>
                    <a:pt x="928" y="586"/>
                    <a:pt x="928" y="515"/>
                    <a:pt x="883" y="470"/>
                  </a:cubicBezTo>
                  <a:cubicBezTo>
                    <a:pt x="678" y="256"/>
                    <a:pt x="428" y="95"/>
                    <a:pt x="152" y="6"/>
                  </a:cubicBezTo>
                  <a:cubicBezTo>
                    <a:pt x="139" y="3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343207" y="1642363"/>
              <a:ext cx="33259" cy="15525"/>
            </a:xfrm>
            <a:custGeom>
              <a:avLst/>
              <a:gdLst/>
              <a:ahLst/>
              <a:cxnLst/>
              <a:rect l="l" t="t" r="r" b="b"/>
              <a:pathLst>
                <a:path w="527" h="246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11"/>
                    <a:pt x="27" y="174"/>
                    <a:pt x="72" y="201"/>
                  </a:cubicBezTo>
                  <a:cubicBezTo>
                    <a:pt x="134" y="236"/>
                    <a:pt x="197" y="245"/>
                    <a:pt x="259" y="245"/>
                  </a:cubicBezTo>
                  <a:cubicBezTo>
                    <a:pt x="331" y="245"/>
                    <a:pt x="393" y="236"/>
                    <a:pt x="456" y="201"/>
                  </a:cubicBezTo>
                  <a:cubicBezTo>
                    <a:pt x="500" y="174"/>
                    <a:pt x="527" y="111"/>
                    <a:pt x="500" y="58"/>
                  </a:cubicBezTo>
                  <a:cubicBezTo>
                    <a:pt x="482" y="21"/>
                    <a:pt x="446" y="1"/>
                    <a:pt x="408" y="1"/>
                  </a:cubicBezTo>
                  <a:cubicBezTo>
                    <a:pt x="391" y="1"/>
                    <a:pt x="374" y="5"/>
                    <a:pt x="357" y="13"/>
                  </a:cubicBezTo>
                  <a:cubicBezTo>
                    <a:pt x="326" y="27"/>
                    <a:pt x="295" y="33"/>
                    <a:pt x="264" y="33"/>
                  </a:cubicBezTo>
                  <a:cubicBezTo>
                    <a:pt x="233" y="33"/>
                    <a:pt x="201" y="27"/>
                    <a:pt x="170" y="13"/>
                  </a:cubicBezTo>
                  <a:cubicBezTo>
                    <a:pt x="154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310580" y="1610494"/>
              <a:ext cx="40012" cy="24360"/>
            </a:xfrm>
            <a:custGeom>
              <a:avLst/>
              <a:gdLst/>
              <a:ahLst/>
              <a:cxnLst/>
              <a:rect l="l" t="t" r="r" b="b"/>
              <a:pathLst>
                <a:path w="634" h="386" extrusionOk="0">
                  <a:moveTo>
                    <a:pt x="125" y="1"/>
                  </a:moveTo>
                  <a:cubicBezTo>
                    <a:pt x="107" y="1"/>
                    <a:pt x="89" y="10"/>
                    <a:pt x="72" y="28"/>
                  </a:cubicBezTo>
                  <a:cubicBezTo>
                    <a:pt x="0" y="117"/>
                    <a:pt x="63" y="215"/>
                    <a:pt x="143" y="215"/>
                  </a:cubicBezTo>
                  <a:lnTo>
                    <a:pt x="223" y="215"/>
                  </a:lnTo>
                  <a:lnTo>
                    <a:pt x="223" y="304"/>
                  </a:lnTo>
                  <a:cubicBezTo>
                    <a:pt x="223" y="322"/>
                    <a:pt x="232" y="340"/>
                    <a:pt x="241" y="349"/>
                  </a:cubicBezTo>
                  <a:cubicBezTo>
                    <a:pt x="270" y="375"/>
                    <a:pt x="300" y="386"/>
                    <a:pt x="327" y="386"/>
                  </a:cubicBezTo>
                  <a:cubicBezTo>
                    <a:pt x="384" y="386"/>
                    <a:pt x="428" y="338"/>
                    <a:pt x="428" y="277"/>
                  </a:cubicBezTo>
                  <a:lnTo>
                    <a:pt x="428" y="215"/>
                  </a:lnTo>
                  <a:lnTo>
                    <a:pt x="509" y="215"/>
                  </a:lnTo>
                  <a:cubicBezTo>
                    <a:pt x="527" y="215"/>
                    <a:pt x="544" y="206"/>
                    <a:pt x="562" y="197"/>
                  </a:cubicBezTo>
                  <a:cubicBezTo>
                    <a:pt x="634" y="108"/>
                    <a:pt x="57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368577" y="1610494"/>
              <a:ext cx="39444" cy="24234"/>
            </a:xfrm>
            <a:custGeom>
              <a:avLst/>
              <a:gdLst/>
              <a:ahLst/>
              <a:cxnLst/>
              <a:rect l="l" t="t" r="r" b="b"/>
              <a:pathLst>
                <a:path w="625" h="384" extrusionOk="0">
                  <a:moveTo>
                    <a:pt x="125" y="1"/>
                  </a:moveTo>
                  <a:cubicBezTo>
                    <a:pt x="98" y="1"/>
                    <a:pt x="80" y="19"/>
                    <a:pt x="62" y="37"/>
                  </a:cubicBezTo>
                  <a:cubicBezTo>
                    <a:pt x="0" y="126"/>
                    <a:pt x="62" y="215"/>
                    <a:pt x="143" y="215"/>
                  </a:cubicBezTo>
                  <a:lnTo>
                    <a:pt x="205" y="215"/>
                  </a:lnTo>
                  <a:lnTo>
                    <a:pt x="205" y="277"/>
                  </a:lnTo>
                  <a:cubicBezTo>
                    <a:pt x="205" y="335"/>
                    <a:pt x="255" y="383"/>
                    <a:pt x="313" y="383"/>
                  </a:cubicBezTo>
                  <a:cubicBezTo>
                    <a:pt x="336" y="383"/>
                    <a:pt x="361" y="375"/>
                    <a:pt x="384" y="358"/>
                  </a:cubicBezTo>
                  <a:cubicBezTo>
                    <a:pt x="410" y="349"/>
                    <a:pt x="419" y="322"/>
                    <a:pt x="419" y="295"/>
                  </a:cubicBezTo>
                  <a:lnTo>
                    <a:pt x="419" y="215"/>
                  </a:lnTo>
                  <a:lnTo>
                    <a:pt x="500" y="215"/>
                  </a:lnTo>
                  <a:cubicBezTo>
                    <a:pt x="526" y="215"/>
                    <a:pt x="553" y="206"/>
                    <a:pt x="562" y="188"/>
                  </a:cubicBezTo>
                  <a:cubicBezTo>
                    <a:pt x="625" y="99"/>
                    <a:pt x="56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339294" y="1671330"/>
              <a:ext cx="40580" cy="13569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07" y="0"/>
                  </a:moveTo>
                  <a:cubicBezTo>
                    <a:pt x="45" y="0"/>
                    <a:pt x="0" y="63"/>
                    <a:pt x="9" y="125"/>
                  </a:cubicBezTo>
                  <a:cubicBezTo>
                    <a:pt x="9" y="179"/>
                    <a:pt x="63" y="214"/>
                    <a:pt x="116" y="214"/>
                  </a:cubicBezTo>
                  <a:lnTo>
                    <a:pt x="526" y="214"/>
                  </a:lnTo>
                  <a:cubicBezTo>
                    <a:pt x="580" y="214"/>
                    <a:pt x="634" y="179"/>
                    <a:pt x="634" y="125"/>
                  </a:cubicBezTo>
                  <a:cubicBezTo>
                    <a:pt x="642" y="63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287482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768" y="1"/>
                  </a:moveTo>
                  <a:cubicBezTo>
                    <a:pt x="411" y="1"/>
                    <a:pt x="99" y="250"/>
                    <a:pt x="36" y="598"/>
                  </a:cubicBezTo>
                  <a:cubicBezTo>
                    <a:pt x="9" y="750"/>
                    <a:pt x="0" y="910"/>
                    <a:pt x="27" y="1062"/>
                  </a:cubicBezTo>
                  <a:lnTo>
                    <a:pt x="107" y="1562"/>
                  </a:lnTo>
                  <a:cubicBezTo>
                    <a:pt x="116" y="1611"/>
                    <a:pt x="161" y="1652"/>
                    <a:pt x="210" y="1652"/>
                  </a:cubicBezTo>
                  <a:cubicBezTo>
                    <a:pt x="214" y="1652"/>
                    <a:pt x="219" y="1652"/>
                    <a:pt x="223" y="1651"/>
                  </a:cubicBezTo>
                  <a:cubicBezTo>
                    <a:pt x="286" y="1642"/>
                    <a:pt x="322" y="1588"/>
                    <a:pt x="313" y="1526"/>
                  </a:cubicBezTo>
                  <a:lnTo>
                    <a:pt x="241" y="1026"/>
                  </a:lnTo>
                  <a:cubicBezTo>
                    <a:pt x="215" y="902"/>
                    <a:pt x="223" y="768"/>
                    <a:pt x="241" y="643"/>
                  </a:cubicBezTo>
                  <a:cubicBezTo>
                    <a:pt x="295" y="393"/>
                    <a:pt x="509" y="206"/>
                    <a:pt x="768" y="206"/>
                  </a:cubicBezTo>
                  <a:lnTo>
                    <a:pt x="1508" y="206"/>
                  </a:lnTo>
                  <a:cubicBezTo>
                    <a:pt x="1758" y="206"/>
                    <a:pt x="1981" y="384"/>
                    <a:pt x="2025" y="634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10" y="1838"/>
                  </a:lnTo>
                  <a:cubicBezTo>
                    <a:pt x="1847" y="2222"/>
                    <a:pt x="1526" y="2498"/>
                    <a:pt x="1133" y="2498"/>
                  </a:cubicBezTo>
                  <a:cubicBezTo>
                    <a:pt x="812" y="2498"/>
                    <a:pt x="518" y="2293"/>
                    <a:pt x="402" y="1990"/>
                  </a:cubicBezTo>
                  <a:cubicBezTo>
                    <a:pt x="389" y="1947"/>
                    <a:pt x="347" y="1920"/>
                    <a:pt x="304" y="1920"/>
                  </a:cubicBezTo>
                  <a:cubicBezTo>
                    <a:pt x="285" y="1920"/>
                    <a:pt x="267" y="1925"/>
                    <a:pt x="250" y="1936"/>
                  </a:cubicBezTo>
                  <a:cubicBezTo>
                    <a:pt x="206" y="1963"/>
                    <a:pt x="188" y="2017"/>
                    <a:pt x="206" y="2070"/>
                  </a:cubicBezTo>
                  <a:cubicBezTo>
                    <a:pt x="348" y="2454"/>
                    <a:pt x="723" y="2713"/>
                    <a:pt x="1133" y="2713"/>
                  </a:cubicBezTo>
                  <a:cubicBezTo>
                    <a:pt x="1374" y="2713"/>
                    <a:pt x="1606" y="2623"/>
                    <a:pt x="1785" y="2472"/>
                  </a:cubicBezTo>
                  <a:cubicBezTo>
                    <a:pt x="1963" y="2320"/>
                    <a:pt x="2079" y="2106"/>
                    <a:pt x="2124" y="1874"/>
                  </a:cubicBezTo>
                  <a:lnTo>
                    <a:pt x="2249" y="1062"/>
                  </a:lnTo>
                  <a:cubicBezTo>
                    <a:pt x="2266" y="910"/>
                    <a:pt x="2266" y="759"/>
                    <a:pt x="2240" y="607"/>
                  </a:cubicBezTo>
                  <a:cubicBezTo>
                    <a:pt x="2168" y="250"/>
                    <a:pt x="186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3532912" y="1627975"/>
              <a:ext cx="23729" cy="13001"/>
            </a:xfrm>
            <a:custGeom>
              <a:avLst/>
              <a:gdLst/>
              <a:ahLst/>
              <a:cxnLst/>
              <a:rect l="l" t="t" r="r" b="b"/>
              <a:pathLst>
                <a:path w="376" h="206" extrusionOk="0">
                  <a:moveTo>
                    <a:pt x="126" y="0"/>
                  </a:moveTo>
                  <a:cubicBezTo>
                    <a:pt x="72" y="0"/>
                    <a:pt x="19" y="36"/>
                    <a:pt x="10" y="90"/>
                  </a:cubicBezTo>
                  <a:cubicBezTo>
                    <a:pt x="1" y="152"/>
                    <a:pt x="55" y="206"/>
                    <a:pt x="117" y="206"/>
                  </a:cubicBezTo>
                  <a:lnTo>
                    <a:pt x="260" y="206"/>
                  </a:lnTo>
                  <a:cubicBezTo>
                    <a:pt x="313" y="206"/>
                    <a:pt x="367" y="170"/>
                    <a:pt x="367" y="116"/>
                  </a:cubicBezTo>
                  <a:cubicBezTo>
                    <a:pt x="376" y="54"/>
                    <a:pt x="33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477755" y="1627975"/>
              <a:ext cx="23161" cy="13001"/>
            </a:xfrm>
            <a:custGeom>
              <a:avLst/>
              <a:gdLst/>
              <a:ahLst/>
              <a:cxnLst/>
              <a:rect l="l" t="t" r="r" b="b"/>
              <a:pathLst>
                <a:path w="367" h="206" extrusionOk="0">
                  <a:moveTo>
                    <a:pt x="117" y="0"/>
                  </a:moveTo>
                  <a:cubicBezTo>
                    <a:pt x="63" y="0"/>
                    <a:pt x="10" y="36"/>
                    <a:pt x="10" y="90"/>
                  </a:cubicBezTo>
                  <a:cubicBezTo>
                    <a:pt x="1" y="152"/>
                    <a:pt x="45" y="206"/>
                    <a:pt x="108" y="206"/>
                  </a:cubicBezTo>
                  <a:lnTo>
                    <a:pt x="259" y="206"/>
                  </a:lnTo>
                  <a:cubicBezTo>
                    <a:pt x="322" y="206"/>
                    <a:pt x="366" y="152"/>
                    <a:pt x="366" y="90"/>
                  </a:cubicBezTo>
                  <a:cubicBezTo>
                    <a:pt x="358" y="36"/>
                    <a:pt x="30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3525654" y="1600522"/>
              <a:ext cx="38876" cy="16472"/>
            </a:xfrm>
            <a:custGeom>
              <a:avLst/>
              <a:gdLst/>
              <a:ahLst/>
              <a:cxnLst/>
              <a:rect l="l" t="t" r="r" b="b"/>
              <a:pathLst>
                <a:path w="616" h="261" extrusionOk="0">
                  <a:moveTo>
                    <a:pt x="303" y="0"/>
                  </a:moveTo>
                  <a:cubicBezTo>
                    <a:pt x="219" y="0"/>
                    <a:pt x="134" y="21"/>
                    <a:pt x="62" y="61"/>
                  </a:cubicBezTo>
                  <a:cubicBezTo>
                    <a:pt x="18" y="87"/>
                    <a:pt x="0" y="159"/>
                    <a:pt x="27" y="203"/>
                  </a:cubicBezTo>
                  <a:cubicBezTo>
                    <a:pt x="45" y="240"/>
                    <a:pt x="81" y="260"/>
                    <a:pt x="119" y="260"/>
                  </a:cubicBezTo>
                  <a:cubicBezTo>
                    <a:pt x="136" y="260"/>
                    <a:pt x="153" y="256"/>
                    <a:pt x="170" y="248"/>
                  </a:cubicBezTo>
                  <a:cubicBezTo>
                    <a:pt x="210" y="226"/>
                    <a:pt x="259" y="215"/>
                    <a:pt x="308" y="215"/>
                  </a:cubicBezTo>
                  <a:cubicBezTo>
                    <a:pt x="357" y="215"/>
                    <a:pt x="406" y="226"/>
                    <a:pt x="446" y="248"/>
                  </a:cubicBezTo>
                  <a:cubicBezTo>
                    <a:pt x="455" y="257"/>
                    <a:pt x="473" y="257"/>
                    <a:pt x="491" y="257"/>
                  </a:cubicBezTo>
                  <a:cubicBezTo>
                    <a:pt x="535" y="257"/>
                    <a:pt x="571" y="239"/>
                    <a:pt x="589" y="203"/>
                  </a:cubicBezTo>
                  <a:cubicBezTo>
                    <a:pt x="616" y="159"/>
                    <a:pt x="598" y="87"/>
                    <a:pt x="544" y="61"/>
                  </a:cubicBezTo>
                  <a:cubicBezTo>
                    <a:pt x="473" y="21"/>
                    <a:pt x="38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3469866" y="1600522"/>
              <a:ext cx="38939" cy="16472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310" y="0"/>
                  </a:moveTo>
                  <a:cubicBezTo>
                    <a:pt x="226" y="0"/>
                    <a:pt x="144" y="21"/>
                    <a:pt x="72" y="61"/>
                  </a:cubicBezTo>
                  <a:cubicBezTo>
                    <a:pt x="19" y="87"/>
                    <a:pt x="1" y="159"/>
                    <a:pt x="28" y="203"/>
                  </a:cubicBezTo>
                  <a:cubicBezTo>
                    <a:pt x="45" y="239"/>
                    <a:pt x="81" y="257"/>
                    <a:pt x="117" y="257"/>
                  </a:cubicBezTo>
                  <a:cubicBezTo>
                    <a:pt x="135" y="257"/>
                    <a:pt x="152" y="257"/>
                    <a:pt x="170" y="248"/>
                  </a:cubicBezTo>
                  <a:cubicBezTo>
                    <a:pt x="210" y="226"/>
                    <a:pt x="260" y="215"/>
                    <a:pt x="309" y="215"/>
                  </a:cubicBezTo>
                  <a:cubicBezTo>
                    <a:pt x="358" y="215"/>
                    <a:pt x="407" y="226"/>
                    <a:pt x="447" y="248"/>
                  </a:cubicBezTo>
                  <a:cubicBezTo>
                    <a:pt x="463" y="256"/>
                    <a:pt x="481" y="260"/>
                    <a:pt x="498" y="260"/>
                  </a:cubicBezTo>
                  <a:cubicBezTo>
                    <a:pt x="536" y="260"/>
                    <a:pt x="571" y="240"/>
                    <a:pt x="590" y="203"/>
                  </a:cubicBezTo>
                  <a:cubicBezTo>
                    <a:pt x="616" y="159"/>
                    <a:pt x="599" y="87"/>
                    <a:pt x="554" y="61"/>
                  </a:cubicBezTo>
                  <a:cubicBezTo>
                    <a:pt x="478" y="21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501421" y="1653660"/>
              <a:ext cx="32123" cy="15462"/>
            </a:xfrm>
            <a:custGeom>
              <a:avLst/>
              <a:gdLst/>
              <a:ahLst/>
              <a:cxnLst/>
              <a:rect l="l" t="t" r="r" b="b"/>
              <a:pathLst>
                <a:path w="509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1"/>
                    <a:pt x="18" y="173"/>
                    <a:pt x="72" y="200"/>
                  </a:cubicBezTo>
                  <a:cubicBezTo>
                    <a:pt x="125" y="236"/>
                    <a:pt x="188" y="245"/>
                    <a:pt x="250" y="245"/>
                  </a:cubicBezTo>
                  <a:cubicBezTo>
                    <a:pt x="322" y="245"/>
                    <a:pt x="384" y="236"/>
                    <a:pt x="438" y="200"/>
                  </a:cubicBezTo>
                  <a:cubicBezTo>
                    <a:pt x="491" y="173"/>
                    <a:pt x="509" y="111"/>
                    <a:pt x="482" y="57"/>
                  </a:cubicBezTo>
                  <a:cubicBezTo>
                    <a:pt x="464" y="20"/>
                    <a:pt x="428" y="0"/>
                    <a:pt x="390" y="0"/>
                  </a:cubicBezTo>
                  <a:cubicBezTo>
                    <a:pt x="373" y="0"/>
                    <a:pt x="356" y="4"/>
                    <a:pt x="339" y="13"/>
                  </a:cubicBezTo>
                  <a:cubicBezTo>
                    <a:pt x="313" y="26"/>
                    <a:pt x="284" y="33"/>
                    <a:pt x="255" y="33"/>
                  </a:cubicBezTo>
                  <a:cubicBezTo>
                    <a:pt x="226" y="33"/>
                    <a:pt x="197" y="26"/>
                    <a:pt x="170" y="13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94668" y="1679534"/>
              <a:ext cx="45629" cy="16598"/>
            </a:xfrm>
            <a:custGeom>
              <a:avLst/>
              <a:gdLst/>
              <a:ahLst/>
              <a:cxnLst/>
              <a:rect l="l" t="t" r="r" b="b"/>
              <a:pathLst>
                <a:path w="723" h="263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0" y="111"/>
                    <a:pt x="18" y="174"/>
                    <a:pt x="72" y="200"/>
                  </a:cubicBezTo>
                  <a:cubicBezTo>
                    <a:pt x="161" y="245"/>
                    <a:pt x="259" y="263"/>
                    <a:pt x="357" y="263"/>
                  </a:cubicBezTo>
                  <a:cubicBezTo>
                    <a:pt x="464" y="263"/>
                    <a:pt x="562" y="245"/>
                    <a:pt x="652" y="200"/>
                  </a:cubicBezTo>
                  <a:cubicBezTo>
                    <a:pt x="705" y="174"/>
                    <a:pt x="723" y="111"/>
                    <a:pt x="696" y="58"/>
                  </a:cubicBezTo>
                  <a:cubicBezTo>
                    <a:pt x="678" y="21"/>
                    <a:pt x="642" y="1"/>
                    <a:pt x="604" y="1"/>
                  </a:cubicBezTo>
                  <a:cubicBezTo>
                    <a:pt x="587" y="1"/>
                    <a:pt x="570" y="5"/>
                    <a:pt x="553" y="13"/>
                  </a:cubicBezTo>
                  <a:cubicBezTo>
                    <a:pt x="495" y="40"/>
                    <a:pt x="429" y="53"/>
                    <a:pt x="362" y="53"/>
                  </a:cubicBezTo>
                  <a:cubicBezTo>
                    <a:pt x="295" y="53"/>
                    <a:pt x="228" y="40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445696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1499" y="206"/>
                  </a:moveTo>
                  <a:cubicBezTo>
                    <a:pt x="1758" y="206"/>
                    <a:pt x="1981" y="393"/>
                    <a:pt x="2025" y="643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09" y="1838"/>
                  </a:lnTo>
                  <a:cubicBezTo>
                    <a:pt x="1847" y="2222"/>
                    <a:pt x="1517" y="2498"/>
                    <a:pt x="1133" y="2498"/>
                  </a:cubicBezTo>
                  <a:cubicBezTo>
                    <a:pt x="741" y="2498"/>
                    <a:pt x="420" y="2222"/>
                    <a:pt x="357" y="1838"/>
                  </a:cubicBezTo>
                  <a:lnTo>
                    <a:pt x="232" y="1026"/>
                  </a:lnTo>
                  <a:cubicBezTo>
                    <a:pt x="214" y="902"/>
                    <a:pt x="214" y="768"/>
                    <a:pt x="241" y="634"/>
                  </a:cubicBezTo>
                  <a:cubicBezTo>
                    <a:pt x="286" y="384"/>
                    <a:pt x="509" y="206"/>
                    <a:pt x="759" y="206"/>
                  </a:cubicBezTo>
                  <a:close/>
                  <a:moveTo>
                    <a:pt x="759" y="1"/>
                  </a:moveTo>
                  <a:cubicBezTo>
                    <a:pt x="402" y="1"/>
                    <a:pt x="98" y="250"/>
                    <a:pt x="27" y="607"/>
                  </a:cubicBezTo>
                  <a:cubicBezTo>
                    <a:pt x="0" y="759"/>
                    <a:pt x="0" y="910"/>
                    <a:pt x="27" y="1062"/>
                  </a:cubicBezTo>
                  <a:lnTo>
                    <a:pt x="152" y="1874"/>
                  </a:lnTo>
                  <a:cubicBezTo>
                    <a:pt x="188" y="2106"/>
                    <a:pt x="304" y="2320"/>
                    <a:pt x="482" y="2472"/>
                  </a:cubicBezTo>
                  <a:cubicBezTo>
                    <a:pt x="669" y="2623"/>
                    <a:pt x="892" y="2713"/>
                    <a:pt x="1133" y="2713"/>
                  </a:cubicBezTo>
                  <a:cubicBezTo>
                    <a:pt x="1374" y="2713"/>
                    <a:pt x="1597" y="2623"/>
                    <a:pt x="1776" y="2472"/>
                  </a:cubicBezTo>
                  <a:cubicBezTo>
                    <a:pt x="1963" y="2320"/>
                    <a:pt x="2079" y="2106"/>
                    <a:pt x="2115" y="1874"/>
                  </a:cubicBezTo>
                  <a:lnTo>
                    <a:pt x="2239" y="1062"/>
                  </a:lnTo>
                  <a:cubicBezTo>
                    <a:pt x="2266" y="910"/>
                    <a:pt x="2266" y="750"/>
                    <a:pt x="2230" y="598"/>
                  </a:cubicBezTo>
                  <a:cubicBezTo>
                    <a:pt x="2168" y="250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683804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9" y="1"/>
                  </a:moveTo>
                  <a:cubicBezTo>
                    <a:pt x="226" y="1"/>
                    <a:pt x="144" y="21"/>
                    <a:pt x="72" y="61"/>
                  </a:cubicBezTo>
                  <a:cubicBezTo>
                    <a:pt x="28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1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206" y="230"/>
                  </a:cubicBezTo>
                  <a:lnTo>
                    <a:pt x="206" y="427"/>
                  </a:lnTo>
                  <a:cubicBezTo>
                    <a:pt x="206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9" y="239"/>
                    <a:pt x="438" y="239"/>
                    <a:pt x="447" y="248"/>
                  </a:cubicBezTo>
                  <a:cubicBezTo>
                    <a:pt x="465" y="257"/>
                    <a:pt x="483" y="257"/>
                    <a:pt x="500" y="257"/>
                  </a:cubicBezTo>
                  <a:cubicBezTo>
                    <a:pt x="536" y="257"/>
                    <a:pt x="581" y="230"/>
                    <a:pt x="599" y="186"/>
                  </a:cubicBezTo>
                  <a:cubicBezTo>
                    <a:pt x="616" y="141"/>
                    <a:pt x="590" y="79"/>
                    <a:pt x="545" y="61"/>
                  </a:cubicBezTo>
                  <a:cubicBezTo>
                    <a:pt x="474" y="21"/>
                    <a:pt x="39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27512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8" y="1"/>
                  </a:moveTo>
                  <a:cubicBezTo>
                    <a:pt x="226" y="1"/>
                    <a:pt x="143" y="21"/>
                    <a:pt x="72" y="61"/>
                  </a:cubicBezTo>
                  <a:cubicBezTo>
                    <a:pt x="27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0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197" y="230"/>
                  </a:cubicBezTo>
                  <a:lnTo>
                    <a:pt x="197" y="427"/>
                  </a:lnTo>
                  <a:cubicBezTo>
                    <a:pt x="197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0" y="239"/>
                    <a:pt x="438" y="239"/>
                    <a:pt x="447" y="248"/>
                  </a:cubicBezTo>
                  <a:cubicBezTo>
                    <a:pt x="465" y="257"/>
                    <a:pt x="482" y="257"/>
                    <a:pt x="500" y="257"/>
                  </a:cubicBezTo>
                  <a:cubicBezTo>
                    <a:pt x="536" y="257"/>
                    <a:pt x="572" y="239"/>
                    <a:pt x="590" y="204"/>
                  </a:cubicBezTo>
                  <a:cubicBezTo>
                    <a:pt x="616" y="150"/>
                    <a:pt x="598" y="88"/>
                    <a:pt x="545" y="61"/>
                  </a:cubicBezTo>
                  <a:cubicBezTo>
                    <a:pt x="474" y="21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066" y="1648611"/>
              <a:ext cx="32691" cy="15462"/>
            </a:xfrm>
            <a:custGeom>
              <a:avLst/>
              <a:gdLst/>
              <a:ahLst/>
              <a:cxnLst/>
              <a:rect l="l" t="t" r="r" b="b"/>
              <a:pathLst>
                <a:path w="518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0"/>
                    <a:pt x="27" y="173"/>
                    <a:pt x="72" y="200"/>
                  </a:cubicBezTo>
                  <a:cubicBezTo>
                    <a:pt x="134" y="226"/>
                    <a:pt x="197" y="244"/>
                    <a:pt x="259" y="244"/>
                  </a:cubicBezTo>
                  <a:cubicBezTo>
                    <a:pt x="321" y="244"/>
                    <a:pt x="384" y="226"/>
                    <a:pt x="446" y="200"/>
                  </a:cubicBezTo>
                  <a:cubicBezTo>
                    <a:pt x="500" y="173"/>
                    <a:pt x="518" y="110"/>
                    <a:pt x="491" y="57"/>
                  </a:cubicBezTo>
                  <a:cubicBezTo>
                    <a:pt x="472" y="20"/>
                    <a:pt x="437" y="0"/>
                    <a:pt x="399" y="0"/>
                  </a:cubicBezTo>
                  <a:cubicBezTo>
                    <a:pt x="382" y="0"/>
                    <a:pt x="365" y="4"/>
                    <a:pt x="348" y="12"/>
                  </a:cubicBezTo>
                  <a:cubicBezTo>
                    <a:pt x="321" y="26"/>
                    <a:pt x="290" y="32"/>
                    <a:pt x="259" y="32"/>
                  </a:cubicBezTo>
                  <a:cubicBezTo>
                    <a:pt x="228" y="32"/>
                    <a:pt x="197" y="26"/>
                    <a:pt x="170" y="12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648905" y="1669374"/>
              <a:ext cx="53012" cy="19438"/>
            </a:xfrm>
            <a:custGeom>
              <a:avLst/>
              <a:gdLst/>
              <a:ahLst/>
              <a:cxnLst/>
              <a:rect l="l" t="t" r="r" b="b"/>
              <a:pathLst>
                <a:path w="840" h="308" extrusionOk="0">
                  <a:moveTo>
                    <a:pt x="117" y="0"/>
                  </a:moveTo>
                  <a:cubicBezTo>
                    <a:pt x="87" y="0"/>
                    <a:pt x="57" y="14"/>
                    <a:pt x="36" y="40"/>
                  </a:cubicBezTo>
                  <a:cubicBezTo>
                    <a:pt x="1" y="94"/>
                    <a:pt x="10" y="156"/>
                    <a:pt x="54" y="192"/>
                  </a:cubicBezTo>
                  <a:cubicBezTo>
                    <a:pt x="170" y="272"/>
                    <a:pt x="295" y="308"/>
                    <a:pt x="420" y="308"/>
                  </a:cubicBezTo>
                  <a:cubicBezTo>
                    <a:pt x="545" y="308"/>
                    <a:pt x="679" y="272"/>
                    <a:pt x="786" y="192"/>
                  </a:cubicBezTo>
                  <a:cubicBezTo>
                    <a:pt x="830" y="156"/>
                    <a:pt x="839" y="94"/>
                    <a:pt x="804" y="40"/>
                  </a:cubicBezTo>
                  <a:cubicBezTo>
                    <a:pt x="783" y="14"/>
                    <a:pt x="753" y="0"/>
                    <a:pt x="723" y="0"/>
                  </a:cubicBezTo>
                  <a:cubicBezTo>
                    <a:pt x="701" y="0"/>
                    <a:pt x="679" y="7"/>
                    <a:pt x="661" y="22"/>
                  </a:cubicBezTo>
                  <a:cubicBezTo>
                    <a:pt x="590" y="71"/>
                    <a:pt x="505" y="96"/>
                    <a:pt x="420" y="96"/>
                  </a:cubicBezTo>
                  <a:cubicBezTo>
                    <a:pt x="335" y="96"/>
                    <a:pt x="251" y="71"/>
                    <a:pt x="179" y="22"/>
                  </a:cubicBezTo>
                  <a:cubicBezTo>
                    <a:pt x="161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603341" y="1562657"/>
              <a:ext cx="143575" cy="171217"/>
            </a:xfrm>
            <a:custGeom>
              <a:avLst/>
              <a:gdLst/>
              <a:ahLst/>
              <a:cxnLst/>
              <a:rect l="l" t="t" r="r" b="b"/>
              <a:pathLst>
                <a:path w="2275" h="2713" extrusionOk="0">
                  <a:moveTo>
                    <a:pt x="705" y="1"/>
                  </a:moveTo>
                  <a:cubicBezTo>
                    <a:pt x="410" y="1"/>
                    <a:pt x="152" y="188"/>
                    <a:pt x="71" y="473"/>
                  </a:cubicBezTo>
                  <a:cubicBezTo>
                    <a:pt x="9" y="670"/>
                    <a:pt x="0" y="866"/>
                    <a:pt x="27" y="1062"/>
                  </a:cubicBezTo>
                  <a:lnTo>
                    <a:pt x="45" y="1151"/>
                  </a:lnTo>
                  <a:cubicBezTo>
                    <a:pt x="53" y="1200"/>
                    <a:pt x="98" y="1242"/>
                    <a:pt x="147" y="1242"/>
                  </a:cubicBezTo>
                  <a:cubicBezTo>
                    <a:pt x="151" y="1242"/>
                    <a:pt x="156" y="1241"/>
                    <a:pt x="161" y="1241"/>
                  </a:cubicBezTo>
                  <a:cubicBezTo>
                    <a:pt x="223" y="1232"/>
                    <a:pt x="259" y="1178"/>
                    <a:pt x="250" y="1116"/>
                  </a:cubicBezTo>
                  <a:lnTo>
                    <a:pt x="241" y="1026"/>
                  </a:lnTo>
                  <a:cubicBezTo>
                    <a:pt x="214" y="875"/>
                    <a:pt x="223" y="714"/>
                    <a:pt x="259" y="563"/>
                  </a:cubicBezTo>
                  <a:cubicBezTo>
                    <a:pt x="321" y="357"/>
                    <a:pt x="509" y="206"/>
                    <a:pt x="723" y="206"/>
                  </a:cubicBezTo>
                  <a:lnTo>
                    <a:pt x="1552" y="206"/>
                  </a:lnTo>
                  <a:cubicBezTo>
                    <a:pt x="1766" y="206"/>
                    <a:pt x="1954" y="357"/>
                    <a:pt x="2016" y="563"/>
                  </a:cubicBezTo>
                  <a:cubicBezTo>
                    <a:pt x="2052" y="714"/>
                    <a:pt x="2061" y="875"/>
                    <a:pt x="2034" y="1026"/>
                  </a:cubicBezTo>
                  <a:lnTo>
                    <a:pt x="1909" y="1838"/>
                  </a:lnTo>
                  <a:cubicBezTo>
                    <a:pt x="1847" y="2226"/>
                    <a:pt x="1522" y="2500"/>
                    <a:pt x="1134" y="2500"/>
                  </a:cubicBezTo>
                  <a:cubicBezTo>
                    <a:pt x="1021" y="2500"/>
                    <a:pt x="903" y="2477"/>
                    <a:pt x="785" y="2427"/>
                  </a:cubicBezTo>
                  <a:cubicBezTo>
                    <a:pt x="562" y="2329"/>
                    <a:pt x="410" y="2124"/>
                    <a:pt x="375" y="1883"/>
                  </a:cubicBezTo>
                  <a:lnTo>
                    <a:pt x="330" y="1606"/>
                  </a:lnTo>
                  <a:cubicBezTo>
                    <a:pt x="322" y="1550"/>
                    <a:pt x="278" y="1516"/>
                    <a:pt x="224" y="1516"/>
                  </a:cubicBezTo>
                  <a:cubicBezTo>
                    <a:pt x="218" y="1516"/>
                    <a:pt x="212" y="1516"/>
                    <a:pt x="205" y="1517"/>
                  </a:cubicBezTo>
                  <a:cubicBezTo>
                    <a:pt x="152" y="1526"/>
                    <a:pt x="107" y="1580"/>
                    <a:pt x="116" y="1633"/>
                  </a:cubicBezTo>
                  <a:lnTo>
                    <a:pt x="152" y="1874"/>
                  </a:lnTo>
                  <a:cubicBezTo>
                    <a:pt x="187" y="2106"/>
                    <a:pt x="312" y="2320"/>
                    <a:pt x="491" y="2472"/>
                  </a:cubicBezTo>
                  <a:cubicBezTo>
                    <a:pt x="669" y="2623"/>
                    <a:pt x="901" y="2713"/>
                    <a:pt x="1142" y="2713"/>
                  </a:cubicBezTo>
                  <a:cubicBezTo>
                    <a:pt x="1374" y="2713"/>
                    <a:pt x="1606" y="2623"/>
                    <a:pt x="1784" y="2472"/>
                  </a:cubicBezTo>
                  <a:cubicBezTo>
                    <a:pt x="1963" y="2320"/>
                    <a:pt x="2088" y="2106"/>
                    <a:pt x="2123" y="1874"/>
                  </a:cubicBezTo>
                  <a:lnTo>
                    <a:pt x="2248" y="1062"/>
                  </a:lnTo>
                  <a:cubicBezTo>
                    <a:pt x="2275" y="866"/>
                    <a:pt x="2266" y="670"/>
                    <a:pt x="2204" y="473"/>
                  </a:cubicBezTo>
                  <a:cubicBezTo>
                    <a:pt x="2123" y="188"/>
                    <a:pt x="186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11245825" y="1953056"/>
            <a:ext cx="1684152" cy="13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4126918" y="6530391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264407" y="321177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-913526" y="378577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-791292" y="508994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8307466" y="1650537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-1118485" y="3260543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-939679" y="3439336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48" y="2849189"/>
            <a:ext cx="2443730" cy="14359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67A855-F563-72E6-C506-1A6557421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48" y="696036"/>
            <a:ext cx="2443730" cy="1439850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82018" y="294429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EMPATIA</a:t>
            </a:r>
          </a:p>
        </p:txBody>
      </p:sp>
      <p:sp>
        <p:nvSpPr>
          <p:cNvPr id="41" name="Google Shape;1112;p41">
            <a:extLst>
              <a:ext uri="{FF2B5EF4-FFF2-40B4-BE49-F238E27FC236}">
                <a16:creationId xmlns:a16="http://schemas.microsoft.com/office/drawing/2014/main" id="{27509899-559F-3B77-52E1-44BE8920010B}"/>
              </a:ext>
            </a:extLst>
          </p:cNvPr>
          <p:cNvSpPr txBox="1">
            <a:spLocks/>
          </p:cNvSpPr>
          <p:nvPr/>
        </p:nvSpPr>
        <p:spPr>
          <a:xfrm>
            <a:off x="1078940" y="1788895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27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16</a:t>
            </a:r>
            <a:endParaRPr lang="pt-BR" sz="1100" dirty="0"/>
          </a:p>
        </p:txBody>
      </p:sp>
      <p:sp>
        <p:nvSpPr>
          <p:cNvPr id="42" name="Google Shape;1112;p41">
            <a:extLst>
              <a:ext uri="{FF2B5EF4-FFF2-40B4-BE49-F238E27FC236}">
                <a16:creationId xmlns:a16="http://schemas.microsoft.com/office/drawing/2014/main" id="{5625BA5D-FE1E-8C8F-3D51-0F733545149E}"/>
              </a:ext>
            </a:extLst>
          </p:cNvPr>
          <p:cNvSpPr txBox="1">
            <a:spLocks/>
          </p:cNvSpPr>
          <p:nvPr/>
        </p:nvSpPr>
        <p:spPr>
          <a:xfrm>
            <a:off x="5839654" y="3919402"/>
            <a:ext cx="252292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Valor médio final da usabilidade do protótipo: 3,38</a:t>
            </a:r>
          </a:p>
          <a:p>
            <a:pPr marL="0" indent="0"/>
            <a:r>
              <a:rPr lang="pt-BR" sz="1100" dirty="0"/>
              <a:t>Desvio-padrão:</a:t>
            </a:r>
            <a:r>
              <a:rPr lang="pt-BR" sz="1100" b="0" dirty="0"/>
              <a:t> 0,8</a:t>
            </a:r>
          </a:p>
        </p:txBody>
      </p:sp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6068446" y="1801094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5078668" y="294429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33B6414-E76A-FC57-1C8A-CCF472B0B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535" y="706819"/>
            <a:ext cx="2443729" cy="14359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F136961-26BF-F934-8F55-A52A97CCD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594" y="2814053"/>
            <a:ext cx="2529880" cy="14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9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1317936" y="2966398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11</a:t>
            </a:r>
            <a:br>
              <a:rPr lang="en" sz="4400" dirty="0"/>
            </a:br>
            <a:r>
              <a:rPr lang="en" sz="3200" dirty="0"/>
              <a:t>CON</a:t>
            </a:r>
            <a:r>
              <a:rPr lang="en" sz="3200" dirty="0">
                <a:solidFill>
                  <a:srgbClr val="2F202D"/>
                </a:solidFill>
              </a:rPr>
              <a:t>CLUSÕES</a:t>
            </a:r>
            <a:endParaRPr sz="4400" dirty="0">
              <a:solidFill>
                <a:srgbClr val="2F202D"/>
              </a:solidFill>
            </a:endParaRPr>
          </a:p>
        </p:txBody>
      </p:sp>
      <p:sp>
        <p:nvSpPr>
          <p:cNvPr id="2313" name="TextBox 2312">
            <a:extLst>
              <a:ext uri="{FF2B5EF4-FFF2-40B4-BE49-F238E27FC236}">
                <a16:creationId xmlns:a16="http://schemas.microsoft.com/office/drawing/2014/main" id="{487614C8-A575-DEFD-AC7E-DA5C999638AB}"/>
              </a:ext>
            </a:extLst>
          </p:cNvPr>
          <p:cNvSpPr txBox="1"/>
          <p:nvPr/>
        </p:nvSpPr>
        <p:spPr>
          <a:xfrm>
            <a:off x="45074" y="3598526"/>
            <a:ext cx="789890" cy="558707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12" name="TextBox 2311">
            <a:extLst>
              <a:ext uri="{FF2B5EF4-FFF2-40B4-BE49-F238E27FC236}">
                <a16:creationId xmlns:a16="http://schemas.microsoft.com/office/drawing/2014/main" id="{1BF070E8-6004-537B-B649-FCA44E87EA83}"/>
              </a:ext>
            </a:extLst>
          </p:cNvPr>
          <p:cNvSpPr txBox="1"/>
          <p:nvPr/>
        </p:nvSpPr>
        <p:spPr>
          <a:xfrm>
            <a:off x="42675" y="2928718"/>
            <a:ext cx="789890" cy="558707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11" name="TextBox 2310">
            <a:extLst>
              <a:ext uri="{FF2B5EF4-FFF2-40B4-BE49-F238E27FC236}">
                <a16:creationId xmlns:a16="http://schemas.microsoft.com/office/drawing/2014/main" id="{D8644C1A-030F-2175-59E1-B2DCEC8EFBFA}"/>
              </a:ext>
            </a:extLst>
          </p:cNvPr>
          <p:cNvSpPr txBox="1"/>
          <p:nvPr/>
        </p:nvSpPr>
        <p:spPr>
          <a:xfrm>
            <a:off x="53553" y="1918730"/>
            <a:ext cx="829292" cy="710866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20877962">
            <a:off x="524696" y="1997692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6"/>
              <a:ext cx="635775" cy="98701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61"/>
          <p:cNvGrpSpPr/>
          <p:nvPr/>
        </p:nvGrpSpPr>
        <p:grpSpPr>
          <a:xfrm rot="1179308">
            <a:off x="4179894" y="-2074052"/>
            <a:ext cx="578062" cy="754536"/>
            <a:chOff x="1131231" y="577017"/>
            <a:chExt cx="394793" cy="515285"/>
          </a:xfrm>
        </p:grpSpPr>
        <p:sp>
          <p:nvSpPr>
            <p:cNvPr id="2332" name="Google Shape;2332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61"/>
          <p:cNvSpPr txBox="1">
            <a:spLocks noGrp="1"/>
          </p:cNvSpPr>
          <p:nvPr>
            <p:ph type="body" idx="1"/>
          </p:nvPr>
        </p:nvSpPr>
        <p:spPr>
          <a:xfrm>
            <a:off x="-2673500" y="-296714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Here’s an assortment of </a:t>
            </a:r>
            <a:r>
              <a:rPr lang="en" sz="1400" b="1" dirty="0"/>
              <a:t>alternative resources </a:t>
            </a:r>
            <a:r>
              <a:rPr lang="en" sz="1400" dirty="0"/>
              <a:t>whose style fits the one of this template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Vectors</a:t>
            </a:r>
            <a:endParaRPr sz="22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uFill>
                  <a:noFill/>
                </a:uFill>
                <a:hlinkClick r:id="rId3"/>
              </a:rPr>
              <a:t>Flat mental health instagram stories</a:t>
            </a:r>
            <a:endParaRPr sz="22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336" name="Google Shape;2336;p61"/>
          <p:cNvGrpSpPr/>
          <p:nvPr/>
        </p:nvGrpSpPr>
        <p:grpSpPr>
          <a:xfrm>
            <a:off x="1372989" y="-2087349"/>
            <a:ext cx="1230618" cy="1815465"/>
            <a:chOff x="4336164" y="164721"/>
            <a:chExt cx="669469" cy="987632"/>
          </a:xfrm>
        </p:grpSpPr>
        <p:sp>
          <p:nvSpPr>
            <p:cNvPr id="2337" name="Google Shape;2337;p61"/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1"/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1"/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1"/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1"/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1"/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1"/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1"/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1"/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1"/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1"/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61"/>
          <p:cNvGrpSpPr/>
          <p:nvPr/>
        </p:nvGrpSpPr>
        <p:grpSpPr>
          <a:xfrm>
            <a:off x="-309002" y="-2484069"/>
            <a:ext cx="1120095" cy="2212185"/>
            <a:chOff x="3616006" y="13192"/>
            <a:chExt cx="609344" cy="1203452"/>
          </a:xfrm>
        </p:grpSpPr>
        <p:sp>
          <p:nvSpPr>
            <p:cNvPr id="2378" name="Google Shape;2378;p61"/>
            <p:cNvSpPr/>
            <p:nvPr/>
          </p:nvSpPr>
          <p:spPr>
            <a:xfrm>
              <a:off x="3634591" y="925085"/>
              <a:ext cx="578124" cy="291559"/>
            </a:xfrm>
            <a:custGeom>
              <a:avLst/>
              <a:gdLst/>
              <a:ahLst/>
              <a:cxnLst/>
              <a:rect l="l" t="t" r="r" b="b"/>
              <a:pathLst>
                <a:path w="9145" h="4612" extrusionOk="0">
                  <a:moveTo>
                    <a:pt x="3810" y="0"/>
                  </a:moveTo>
                  <a:cubicBezTo>
                    <a:pt x="3602" y="0"/>
                    <a:pt x="3396" y="19"/>
                    <a:pt x="3203" y="53"/>
                  </a:cubicBezTo>
                  <a:cubicBezTo>
                    <a:pt x="2811" y="115"/>
                    <a:pt x="2427" y="142"/>
                    <a:pt x="2035" y="186"/>
                  </a:cubicBezTo>
                  <a:cubicBezTo>
                    <a:pt x="1660" y="222"/>
                    <a:pt x="1294" y="338"/>
                    <a:pt x="946" y="481"/>
                  </a:cubicBezTo>
                  <a:cubicBezTo>
                    <a:pt x="474" y="668"/>
                    <a:pt x="1" y="1123"/>
                    <a:pt x="108" y="1676"/>
                  </a:cubicBezTo>
                  <a:cubicBezTo>
                    <a:pt x="206" y="2185"/>
                    <a:pt x="768" y="2470"/>
                    <a:pt x="1285" y="2568"/>
                  </a:cubicBezTo>
                  <a:cubicBezTo>
                    <a:pt x="1794" y="2666"/>
                    <a:pt x="2356" y="2675"/>
                    <a:pt x="2784" y="2970"/>
                  </a:cubicBezTo>
                  <a:cubicBezTo>
                    <a:pt x="3105" y="3193"/>
                    <a:pt x="3310" y="3550"/>
                    <a:pt x="3587" y="3826"/>
                  </a:cubicBezTo>
                  <a:cubicBezTo>
                    <a:pt x="4130" y="4378"/>
                    <a:pt x="4931" y="4611"/>
                    <a:pt x="5702" y="4611"/>
                  </a:cubicBezTo>
                  <a:cubicBezTo>
                    <a:pt x="5717" y="4611"/>
                    <a:pt x="5731" y="4611"/>
                    <a:pt x="5746" y="4611"/>
                  </a:cubicBezTo>
                  <a:cubicBezTo>
                    <a:pt x="6531" y="4611"/>
                    <a:pt x="7307" y="4406"/>
                    <a:pt x="8065" y="4201"/>
                  </a:cubicBezTo>
                  <a:cubicBezTo>
                    <a:pt x="8520" y="4076"/>
                    <a:pt x="9065" y="3853"/>
                    <a:pt x="9109" y="3389"/>
                  </a:cubicBezTo>
                  <a:cubicBezTo>
                    <a:pt x="9145" y="2996"/>
                    <a:pt x="8788" y="2666"/>
                    <a:pt x="8413" y="2568"/>
                  </a:cubicBezTo>
                  <a:cubicBezTo>
                    <a:pt x="8268" y="2530"/>
                    <a:pt x="8118" y="2518"/>
                    <a:pt x="7966" y="2518"/>
                  </a:cubicBezTo>
                  <a:cubicBezTo>
                    <a:pt x="7728" y="2518"/>
                    <a:pt x="7484" y="2548"/>
                    <a:pt x="7245" y="2559"/>
                  </a:cubicBezTo>
                  <a:cubicBezTo>
                    <a:pt x="7219" y="2560"/>
                    <a:pt x="7194" y="2560"/>
                    <a:pt x="7169" y="2560"/>
                  </a:cubicBezTo>
                  <a:cubicBezTo>
                    <a:pt x="6806" y="2560"/>
                    <a:pt x="6415" y="2496"/>
                    <a:pt x="6165" y="2229"/>
                  </a:cubicBezTo>
                  <a:cubicBezTo>
                    <a:pt x="5853" y="1899"/>
                    <a:pt x="5862" y="1391"/>
                    <a:pt x="5666" y="971"/>
                  </a:cubicBezTo>
                  <a:cubicBezTo>
                    <a:pt x="5338" y="246"/>
                    <a:pt x="4557" y="0"/>
                    <a:pt x="3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1"/>
            <p:cNvSpPr/>
            <p:nvPr/>
          </p:nvSpPr>
          <p:spPr>
            <a:xfrm>
              <a:off x="4089748" y="1041718"/>
              <a:ext cx="52471" cy="44252"/>
            </a:xfrm>
            <a:custGeom>
              <a:avLst/>
              <a:gdLst/>
              <a:ahLst/>
              <a:cxnLst/>
              <a:rect l="l" t="t" r="r" b="b"/>
              <a:pathLst>
                <a:path w="830" h="700" extrusionOk="0">
                  <a:moveTo>
                    <a:pt x="705" y="1"/>
                  </a:moveTo>
                  <a:lnTo>
                    <a:pt x="0" y="197"/>
                  </a:lnTo>
                  <a:lnTo>
                    <a:pt x="125" y="616"/>
                  </a:lnTo>
                  <a:cubicBezTo>
                    <a:pt x="275" y="654"/>
                    <a:pt x="455" y="700"/>
                    <a:pt x="623" y="700"/>
                  </a:cubicBezTo>
                  <a:cubicBezTo>
                    <a:pt x="695" y="700"/>
                    <a:pt x="765" y="691"/>
                    <a:pt x="830" y="670"/>
                  </a:cubicBezTo>
                  <a:cubicBezTo>
                    <a:pt x="803" y="643"/>
                    <a:pt x="785" y="634"/>
                    <a:pt x="785" y="634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1"/>
            <p:cNvSpPr/>
            <p:nvPr/>
          </p:nvSpPr>
          <p:spPr>
            <a:xfrm>
              <a:off x="4088041" y="1111066"/>
              <a:ext cx="137119" cy="65493"/>
            </a:xfrm>
            <a:custGeom>
              <a:avLst/>
              <a:gdLst/>
              <a:ahLst/>
              <a:cxnLst/>
              <a:rect l="l" t="t" r="r" b="b"/>
              <a:pathLst>
                <a:path w="2169" h="1036" extrusionOk="0">
                  <a:moveTo>
                    <a:pt x="130" y="1"/>
                  </a:moveTo>
                  <a:cubicBezTo>
                    <a:pt x="103" y="1"/>
                    <a:pt x="76" y="5"/>
                    <a:pt x="54" y="19"/>
                  </a:cubicBezTo>
                  <a:cubicBezTo>
                    <a:pt x="0" y="63"/>
                    <a:pt x="0" y="144"/>
                    <a:pt x="9" y="206"/>
                  </a:cubicBezTo>
                  <a:cubicBezTo>
                    <a:pt x="36" y="367"/>
                    <a:pt x="197" y="447"/>
                    <a:pt x="330" y="501"/>
                  </a:cubicBezTo>
                  <a:cubicBezTo>
                    <a:pt x="348" y="509"/>
                    <a:pt x="366" y="518"/>
                    <a:pt x="384" y="527"/>
                  </a:cubicBezTo>
                  <a:cubicBezTo>
                    <a:pt x="830" y="706"/>
                    <a:pt x="1294" y="866"/>
                    <a:pt x="1758" y="1000"/>
                  </a:cubicBezTo>
                  <a:cubicBezTo>
                    <a:pt x="1820" y="1018"/>
                    <a:pt x="1892" y="1036"/>
                    <a:pt x="1963" y="1036"/>
                  </a:cubicBezTo>
                  <a:cubicBezTo>
                    <a:pt x="2034" y="1027"/>
                    <a:pt x="2106" y="991"/>
                    <a:pt x="2132" y="929"/>
                  </a:cubicBezTo>
                  <a:cubicBezTo>
                    <a:pt x="2168" y="857"/>
                    <a:pt x="2132" y="759"/>
                    <a:pt x="2079" y="706"/>
                  </a:cubicBezTo>
                  <a:cubicBezTo>
                    <a:pt x="2016" y="643"/>
                    <a:pt x="1927" y="617"/>
                    <a:pt x="1847" y="581"/>
                  </a:cubicBezTo>
                  <a:cubicBezTo>
                    <a:pt x="1829" y="581"/>
                    <a:pt x="1802" y="572"/>
                    <a:pt x="1784" y="563"/>
                  </a:cubicBezTo>
                  <a:cubicBezTo>
                    <a:pt x="1767" y="554"/>
                    <a:pt x="1740" y="545"/>
                    <a:pt x="1713" y="536"/>
                  </a:cubicBezTo>
                  <a:cubicBezTo>
                    <a:pt x="1669" y="518"/>
                    <a:pt x="1624" y="509"/>
                    <a:pt x="1579" y="492"/>
                  </a:cubicBezTo>
                  <a:cubicBezTo>
                    <a:pt x="1481" y="456"/>
                    <a:pt x="1392" y="420"/>
                    <a:pt x="1303" y="393"/>
                  </a:cubicBezTo>
                  <a:lnTo>
                    <a:pt x="741" y="197"/>
                  </a:lnTo>
                  <a:cubicBezTo>
                    <a:pt x="652" y="162"/>
                    <a:pt x="553" y="135"/>
                    <a:pt x="464" y="99"/>
                  </a:cubicBezTo>
                  <a:cubicBezTo>
                    <a:pt x="384" y="72"/>
                    <a:pt x="295" y="37"/>
                    <a:pt x="205" y="10"/>
                  </a:cubicBezTo>
                  <a:cubicBezTo>
                    <a:pt x="183" y="5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1"/>
            <p:cNvSpPr/>
            <p:nvPr/>
          </p:nvSpPr>
          <p:spPr>
            <a:xfrm>
              <a:off x="4089748" y="1080660"/>
              <a:ext cx="135602" cy="90464"/>
            </a:xfrm>
            <a:custGeom>
              <a:avLst/>
              <a:gdLst/>
              <a:ahLst/>
              <a:cxnLst/>
              <a:rect l="l" t="t" r="r" b="b"/>
              <a:pathLst>
                <a:path w="2145" h="1431" extrusionOk="0">
                  <a:moveTo>
                    <a:pt x="125" y="0"/>
                  </a:moveTo>
                  <a:lnTo>
                    <a:pt x="134" y="18"/>
                  </a:lnTo>
                  <a:cubicBezTo>
                    <a:pt x="134" y="18"/>
                    <a:pt x="71" y="179"/>
                    <a:pt x="36" y="402"/>
                  </a:cubicBezTo>
                  <a:cubicBezTo>
                    <a:pt x="0" y="598"/>
                    <a:pt x="107" y="785"/>
                    <a:pt x="294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8" y="1431"/>
                  </a:cubicBezTo>
                  <a:cubicBezTo>
                    <a:pt x="2053" y="1431"/>
                    <a:pt x="2145" y="1316"/>
                    <a:pt x="2114" y="1196"/>
                  </a:cubicBezTo>
                  <a:cubicBezTo>
                    <a:pt x="2061" y="990"/>
                    <a:pt x="901" y="107"/>
                    <a:pt x="830" y="54"/>
                  </a:cubicBezTo>
                  <a:cubicBezTo>
                    <a:pt x="765" y="75"/>
                    <a:pt x="695" y="84"/>
                    <a:pt x="623" y="84"/>
                  </a:cubicBezTo>
                  <a:cubicBezTo>
                    <a:pt x="455" y="84"/>
                    <a:pt x="275" y="38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1"/>
            <p:cNvSpPr/>
            <p:nvPr/>
          </p:nvSpPr>
          <p:spPr>
            <a:xfrm>
              <a:off x="4140763" y="1099245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88" y="1"/>
                  </a:moveTo>
                  <a:cubicBezTo>
                    <a:pt x="237" y="1"/>
                    <a:pt x="103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3"/>
                  </a:cubicBezTo>
                  <a:cubicBezTo>
                    <a:pt x="139" y="126"/>
                    <a:pt x="255" y="63"/>
                    <a:pt x="380" y="63"/>
                  </a:cubicBezTo>
                  <a:cubicBezTo>
                    <a:pt x="397" y="63"/>
                    <a:pt x="415" y="54"/>
                    <a:pt x="415" y="36"/>
                  </a:cubicBezTo>
                  <a:cubicBezTo>
                    <a:pt x="415" y="18"/>
                    <a:pt x="406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1"/>
            <p:cNvSpPr/>
            <p:nvPr/>
          </p:nvSpPr>
          <p:spPr>
            <a:xfrm>
              <a:off x="4151510" y="1107147"/>
              <a:ext cx="26235" cy="15109"/>
            </a:xfrm>
            <a:custGeom>
              <a:avLst/>
              <a:gdLst/>
              <a:ahLst/>
              <a:cxnLst/>
              <a:rect l="l" t="t" r="r" b="b"/>
              <a:pathLst>
                <a:path w="415" h="239" extrusionOk="0">
                  <a:moveTo>
                    <a:pt x="388" y="1"/>
                  </a:moveTo>
                  <a:cubicBezTo>
                    <a:pt x="236" y="1"/>
                    <a:pt x="94" y="72"/>
                    <a:pt x="13" y="188"/>
                  </a:cubicBezTo>
                  <a:cubicBezTo>
                    <a:pt x="1" y="213"/>
                    <a:pt x="19" y="238"/>
                    <a:pt x="41" y="238"/>
                  </a:cubicBezTo>
                  <a:cubicBezTo>
                    <a:pt x="50" y="238"/>
                    <a:pt x="59" y="234"/>
                    <a:pt x="67" y="224"/>
                  </a:cubicBezTo>
                  <a:cubicBezTo>
                    <a:pt x="126" y="131"/>
                    <a:pt x="240" y="62"/>
                    <a:pt x="358" y="62"/>
                  </a:cubicBezTo>
                  <a:cubicBezTo>
                    <a:pt x="365" y="62"/>
                    <a:pt x="372" y="62"/>
                    <a:pt x="379" y="63"/>
                  </a:cubicBezTo>
                  <a:cubicBezTo>
                    <a:pt x="397" y="63"/>
                    <a:pt x="406" y="54"/>
                    <a:pt x="415" y="36"/>
                  </a:cubicBezTo>
                  <a:cubicBezTo>
                    <a:pt x="415" y="18"/>
                    <a:pt x="39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1"/>
            <p:cNvSpPr/>
            <p:nvPr/>
          </p:nvSpPr>
          <p:spPr>
            <a:xfrm>
              <a:off x="4162193" y="1114480"/>
              <a:ext cx="26298" cy="15299"/>
            </a:xfrm>
            <a:custGeom>
              <a:avLst/>
              <a:gdLst/>
              <a:ahLst/>
              <a:cxnLst/>
              <a:rect l="l" t="t" r="r" b="b"/>
              <a:pathLst>
                <a:path w="416" h="242" extrusionOk="0">
                  <a:moveTo>
                    <a:pt x="380" y="0"/>
                  </a:moveTo>
                  <a:cubicBezTo>
                    <a:pt x="237" y="0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39"/>
                    <a:pt x="67" y="232"/>
                  </a:cubicBezTo>
                  <a:cubicBezTo>
                    <a:pt x="130" y="125"/>
                    <a:pt x="255" y="63"/>
                    <a:pt x="380" y="63"/>
                  </a:cubicBezTo>
                  <a:cubicBezTo>
                    <a:pt x="397" y="63"/>
                    <a:pt x="406" y="54"/>
                    <a:pt x="406" y="36"/>
                  </a:cubicBezTo>
                  <a:cubicBezTo>
                    <a:pt x="415" y="18"/>
                    <a:pt x="397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1"/>
            <p:cNvSpPr/>
            <p:nvPr/>
          </p:nvSpPr>
          <p:spPr>
            <a:xfrm>
              <a:off x="4004026" y="1067700"/>
              <a:ext cx="53039" cy="44252"/>
            </a:xfrm>
            <a:custGeom>
              <a:avLst/>
              <a:gdLst/>
              <a:ahLst/>
              <a:cxnLst/>
              <a:rect l="l" t="t" r="r" b="b"/>
              <a:pathLst>
                <a:path w="839" h="700" extrusionOk="0">
                  <a:moveTo>
                    <a:pt x="714" y="0"/>
                  </a:moveTo>
                  <a:lnTo>
                    <a:pt x="0" y="196"/>
                  </a:lnTo>
                  <a:lnTo>
                    <a:pt x="134" y="616"/>
                  </a:lnTo>
                  <a:cubicBezTo>
                    <a:pt x="284" y="653"/>
                    <a:pt x="464" y="699"/>
                    <a:pt x="632" y="699"/>
                  </a:cubicBezTo>
                  <a:cubicBezTo>
                    <a:pt x="704" y="699"/>
                    <a:pt x="774" y="691"/>
                    <a:pt x="839" y="669"/>
                  </a:cubicBezTo>
                  <a:cubicBezTo>
                    <a:pt x="803" y="642"/>
                    <a:pt x="794" y="633"/>
                    <a:pt x="794" y="633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1"/>
            <p:cNvSpPr/>
            <p:nvPr/>
          </p:nvSpPr>
          <p:spPr>
            <a:xfrm>
              <a:off x="4002320" y="1137112"/>
              <a:ext cx="137688" cy="65493"/>
            </a:xfrm>
            <a:custGeom>
              <a:avLst/>
              <a:gdLst/>
              <a:ahLst/>
              <a:cxnLst/>
              <a:rect l="l" t="t" r="r" b="b"/>
              <a:pathLst>
                <a:path w="2178" h="1036" extrusionOk="0">
                  <a:moveTo>
                    <a:pt x="140" y="0"/>
                  </a:moveTo>
                  <a:cubicBezTo>
                    <a:pt x="109" y="0"/>
                    <a:pt x="78" y="6"/>
                    <a:pt x="54" y="26"/>
                  </a:cubicBezTo>
                  <a:cubicBezTo>
                    <a:pt x="0" y="62"/>
                    <a:pt x="0" y="142"/>
                    <a:pt x="18" y="205"/>
                  </a:cubicBezTo>
                  <a:cubicBezTo>
                    <a:pt x="45" y="365"/>
                    <a:pt x="205" y="445"/>
                    <a:pt x="339" y="499"/>
                  </a:cubicBezTo>
                  <a:cubicBezTo>
                    <a:pt x="357" y="508"/>
                    <a:pt x="375" y="517"/>
                    <a:pt x="384" y="526"/>
                  </a:cubicBezTo>
                  <a:cubicBezTo>
                    <a:pt x="839" y="704"/>
                    <a:pt x="1294" y="865"/>
                    <a:pt x="1758" y="998"/>
                  </a:cubicBezTo>
                  <a:cubicBezTo>
                    <a:pt x="1819" y="1014"/>
                    <a:pt x="1881" y="1036"/>
                    <a:pt x="1937" y="1036"/>
                  </a:cubicBezTo>
                  <a:cubicBezTo>
                    <a:pt x="1946" y="1036"/>
                    <a:pt x="1954" y="1035"/>
                    <a:pt x="1963" y="1034"/>
                  </a:cubicBezTo>
                  <a:cubicBezTo>
                    <a:pt x="2034" y="1025"/>
                    <a:pt x="2106" y="998"/>
                    <a:pt x="2141" y="927"/>
                  </a:cubicBezTo>
                  <a:cubicBezTo>
                    <a:pt x="2177" y="856"/>
                    <a:pt x="2141" y="758"/>
                    <a:pt x="2079" y="704"/>
                  </a:cubicBezTo>
                  <a:cubicBezTo>
                    <a:pt x="2016" y="642"/>
                    <a:pt x="1936" y="615"/>
                    <a:pt x="1856" y="588"/>
                  </a:cubicBezTo>
                  <a:cubicBezTo>
                    <a:pt x="1838" y="588"/>
                    <a:pt x="1811" y="570"/>
                    <a:pt x="1793" y="561"/>
                  </a:cubicBezTo>
                  <a:cubicBezTo>
                    <a:pt x="1767" y="552"/>
                    <a:pt x="1749" y="544"/>
                    <a:pt x="1722" y="535"/>
                  </a:cubicBezTo>
                  <a:cubicBezTo>
                    <a:pt x="1677" y="517"/>
                    <a:pt x="1624" y="508"/>
                    <a:pt x="1579" y="490"/>
                  </a:cubicBezTo>
                  <a:cubicBezTo>
                    <a:pt x="1490" y="454"/>
                    <a:pt x="1401" y="428"/>
                    <a:pt x="1303" y="392"/>
                  </a:cubicBezTo>
                  <a:lnTo>
                    <a:pt x="750" y="196"/>
                  </a:lnTo>
                  <a:cubicBezTo>
                    <a:pt x="652" y="160"/>
                    <a:pt x="562" y="133"/>
                    <a:pt x="473" y="97"/>
                  </a:cubicBezTo>
                  <a:cubicBezTo>
                    <a:pt x="384" y="71"/>
                    <a:pt x="304" y="35"/>
                    <a:pt x="214" y="8"/>
                  </a:cubicBezTo>
                  <a:cubicBezTo>
                    <a:pt x="190" y="4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1"/>
            <p:cNvSpPr/>
            <p:nvPr/>
          </p:nvSpPr>
          <p:spPr>
            <a:xfrm>
              <a:off x="4004026" y="1106578"/>
              <a:ext cx="136107" cy="90527"/>
            </a:xfrm>
            <a:custGeom>
              <a:avLst/>
              <a:gdLst/>
              <a:ahLst/>
              <a:cxnLst/>
              <a:rect l="l" t="t" r="r" b="b"/>
              <a:pathLst>
                <a:path w="2153" h="1432" extrusionOk="0">
                  <a:moveTo>
                    <a:pt x="134" y="1"/>
                  </a:moveTo>
                  <a:lnTo>
                    <a:pt x="143" y="18"/>
                  </a:lnTo>
                  <a:cubicBezTo>
                    <a:pt x="143" y="18"/>
                    <a:pt x="80" y="179"/>
                    <a:pt x="36" y="402"/>
                  </a:cubicBezTo>
                  <a:cubicBezTo>
                    <a:pt x="0" y="598"/>
                    <a:pt x="116" y="786"/>
                    <a:pt x="303" y="848"/>
                  </a:cubicBezTo>
                  <a:lnTo>
                    <a:pt x="1873" y="1419"/>
                  </a:lnTo>
                  <a:cubicBezTo>
                    <a:pt x="1895" y="1427"/>
                    <a:pt x="1917" y="1431"/>
                    <a:pt x="1939" y="1431"/>
                  </a:cubicBezTo>
                  <a:cubicBezTo>
                    <a:pt x="2056" y="1431"/>
                    <a:pt x="2152" y="1317"/>
                    <a:pt x="2114" y="1196"/>
                  </a:cubicBezTo>
                  <a:cubicBezTo>
                    <a:pt x="2061" y="991"/>
                    <a:pt x="910" y="108"/>
                    <a:pt x="839" y="54"/>
                  </a:cubicBezTo>
                  <a:cubicBezTo>
                    <a:pt x="774" y="76"/>
                    <a:pt x="704" y="84"/>
                    <a:pt x="632" y="84"/>
                  </a:cubicBezTo>
                  <a:cubicBezTo>
                    <a:pt x="464" y="84"/>
                    <a:pt x="284" y="38"/>
                    <a:pt x="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1"/>
            <p:cNvSpPr/>
            <p:nvPr/>
          </p:nvSpPr>
          <p:spPr>
            <a:xfrm>
              <a:off x="4055611" y="1125164"/>
              <a:ext cx="26298" cy="15362"/>
            </a:xfrm>
            <a:custGeom>
              <a:avLst/>
              <a:gdLst/>
              <a:ahLst/>
              <a:cxnLst/>
              <a:rect l="l" t="t" r="r" b="b"/>
              <a:pathLst>
                <a:path w="416" h="243" extrusionOk="0">
                  <a:moveTo>
                    <a:pt x="379" y="1"/>
                  </a:moveTo>
                  <a:cubicBezTo>
                    <a:pt x="237" y="1"/>
                    <a:pt x="94" y="72"/>
                    <a:pt x="14" y="197"/>
                  </a:cubicBezTo>
                  <a:cubicBezTo>
                    <a:pt x="0" y="217"/>
                    <a:pt x="22" y="242"/>
                    <a:pt x="45" y="242"/>
                  </a:cubicBezTo>
                  <a:cubicBezTo>
                    <a:pt x="53" y="242"/>
                    <a:pt x="61" y="240"/>
                    <a:pt x="67" y="233"/>
                  </a:cubicBezTo>
                  <a:cubicBezTo>
                    <a:pt x="130" y="126"/>
                    <a:pt x="255" y="63"/>
                    <a:pt x="379" y="63"/>
                  </a:cubicBezTo>
                  <a:cubicBezTo>
                    <a:pt x="388" y="63"/>
                    <a:pt x="406" y="55"/>
                    <a:pt x="406" y="37"/>
                  </a:cubicBezTo>
                  <a:cubicBezTo>
                    <a:pt x="415" y="28"/>
                    <a:pt x="39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1"/>
            <p:cNvSpPr/>
            <p:nvPr/>
          </p:nvSpPr>
          <p:spPr>
            <a:xfrm>
              <a:off x="4065978" y="1133066"/>
              <a:ext cx="26046" cy="15109"/>
            </a:xfrm>
            <a:custGeom>
              <a:avLst/>
              <a:gdLst/>
              <a:ahLst/>
              <a:cxnLst/>
              <a:rect l="l" t="t" r="r" b="b"/>
              <a:pathLst>
                <a:path w="412" h="239" extrusionOk="0">
                  <a:moveTo>
                    <a:pt x="385" y="1"/>
                  </a:moveTo>
                  <a:cubicBezTo>
                    <a:pt x="242" y="1"/>
                    <a:pt x="99" y="72"/>
                    <a:pt x="19" y="188"/>
                  </a:cubicBezTo>
                  <a:cubicBezTo>
                    <a:pt x="0" y="213"/>
                    <a:pt x="21" y="239"/>
                    <a:pt x="42" y="239"/>
                  </a:cubicBezTo>
                  <a:cubicBezTo>
                    <a:pt x="50" y="239"/>
                    <a:pt x="59" y="234"/>
                    <a:pt x="64" y="224"/>
                  </a:cubicBezTo>
                  <a:cubicBezTo>
                    <a:pt x="131" y="131"/>
                    <a:pt x="246" y="63"/>
                    <a:pt x="356" y="63"/>
                  </a:cubicBezTo>
                  <a:cubicBezTo>
                    <a:pt x="363" y="63"/>
                    <a:pt x="369" y="63"/>
                    <a:pt x="376" y="63"/>
                  </a:cubicBezTo>
                  <a:cubicBezTo>
                    <a:pt x="394" y="63"/>
                    <a:pt x="412" y="54"/>
                    <a:pt x="412" y="37"/>
                  </a:cubicBezTo>
                  <a:cubicBezTo>
                    <a:pt x="412" y="19"/>
                    <a:pt x="40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1"/>
            <p:cNvSpPr/>
            <p:nvPr/>
          </p:nvSpPr>
          <p:spPr>
            <a:xfrm>
              <a:off x="4076599" y="1140399"/>
              <a:ext cx="26172" cy="15362"/>
            </a:xfrm>
            <a:custGeom>
              <a:avLst/>
              <a:gdLst/>
              <a:ahLst/>
              <a:cxnLst/>
              <a:rect l="l" t="t" r="r" b="b"/>
              <a:pathLst>
                <a:path w="414" h="243" extrusionOk="0">
                  <a:moveTo>
                    <a:pt x="386" y="1"/>
                  </a:moveTo>
                  <a:cubicBezTo>
                    <a:pt x="244" y="1"/>
                    <a:pt x="101" y="72"/>
                    <a:pt x="21" y="197"/>
                  </a:cubicBezTo>
                  <a:cubicBezTo>
                    <a:pt x="1" y="217"/>
                    <a:pt x="26" y="242"/>
                    <a:pt x="47" y="242"/>
                  </a:cubicBezTo>
                  <a:cubicBezTo>
                    <a:pt x="54" y="242"/>
                    <a:pt x="61" y="239"/>
                    <a:pt x="65" y="233"/>
                  </a:cubicBezTo>
                  <a:cubicBezTo>
                    <a:pt x="137" y="126"/>
                    <a:pt x="253" y="63"/>
                    <a:pt x="378" y="63"/>
                  </a:cubicBezTo>
                  <a:cubicBezTo>
                    <a:pt x="395" y="63"/>
                    <a:pt x="413" y="54"/>
                    <a:pt x="413" y="37"/>
                  </a:cubicBezTo>
                  <a:cubicBezTo>
                    <a:pt x="413" y="19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1"/>
            <p:cNvSpPr/>
            <p:nvPr/>
          </p:nvSpPr>
          <p:spPr>
            <a:xfrm>
              <a:off x="4067179" y="676519"/>
              <a:ext cx="85217" cy="61005"/>
            </a:xfrm>
            <a:custGeom>
              <a:avLst/>
              <a:gdLst/>
              <a:ahLst/>
              <a:cxnLst/>
              <a:rect l="l" t="t" r="r" b="b"/>
              <a:pathLst>
                <a:path w="1348" h="965" extrusionOk="0">
                  <a:moveTo>
                    <a:pt x="248" y="1"/>
                  </a:moveTo>
                  <a:cubicBezTo>
                    <a:pt x="214" y="1"/>
                    <a:pt x="182" y="9"/>
                    <a:pt x="152" y="33"/>
                  </a:cubicBezTo>
                  <a:cubicBezTo>
                    <a:pt x="54" y="113"/>
                    <a:pt x="0" y="247"/>
                    <a:pt x="0" y="372"/>
                  </a:cubicBezTo>
                  <a:cubicBezTo>
                    <a:pt x="0" y="496"/>
                    <a:pt x="54" y="612"/>
                    <a:pt x="152" y="693"/>
                  </a:cubicBezTo>
                  <a:cubicBezTo>
                    <a:pt x="259" y="791"/>
                    <a:pt x="402" y="827"/>
                    <a:pt x="544" y="853"/>
                  </a:cubicBezTo>
                  <a:lnTo>
                    <a:pt x="955" y="942"/>
                  </a:lnTo>
                  <a:cubicBezTo>
                    <a:pt x="1006" y="954"/>
                    <a:pt x="1064" y="964"/>
                    <a:pt x="1118" y="964"/>
                  </a:cubicBezTo>
                  <a:cubicBezTo>
                    <a:pt x="1188" y="964"/>
                    <a:pt x="1254" y="948"/>
                    <a:pt x="1294" y="898"/>
                  </a:cubicBezTo>
                  <a:cubicBezTo>
                    <a:pt x="1347" y="835"/>
                    <a:pt x="1347" y="746"/>
                    <a:pt x="1312" y="675"/>
                  </a:cubicBezTo>
                  <a:cubicBezTo>
                    <a:pt x="1285" y="603"/>
                    <a:pt x="1231" y="550"/>
                    <a:pt x="1169" y="496"/>
                  </a:cubicBezTo>
                  <a:cubicBezTo>
                    <a:pt x="1160" y="488"/>
                    <a:pt x="1142" y="470"/>
                    <a:pt x="1133" y="461"/>
                  </a:cubicBezTo>
                  <a:cubicBezTo>
                    <a:pt x="1026" y="372"/>
                    <a:pt x="910" y="291"/>
                    <a:pt x="794" y="220"/>
                  </a:cubicBezTo>
                  <a:cubicBezTo>
                    <a:pt x="678" y="149"/>
                    <a:pt x="544" y="95"/>
                    <a:pt x="419" y="41"/>
                  </a:cubicBezTo>
                  <a:cubicBezTo>
                    <a:pt x="364" y="25"/>
                    <a:pt x="304" y="1"/>
                    <a:pt x="248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1"/>
            <p:cNvSpPr/>
            <p:nvPr/>
          </p:nvSpPr>
          <p:spPr>
            <a:xfrm>
              <a:off x="3899657" y="559569"/>
              <a:ext cx="163607" cy="142745"/>
            </a:xfrm>
            <a:custGeom>
              <a:avLst/>
              <a:gdLst/>
              <a:ahLst/>
              <a:cxnLst/>
              <a:rect l="l" t="t" r="r" b="b"/>
              <a:pathLst>
                <a:path w="2588" h="2258" extrusionOk="0">
                  <a:moveTo>
                    <a:pt x="224" y="0"/>
                  </a:moveTo>
                  <a:lnTo>
                    <a:pt x="1" y="420"/>
                  </a:lnTo>
                  <a:cubicBezTo>
                    <a:pt x="27" y="759"/>
                    <a:pt x="215" y="1071"/>
                    <a:pt x="473" y="1338"/>
                  </a:cubicBezTo>
                  <a:cubicBezTo>
                    <a:pt x="723" y="1597"/>
                    <a:pt x="1044" y="1820"/>
                    <a:pt x="1366" y="2043"/>
                  </a:cubicBezTo>
                  <a:cubicBezTo>
                    <a:pt x="1517" y="2141"/>
                    <a:pt x="1678" y="2248"/>
                    <a:pt x="1892" y="2257"/>
                  </a:cubicBezTo>
                  <a:cubicBezTo>
                    <a:pt x="1898" y="2257"/>
                    <a:pt x="1904" y="2258"/>
                    <a:pt x="1910" y="2258"/>
                  </a:cubicBezTo>
                  <a:cubicBezTo>
                    <a:pt x="2190" y="2258"/>
                    <a:pt x="2473" y="2056"/>
                    <a:pt x="2534" y="1838"/>
                  </a:cubicBezTo>
                  <a:cubicBezTo>
                    <a:pt x="2588" y="1651"/>
                    <a:pt x="2507" y="1472"/>
                    <a:pt x="2374" y="1329"/>
                  </a:cubicBezTo>
                  <a:cubicBezTo>
                    <a:pt x="2240" y="1187"/>
                    <a:pt x="2061" y="1080"/>
                    <a:pt x="1883" y="973"/>
                  </a:cubicBezTo>
                  <a:cubicBezTo>
                    <a:pt x="1330" y="651"/>
                    <a:pt x="777" y="33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1"/>
            <p:cNvSpPr/>
            <p:nvPr/>
          </p:nvSpPr>
          <p:spPr>
            <a:xfrm>
              <a:off x="3795919" y="323520"/>
              <a:ext cx="223347" cy="214118"/>
            </a:xfrm>
            <a:custGeom>
              <a:avLst/>
              <a:gdLst/>
              <a:ahLst/>
              <a:cxnLst/>
              <a:rect l="l" t="t" r="r" b="b"/>
              <a:pathLst>
                <a:path w="3533" h="3387" extrusionOk="0">
                  <a:moveTo>
                    <a:pt x="2443" y="1"/>
                  </a:moveTo>
                  <a:cubicBezTo>
                    <a:pt x="2236" y="1"/>
                    <a:pt x="2025" y="90"/>
                    <a:pt x="1891" y="255"/>
                  </a:cubicBezTo>
                  <a:cubicBezTo>
                    <a:pt x="1749" y="451"/>
                    <a:pt x="1722" y="719"/>
                    <a:pt x="1544" y="888"/>
                  </a:cubicBezTo>
                  <a:cubicBezTo>
                    <a:pt x="1428" y="995"/>
                    <a:pt x="1267" y="1040"/>
                    <a:pt x="1106" y="1067"/>
                  </a:cubicBezTo>
                  <a:cubicBezTo>
                    <a:pt x="955" y="1094"/>
                    <a:pt x="794" y="1111"/>
                    <a:pt x="642" y="1174"/>
                  </a:cubicBezTo>
                  <a:cubicBezTo>
                    <a:pt x="500" y="1236"/>
                    <a:pt x="375" y="1370"/>
                    <a:pt x="366" y="1531"/>
                  </a:cubicBezTo>
                  <a:cubicBezTo>
                    <a:pt x="348" y="1709"/>
                    <a:pt x="491" y="1888"/>
                    <a:pt x="419" y="2048"/>
                  </a:cubicBezTo>
                  <a:cubicBezTo>
                    <a:pt x="366" y="2182"/>
                    <a:pt x="196" y="2235"/>
                    <a:pt x="107" y="2343"/>
                  </a:cubicBezTo>
                  <a:cubicBezTo>
                    <a:pt x="27" y="2432"/>
                    <a:pt x="0" y="2557"/>
                    <a:pt x="18" y="2682"/>
                  </a:cubicBezTo>
                  <a:cubicBezTo>
                    <a:pt x="36" y="2798"/>
                    <a:pt x="89" y="2905"/>
                    <a:pt x="170" y="3003"/>
                  </a:cubicBezTo>
                  <a:cubicBezTo>
                    <a:pt x="360" y="3245"/>
                    <a:pt x="668" y="3387"/>
                    <a:pt x="980" y="3387"/>
                  </a:cubicBezTo>
                  <a:cubicBezTo>
                    <a:pt x="989" y="3387"/>
                    <a:pt x="999" y="3387"/>
                    <a:pt x="1008" y="3386"/>
                  </a:cubicBezTo>
                  <a:cubicBezTo>
                    <a:pt x="1329" y="3386"/>
                    <a:pt x="1642" y="3217"/>
                    <a:pt x="1829" y="2958"/>
                  </a:cubicBezTo>
                  <a:cubicBezTo>
                    <a:pt x="1998" y="2717"/>
                    <a:pt x="2061" y="2414"/>
                    <a:pt x="2186" y="2146"/>
                  </a:cubicBezTo>
                  <a:cubicBezTo>
                    <a:pt x="2364" y="1763"/>
                    <a:pt x="2676" y="1442"/>
                    <a:pt x="3051" y="1263"/>
                  </a:cubicBezTo>
                  <a:cubicBezTo>
                    <a:pt x="3212" y="1183"/>
                    <a:pt x="3399" y="1120"/>
                    <a:pt x="3497" y="969"/>
                  </a:cubicBezTo>
                  <a:cubicBezTo>
                    <a:pt x="3533" y="915"/>
                    <a:pt x="3506" y="871"/>
                    <a:pt x="3479" y="817"/>
                  </a:cubicBezTo>
                  <a:cubicBezTo>
                    <a:pt x="3444" y="737"/>
                    <a:pt x="3399" y="648"/>
                    <a:pt x="3346" y="576"/>
                  </a:cubicBezTo>
                  <a:cubicBezTo>
                    <a:pt x="3283" y="487"/>
                    <a:pt x="3221" y="398"/>
                    <a:pt x="3149" y="326"/>
                  </a:cubicBezTo>
                  <a:cubicBezTo>
                    <a:pt x="2980" y="157"/>
                    <a:pt x="2766" y="32"/>
                    <a:pt x="2525" y="5"/>
                  </a:cubicBezTo>
                  <a:cubicBezTo>
                    <a:pt x="2498" y="2"/>
                    <a:pt x="2471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1"/>
            <p:cNvSpPr/>
            <p:nvPr/>
          </p:nvSpPr>
          <p:spPr>
            <a:xfrm>
              <a:off x="3651533" y="519174"/>
              <a:ext cx="313053" cy="433166"/>
            </a:xfrm>
            <a:custGeom>
              <a:avLst/>
              <a:gdLst/>
              <a:ahLst/>
              <a:cxnLst/>
              <a:rect l="l" t="t" r="r" b="b"/>
              <a:pathLst>
                <a:path w="4952" h="6852" extrusionOk="0">
                  <a:moveTo>
                    <a:pt x="2807" y="1"/>
                  </a:moveTo>
                  <a:cubicBezTo>
                    <a:pt x="2639" y="1"/>
                    <a:pt x="2467" y="22"/>
                    <a:pt x="2293" y="68"/>
                  </a:cubicBezTo>
                  <a:cubicBezTo>
                    <a:pt x="625" y="514"/>
                    <a:pt x="232" y="2727"/>
                    <a:pt x="116" y="3565"/>
                  </a:cubicBezTo>
                  <a:cubicBezTo>
                    <a:pt x="0" y="4413"/>
                    <a:pt x="134" y="5323"/>
                    <a:pt x="652" y="5992"/>
                  </a:cubicBezTo>
                  <a:cubicBezTo>
                    <a:pt x="1047" y="6510"/>
                    <a:pt x="1694" y="6852"/>
                    <a:pt x="2331" y="6852"/>
                  </a:cubicBezTo>
                  <a:cubicBezTo>
                    <a:pt x="2527" y="6852"/>
                    <a:pt x="2722" y="6819"/>
                    <a:pt x="2909" y="6750"/>
                  </a:cubicBezTo>
                  <a:cubicBezTo>
                    <a:pt x="3194" y="6643"/>
                    <a:pt x="3453" y="6456"/>
                    <a:pt x="3587" y="6179"/>
                  </a:cubicBezTo>
                  <a:cubicBezTo>
                    <a:pt x="3747" y="5858"/>
                    <a:pt x="3712" y="5483"/>
                    <a:pt x="3712" y="5126"/>
                  </a:cubicBezTo>
                  <a:cubicBezTo>
                    <a:pt x="3694" y="4547"/>
                    <a:pt x="3774" y="3967"/>
                    <a:pt x="3935" y="3414"/>
                  </a:cubicBezTo>
                  <a:cubicBezTo>
                    <a:pt x="4095" y="2861"/>
                    <a:pt x="4952" y="1968"/>
                    <a:pt x="4586" y="1094"/>
                  </a:cubicBezTo>
                  <a:cubicBezTo>
                    <a:pt x="4356" y="523"/>
                    <a:pt x="3638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1"/>
            <p:cNvSpPr/>
            <p:nvPr/>
          </p:nvSpPr>
          <p:spPr>
            <a:xfrm>
              <a:off x="3944097" y="482382"/>
              <a:ext cx="119924" cy="92614"/>
            </a:xfrm>
            <a:custGeom>
              <a:avLst/>
              <a:gdLst/>
              <a:ahLst/>
              <a:cxnLst/>
              <a:rect l="l" t="t" r="r" b="b"/>
              <a:pathLst>
                <a:path w="1897" h="1465" extrusionOk="0">
                  <a:moveTo>
                    <a:pt x="1857" y="0"/>
                  </a:moveTo>
                  <a:cubicBezTo>
                    <a:pt x="1847" y="0"/>
                    <a:pt x="1837" y="5"/>
                    <a:pt x="1831" y="17"/>
                  </a:cubicBezTo>
                  <a:cubicBezTo>
                    <a:pt x="1662" y="338"/>
                    <a:pt x="1457" y="641"/>
                    <a:pt x="1225" y="909"/>
                  </a:cubicBezTo>
                  <a:cubicBezTo>
                    <a:pt x="1023" y="1137"/>
                    <a:pt x="786" y="1400"/>
                    <a:pt x="465" y="1400"/>
                  </a:cubicBezTo>
                  <a:cubicBezTo>
                    <a:pt x="459" y="1400"/>
                    <a:pt x="454" y="1400"/>
                    <a:pt x="448" y="1400"/>
                  </a:cubicBezTo>
                  <a:cubicBezTo>
                    <a:pt x="279" y="1400"/>
                    <a:pt x="118" y="1302"/>
                    <a:pt x="65" y="1141"/>
                  </a:cubicBezTo>
                  <a:cubicBezTo>
                    <a:pt x="61" y="1127"/>
                    <a:pt x="50" y="1121"/>
                    <a:pt x="39" y="1121"/>
                  </a:cubicBezTo>
                  <a:cubicBezTo>
                    <a:pt x="20" y="1121"/>
                    <a:pt x="0" y="1137"/>
                    <a:pt x="11" y="1159"/>
                  </a:cubicBezTo>
                  <a:cubicBezTo>
                    <a:pt x="56" y="1302"/>
                    <a:pt x="181" y="1409"/>
                    <a:pt x="324" y="1444"/>
                  </a:cubicBezTo>
                  <a:cubicBezTo>
                    <a:pt x="371" y="1458"/>
                    <a:pt x="418" y="1464"/>
                    <a:pt x="466" y="1464"/>
                  </a:cubicBezTo>
                  <a:cubicBezTo>
                    <a:pt x="572" y="1464"/>
                    <a:pt x="677" y="1434"/>
                    <a:pt x="770" y="1391"/>
                  </a:cubicBezTo>
                  <a:cubicBezTo>
                    <a:pt x="921" y="1310"/>
                    <a:pt x="1046" y="1186"/>
                    <a:pt x="1171" y="1061"/>
                  </a:cubicBezTo>
                  <a:cubicBezTo>
                    <a:pt x="1305" y="918"/>
                    <a:pt x="1421" y="766"/>
                    <a:pt x="1537" y="606"/>
                  </a:cubicBezTo>
                  <a:cubicBezTo>
                    <a:pt x="1671" y="427"/>
                    <a:pt x="1778" y="240"/>
                    <a:pt x="1885" y="44"/>
                  </a:cubicBezTo>
                  <a:cubicBezTo>
                    <a:pt x="1897" y="20"/>
                    <a:pt x="1877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3905283" y="372512"/>
              <a:ext cx="168159" cy="166009"/>
            </a:xfrm>
            <a:custGeom>
              <a:avLst/>
              <a:gdLst/>
              <a:ahLst/>
              <a:cxnLst/>
              <a:rect l="l" t="t" r="r" b="b"/>
              <a:pathLst>
                <a:path w="2660" h="2626" extrusionOk="0">
                  <a:moveTo>
                    <a:pt x="1461" y="0"/>
                  </a:moveTo>
                  <a:cubicBezTo>
                    <a:pt x="1181" y="0"/>
                    <a:pt x="900" y="101"/>
                    <a:pt x="679" y="292"/>
                  </a:cubicBezTo>
                  <a:cubicBezTo>
                    <a:pt x="268" y="649"/>
                    <a:pt x="1" y="1309"/>
                    <a:pt x="161" y="1844"/>
                  </a:cubicBezTo>
                  <a:cubicBezTo>
                    <a:pt x="315" y="2321"/>
                    <a:pt x="788" y="2626"/>
                    <a:pt x="1276" y="2626"/>
                  </a:cubicBezTo>
                  <a:cubicBezTo>
                    <a:pt x="1354" y="2626"/>
                    <a:pt x="1431" y="2618"/>
                    <a:pt x="1509" y="2602"/>
                  </a:cubicBezTo>
                  <a:cubicBezTo>
                    <a:pt x="1883" y="2531"/>
                    <a:pt x="2285" y="2308"/>
                    <a:pt x="2472" y="1969"/>
                  </a:cubicBezTo>
                  <a:cubicBezTo>
                    <a:pt x="2588" y="1764"/>
                    <a:pt x="2650" y="1523"/>
                    <a:pt x="2650" y="1291"/>
                  </a:cubicBezTo>
                  <a:cubicBezTo>
                    <a:pt x="2659" y="854"/>
                    <a:pt x="2472" y="435"/>
                    <a:pt x="2079" y="185"/>
                  </a:cubicBezTo>
                  <a:cubicBezTo>
                    <a:pt x="1893" y="60"/>
                    <a:pt x="1677" y="0"/>
                    <a:pt x="1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3856796" y="468222"/>
              <a:ext cx="84079" cy="116194"/>
            </a:xfrm>
            <a:custGeom>
              <a:avLst/>
              <a:gdLst/>
              <a:ahLst/>
              <a:cxnLst/>
              <a:rect l="l" t="t" r="r" b="b"/>
              <a:pathLst>
                <a:path w="1330" h="1838" extrusionOk="0">
                  <a:moveTo>
                    <a:pt x="1178" y="0"/>
                  </a:moveTo>
                  <a:cubicBezTo>
                    <a:pt x="857" y="384"/>
                    <a:pt x="500" y="740"/>
                    <a:pt x="126" y="1062"/>
                  </a:cubicBezTo>
                  <a:cubicBezTo>
                    <a:pt x="54" y="1133"/>
                    <a:pt x="1" y="1222"/>
                    <a:pt x="1" y="1302"/>
                  </a:cubicBezTo>
                  <a:cubicBezTo>
                    <a:pt x="1" y="1526"/>
                    <a:pt x="99" y="1713"/>
                    <a:pt x="259" y="1820"/>
                  </a:cubicBezTo>
                  <a:cubicBezTo>
                    <a:pt x="283" y="1832"/>
                    <a:pt x="309" y="1837"/>
                    <a:pt x="336" y="1837"/>
                  </a:cubicBezTo>
                  <a:cubicBezTo>
                    <a:pt x="415" y="1837"/>
                    <a:pt x="506" y="1792"/>
                    <a:pt x="572" y="1713"/>
                  </a:cubicBezTo>
                  <a:cubicBezTo>
                    <a:pt x="786" y="1472"/>
                    <a:pt x="991" y="1249"/>
                    <a:pt x="1223" y="1008"/>
                  </a:cubicBezTo>
                  <a:cubicBezTo>
                    <a:pt x="1330" y="633"/>
                    <a:pt x="1294" y="303"/>
                    <a:pt x="1178" y="0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1"/>
            <p:cNvSpPr/>
            <p:nvPr/>
          </p:nvSpPr>
          <p:spPr>
            <a:xfrm>
              <a:off x="3897950" y="468222"/>
              <a:ext cx="42925" cy="97608"/>
            </a:xfrm>
            <a:custGeom>
              <a:avLst/>
              <a:gdLst/>
              <a:ahLst/>
              <a:cxnLst/>
              <a:rect l="l" t="t" r="r" b="b"/>
              <a:pathLst>
                <a:path w="679" h="1544" extrusionOk="0">
                  <a:moveTo>
                    <a:pt x="527" y="0"/>
                  </a:moveTo>
                  <a:cubicBezTo>
                    <a:pt x="447" y="107"/>
                    <a:pt x="358" y="205"/>
                    <a:pt x="269" y="294"/>
                  </a:cubicBezTo>
                  <a:cubicBezTo>
                    <a:pt x="99" y="714"/>
                    <a:pt x="1" y="1195"/>
                    <a:pt x="72" y="1543"/>
                  </a:cubicBezTo>
                  <a:cubicBezTo>
                    <a:pt x="233" y="1365"/>
                    <a:pt x="393" y="1187"/>
                    <a:pt x="572" y="1008"/>
                  </a:cubicBezTo>
                  <a:cubicBezTo>
                    <a:pt x="679" y="633"/>
                    <a:pt x="643" y="30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3908317" y="440343"/>
              <a:ext cx="148751" cy="118975"/>
            </a:xfrm>
            <a:custGeom>
              <a:avLst/>
              <a:gdLst/>
              <a:ahLst/>
              <a:cxnLst/>
              <a:rect l="l" t="t" r="r" b="b"/>
              <a:pathLst>
                <a:path w="2353" h="1882" extrusionOk="0">
                  <a:moveTo>
                    <a:pt x="440" y="1"/>
                  </a:moveTo>
                  <a:cubicBezTo>
                    <a:pt x="429" y="1"/>
                    <a:pt x="418" y="2"/>
                    <a:pt x="408" y="4"/>
                  </a:cubicBezTo>
                  <a:cubicBezTo>
                    <a:pt x="283" y="22"/>
                    <a:pt x="212" y="173"/>
                    <a:pt x="185" y="280"/>
                  </a:cubicBezTo>
                  <a:cubicBezTo>
                    <a:pt x="167" y="334"/>
                    <a:pt x="167" y="441"/>
                    <a:pt x="212" y="486"/>
                  </a:cubicBezTo>
                  <a:cubicBezTo>
                    <a:pt x="245" y="536"/>
                    <a:pt x="333" y="594"/>
                    <a:pt x="344" y="594"/>
                  </a:cubicBezTo>
                  <a:cubicBezTo>
                    <a:pt x="345" y="594"/>
                    <a:pt x="345" y="593"/>
                    <a:pt x="345" y="593"/>
                  </a:cubicBezTo>
                  <a:lnTo>
                    <a:pt x="345" y="593"/>
                  </a:lnTo>
                  <a:cubicBezTo>
                    <a:pt x="340" y="613"/>
                    <a:pt x="1" y="1293"/>
                    <a:pt x="408" y="1833"/>
                  </a:cubicBezTo>
                  <a:cubicBezTo>
                    <a:pt x="434" y="1866"/>
                    <a:pt x="492" y="1882"/>
                    <a:pt x="573" y="1882"/>
                  </a:cubicBezTo>
                  <a:cubicBezTo>
                    <a:pt x="886" y="1882"/>
                    <a:pt x="1539" y="1645"/>
                    <a:pt x="2014" y="1235"/>
                  </a:cubicBezTo>
                  <a:cubicBezTo>
                    <a:pt x="2067" y="1181"/>
                    <a:pt x="2353" y="842"/>
                    <a:pt x="2326" y="780"/>
                  </a:cubicBezTo>
                  <a:cubicBezTo>
                    <a:pt x="2147" y="387"/>
                    <a:pt x="1951" y="173"/>
                    <a:pt x="1559" y="4"/>
                  </a:cubicBezTo>
                  <a:cubicBezTo>
                    <a:pt x="1309" y="147"/>
                    <a:pt x="1104" y="289"/>
                    <a:pt x="658" y="298"/>
                  </a:cubicBezTo>
                  <a:cubicBezTo>
                    <a:pt x="715" y="150"/>
                    <a:pt x="574" y="1"/>
                    <a:pt x="440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3994797" y="461205"/>
              <a:ext cx="24465" cy="20419"/>
            </a:xfrm>
            <a:custGeom>
              <a:avLst/>
              <a:gdLst/>
              <a:ahLst/>
              <a:cxnLst/>
              <a:rect l="l" t="t" r="r" b="b"/>
              <a:pathLst>
                <a:path w="387" h="323" extrusionOk="0">
                  <a:moveTo>
                    <a:pt x="43" y="0"/>
                  </a:moveTo>
                  <a:cubicBezTo>
                    <a:pt x="15" y="0"/>
                    <a:pt x="1" y="42"/>
                    <a:pt x="39" y="57"/>
                  </a:cubicBezTo>
                  <a:cubicBezTo>
                    <a:pt x="155" y="120"/>
                    <a:pt x="253" y="200"/>
                    <a:pt x="324" y="316"/>
                  </a:cubicBezTo>
                  <a:cubicBezTo>
                    <a:pt x="329" y="321"/>
                    <a:pt x="338" y="323"/>
                    <a:pt x="347" y="323"/>
                  </a:cubicBezTo>
                  <a:cubicBezTo>
                    <a:pt x="356" y="323"/>
                    <a:pt x="365" y="321"/>
                    <a:pt x="369" y="316"/>
                  </a:cubicBezTo>
                  <a:cubicBezTo>
                    <a:pt x="387" y="307"/>
                    <a:pt x="387" y="289"/>
                    <a:pt x="378" y="272"/>
                  </a:cubicBezTo>
                  <a:cubicBezTo>
                    <a:pt x="298" y="156"/>
                    <a:pt x="182" y="57"/>
                    <a:pt x="57" y="4"/>
                  </a:cubicBezTo>
                  <a:cubicBezTo>
                    <a:pt x="52" y="1"/>
                    <a:pt x="47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3943086" y="530932"/>
              <a:ext cx="12454" cy="14414"/>
            </a:xfrm>
            <a:custGeom>
              <a:avLst/>
              <a:gdLst/>
              <a:ahLst/>
              <a:cxnLst/>
              <a:rect l="l" t="t" r="r" b="b"/>
              <a:pathLst>
                <a:path w="197" h="228" extrusionOk="0">
                  <a:moveTo>
                    <a:pt x="41" y="0"/>
                  </a:moveTo>
                  <a:cubicBezTo>
                    <a:pt x="32" y="0"/>
                    <a:pt x="23" y="3"/>
                    <a:pt x="18" y="7"/>
                  </a:cubicBezTo>
                  <a:cubicBezTo>
                    <a:pt x="1" y="16"/>
                    <a:pt x="1" y="34"/>
                    <a:pt x="9" y="52"/>
                  </a:cubicBezTo>
                  <a:lnTo>
                    <a:pt x="134" y="212"/>
                  </a:lnTo>
                  <a:cubicBezTo>
                    <a:pt x="140" y="223"/>
                    <a:pt x="151" y="227"/>
                    <a:pt x="161" y="227"/>
                  </a:cubicBezTo>
                  <a:cubicBezTo>
                    <a:pt x="169" y="227"/>
                    <a:pt x="175" y="225"/>
                    <a:pt x="179" y="221"/>
                  </a:cubicBezTo>
                  <a:cubicBezTo>
                    <a:pt x="188" y="203"/>
                    <a:pt x="197" y="186"/>
                    <a:pt x="188" y="177"/>
                  </a:cubicBezTo>
                  <a:cubicBezTo>
                    <a:pt x="143" y="123"/>
                    <a:pt x="99" y="61"/>
                    <a:pt x="63" y="7"/>
                  </a:cubicBezTo>
                  <a:cubicBezTo>
                    <a:pt x="59" y="3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3972798" y="513927"/>
              <a:ext cx="28638" cy="20609"/>
            </a:xfrm>
            <a:custGeom>
              <a:avLst/>
              <a:gdLst/>
              <a:ahLst/>
              <a:cxnLst/>
              <a:rect l="l" t="t" r="r" b="b"/>
              <a:pathLst>
                <a:path w="453" h="326" extrusionOk="0">
                  <a:moveTo>
                    <a:pt x="413" y="1"/>
                  </a:moveTo>
                  <a:cubicBezTo>
                    <a:pt x="403" y="1"/>
                    <a:pt x="393" y="6"/>
                    <a:pt x="387" y="17"/>
                  </a:cubicBezTo>
                  <a:cubicBezTo>
                    <a:pt x="360" y="98"/>
                    <a:pt x="325" y="178"/>
                    <a:pt x="253" y="232"/>
                  </a:cubicBezTo>
                  <a:cubicBezTo>
                    <a:pt x="225" y="250"/>
                    <a:pt x="189" y="262"/>
                    <a:pt x="154" y="262"/>
                  </a:cubicBezTo>
                  <a:cubicBezTo>
                    <a:pt x="122" y="262"/>
                    <a:pt x="91" y="253"/>
                    <a:pt x="66" y="232"/>
                  </a:cubicBezTo>
                  <a:cubicBezTo>
                    <a:pt x="58" y="226"/>
                    <a:pt x="50" y="223"/>
                    <a:pt x="43" y="223"/>
                  </a:cubicBezTo>
                  <a:cubicBezTo>
                    <a:pt x="18" y="223"/>
                    <a:pt x="0" y="255"/>
                    <a:pt x="21" y="276"/>
                  </a:cubicBezTo>
                  <a:cubicBezTo>
                    <a:pt x="60" y="310"/>
                    <a:pt x="109" y="326"/>
                    <a:pt x="157" y="326"/>
                  </a:cubicBezTo>
                  <a:cubicBezTo>
                    <a:pt x="198" y="326"/>
                    <a:pt x="238" y="314"/>
                    <a:pt x="271" y="294"/>
                  </a:cubicBezTo>
                  <a:cubicBezTo>
                    <a:pt x="360" y="240"/>
                    <a:pt x="414" y="142"/>
                    <a:pt x="441" y="44"/>
                  </a:cubicBezTo>
                  <a:cubicBezTo>
                    <a:pt x="452" y="20"/>
                    <a:pt x="433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1"/>
            <p:cNvSpPr/>
            <p:nvPr/>
          </p:nvSpPr>
          <p:spPr>
            <a:xfrm>
              <a:off x="3979751" y="485100"/>
              <a:ext cx="13023" cy="14161"/>
            </a:xfrm>
            <a:custGeom>
              <a:avLst/>
              <a:gdLst/>
              <a:ahLst/>
              <a:cxnLst/>
              <a:rect l="l" t="t" r="r" b="b"/>
              <a:pathLst>
                <a:path w="206" h="224" extrusionOk="0">
                  <a:moveTo>
                    <a:pt x="36" y="1"/>
                  </a:moveTo>
                  <a:cubicBezTo>
                    <a:pt x="18" y="1"/>
                    <a:pt x="0" y="10"/>
                    <a:pt x="0" y="27"/>
                  </a:cubicBezTo>
                  <a:cubicBezTo>
                    <a:pt x="0" y="72"/>
                    <a:pt x="9" y="126"/>
                    <a:pt x="45" y="161"/>
                  </a:cubicBezTo>
                  <a:cubicBezTo>
                    <a:pt x="72" y="197"/>
                    <a:pt x="116" y="224"/>
                    <a:pt x="170" y="224"/>
                  </a:cubicBezTo>
                  <a:cubicBezTo>
                    <a:pt x="188" y="224"/>
                    <a:pt x="206" y="215"/>
                    <a:pt x="206" y="197"/>
                  </a:cubicBezTo>
                  <a:cubicBezTo>
                    <a:pt x="206" y="188"/>
                    <a:pt x="197" y="161"/>
                    <a:pt x="179" y="161"/>
                  </a:cubicBezTo>
                  <a:cubicBezTo>
                    <a:pt x="143" y="161"/>
                    <a:pt x="116" y="143"/>
                    <a:pt x="90" y="126"/>
                  </a:cubicBezTo>
                  <a:cubicBezTo>
                    <a:pt x="81" y="108"/>
                    <a:pt x="72" y="99"/>
                    <a:pt x="72" y="81"/>
                  </a:cubicBezTo>
                  <a:cubicBezTo>
                    <a:pt x="63" y="63"/>
                    <a:pt x="63" y="45"/>
                    <a:pt x="63" y="36"/>
                  </a:cubicBezTo>
                  <a:cubicBezTo>
                    <a:pt x="63" y="18"/>
                    <a:pt x="5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1"/>
            <p:cNvSpPr/>
            <p:nvPr/>
          </p:nvSpPr>
          <p:spPr>
            <a:xfrm>
              <a:off x="4004026" y="518162"/>
              <a:ext cx="11316" cy="13845"/>
            </a:xfrm>
            <a:custGeom>
              <a:avLst/>
              <a:gdLst/>
              <a:ahLst/>
              <a:cxnLst/>
              <a:rect l="l" t="t" r="r" b="b"/>
              <a:pathLst>
                <a:path w="179" h="219" extrusionOk="0">
                  <a:moveTo>
                    <a:pt x="50" y="0"/>
                  </a:moveTo>
                  <a:cubicBezTo>
                    <a:pt x="40" y="0"/>
                    <a:pt x="33" y="9"/>
                    <a:pt x="27" y="22"/>
                  </a:cubicBezTo>
                  <a:cubicBezTo>
                    <a:pt x="0" y="58"/>
                    <a:pt x="0" y="111"/>
                    <a:pt x="27" y="156"/>
                  </a:cubicBezTo>
                  <a:cubicBezTo>
                    <a:pt x="54" y="200"/>
                    <a:pt x="98" y="218"/>
                    <a:pt x="152" y="218"/>
                  </a:cubicBezTo>
                  <a:cubicBezTo>
                    <a:pt x="161" y="218"/>
                    <a:pt x="178" y="200"/>
                    <a:pt x="178" y="182"/>
                  </a:cubicBezTo>
                  <a:cubicBezTo>
                    <a:pt x="170" y="165"/>
                    <a:pt x="161" y="156"/>
                    <a:pt x="143" y="156"/>
                  </a:cubicBezTo>
                  <a:lnTo>
                    <a:pt x="116" y="156"/>
                  </a:lnTo>
                  <a:cubicBezTo>
                    <a:pt x="116" y="147"/>
                    <a:pt x="107" y="147"/>
                    <a:pt x="107" y="147"/>
                  </a:cubicBezTo>
                  <a:cubicBezTo>
                    <a:pt x="107" y="147"/>
                    <a:pt x="98" y="147"/>
                    <a:pt x="98" y="138"/>
                  </a:cubicBezTo>
                  <a:lnTo>
                    <a:pt x="89" y="138"/>
                  </a:lnTo>
                  <a:cubicBezTo>
                    <a:pt x="89" y="138"/>
                    <a:pt x="89" y="129"/>
                    <a:pt x="89" y="129"/>
                  </a:cubicBezTo>
                  <a:lnTo>
                    <a:pt x="80" y="129"/>
                  </a:lnTo>
                  <a:cubicBezTo>
                    <a:pt x="80" y="129"/>
                    <a:pt x="80" y="120"/>
                    <a:pt x="80" y="120"/>
                  </a:cubicBezTo>
                  <a:cubicBezTo>
                    <a:pt x="80" y="111"/>
                    <a:pt x="71" y="111"/>
                    <a:pt x="71" y="102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1" y="84"/>
                    <a:pt x="71" y="84"/>
                    <a:pt x="71" y="75"/>
                  </a:cubicBezTo>
                  <a:cubicBezTo>
                    <a:pt x="71" y="66"/>
                    <a:pt x="71" y="66"/>
                    <a:pt x="71" y="58"/>
                  </a:cubicBezTo>
                  <a:lnTo>
                    <a:pt x="80" y="58"/>
                  </a:lnTo>
                  <a:cubicBezTo>
                    <a:pt x="80" y="49"/>
                    <a:pt x="80" y="49"/>
                    <a:pt x="80" y="40"/>
                  </a:cubicBezTo>
                  <a:cubicBezTo>
                    <a:pt x="89" y="31"/>
                    <a:pt x="80" y="4"/>
                    <a:pt x="62" y="4"/>
                  </a:cubicBezTo>
                  <a:cubicBezTo>
                    <a:pt x="58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1"/>
            <p:cNvSpPr/>
            <p:nvPr/>
          </p:nvSpPr>
          <p:spPr>
            <a:xfrm>
              <a:off x="3948712" y="524042"/>
              <a:ext cx="17574" cy="16626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45" y="0"/>
                  </a:moveTo>
                  <a:cubicBezTo>
                    <a:pt x="28" y="0"/>
                    <a:pt x="10" y="9"/>
                    <a:pt x="10" y="18"/>
                  </a:cubicBezTo>
                  <a:cubicBezTo>
                    <a:pt x="1" y="36"/>
                    <a:pt x="10" y="54"/>
                    <a:pt x="28" y="63"/>
                  </a:cubicBezTo>
                  <a:cubicBezTo>
                    <a:pt x="28" y="63"/>
                    <a:pt x="36" y="63"/>
                    <a:pt x="36" y="72"/>
                  </a:cubicBezTo>
                  <a:cubicBezTo>
                    <a:pt x="36" y="72"/>
                    <a:pt x="45" y="72"/>
                    <a:pt x="54" y="80"/>
                  </a:cubicBezTo>
                  <a:cubicBezTo>
                    <a:pt x="63" y="80"/>
                    <a:pt x="72" y="89"/>
                    <a:pt x="81" y="98"/>
                  </a:cubicBezTo>
                  <a:cubicBezTo>
                    <a:pt x="90" y="98"/>
                    <a:pt x="99" y="107"/>
                    <a:pt x="108" y="116"/>
                  </a:cubicBezTo>
                  <a:cubicBezTo>
                    <a:pt x="108" y="125"/>
                    <a:pt x="117" y="125"/>
                    <a:pt x="117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44" y="152"/>
                    <a:pt x="161" y="170"/>
                    <a:pt x="170" y="188"/>
                  </a:cubicBezTo>
                  <a:cubicBezTo>
                    <a:pt x="179" y="196"/>
                    <a:pt x="188" y="205"/>
                    <a:pt x="197" y="214"/>
                  </a:cubicBezTo>
                  <a:cubicBezTo>
                    <a:pt x="197" y="223"/>
                    <a:pt x="206" y="232"/>
                    <a:pt x="206" y="241"/>
                  </a:cubicBezTo>
                  <a:cubicBezTo>
                    <a:pt x="212" y="254"/>
                    <a:pt x="224" y="262"/>
                    <a:pt x="236" y="262"/>
                  </a:cubicBezTo>
                  <a:cubicBezTo>
                    <a:pt x="241" y="262"/>
                    <a:pt x="246" y="261"/>
                    <a:pt x="251" y="259"/>
                  </a:cubicBezTo>
                  <a:cubicBezTo>
                    <a:pt x="259" y="250"/>
                    <a:pt x="277" y="232"/>
                    <a:pt x="268" y="214"/>
                  </a:cubicBezTo>
                  <a:cubicBezTo>
                    <a:pt x="215" y="125"/>
                    <a:pt x="135" y="54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1"/>
            <p:cNvSpPr/>
            <p:nvPr/>
          </p:nvSpPr>
          <p:spPr>
            <a:xfrm>
              <a:off x="3931834" y="446286"/>
              <a:ext cx="10178" cy="19155"/>
            </a:xfrm>
            <a:custGeom>
              <a:avLst/>
              <a:gdLst/>
              <a:ahLst/>
              <a:cxnLst/>
              <a:rect l="l" t="t" r="r" b="b"/>
              <a:pathLst>
                <a:path w="161" h="303" extrusionOk="0">
                  <a:moveTo>
                    <a:pt x="64" y="1"/>
                  </a:moveTo>
                  <a:cubicBezTo>
                    <a:pt x="42" y="1"/>
                    <a:pt x="23" y="38"/>
                    <a:pt x="45" y="53"/>
                  </a:cubicBezTo>
                  <a:cubicBezTo>
                    <a:pt x="80" y="79"/>
                    <a:pt x="98" y="124"/>
                    <a:pt x="89" y="160"/>
                  </a:cubicBezTo>
                  <a:cubicBezTo>
                    <a:pt x="80" y="195"/>
                    <a:pt x="54" y="231"/>
                    <a:pt x="18" y="249"/>
                  </a:cubicBezTo>
                  <a:cubicBezTo>
                    <a:pt x="9" y="249"/>
                    <a:pt x="0" y="267"/>
                    <a:pt x="9" y="285"/>
                  </a:cubicBezTo>
                  <a:cubicBezTo>
                    <a:pt x="9" y="302"/>
                    <a:pt x="27" y="302"/>
                    <a:pt x="45" y="302"/>
                  </a:cubicBezTo>
                  <a:cubicBezTo>
                    <a:pt x="98" y="276"/>
                    <a:pt x="143" y="222"/>
                    <a:pt x="152" y="169"/>
                  </a:cubicBezTo>
                  <a:cubicBezTo>
                    <a:pt x="161" y="106"/>
                    <a:pt x="134" y="44"/>
                    <a:pt x="80" y="8"/>
                  </a:cubicBezTo>
                  <a:cubicBezTo>
                    <a:pt x="75" y="3"/>
                    <a:pt x="7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1"/>
            <p:cNvSpPr/>
            <p:nvPr/>
          </p:nvSpPr>
          <p:spPr>
            <a:xfrm>
              <a:off x="3844279" y="554954"/>
              <a:ext cx="49499" cy="39764"/>
            </a:xfrm>
            <a:custGeom>
              <a:avLst/>
              <a:gdLst/>
              <a:ahLst/>
              <a:cxnLst/>
              <a:rect l="l" t="t" r="r" b="b"/>
              <a:pathLst>
                <a:path w="783" h="629" extrusionOk="0">
                  <a:moveTo>
                    <a:pt x="41" y="0"/>
                  </a:moveTo>
                  <a:cubicBezTo>
                    <a:pt x="20" y="0"/>
                    <a:pt x="0" y="15"/>
                    <a:pt x="11" y="38"/>
                  </a:cubicBezTo>
                  <a:cubicBezTo>
                    <a:pt x="74" y="216"/>
                    <a:pt x="154" y="403"/>
                    <a:pt x="306" y="528"/>
                  </a:cubicBezTo>
                  <a:cubicBezTo>
                    <a:pt x="386" y="591"/>
                    <a:pt x="487" y="628"/>
                    <a:pt x="588" y="628"/>
                  </a:cubicBezTo>
                  <a:cubicBezTo>
                    <a:pt x="644" y="628"/>
                    <a:pt x="700" y="616"/>
                    <a:pt x="752" y="591"/>
                  </a:cubicBezTo>
                  <a:cubicBezTo>
                    <a:pt x="782" y="575"/>
                    <a:pt x="767" y="534"/>
                    <a:pt x="739" y="534"/>
                  </a:cubicBezTo>
                  <a:cubicBezTo>
                    <a:pt x="735" y="534"/>
                    <a:pt x="730" y="535"/>
                    <a:pt x="725" y="537"/>
                  </a:cubicBezTo>
                  <a:cubicBezTo>
                    <a:pt x="680" y="560"/>
                    <a:pt x="632" y="570"/>
                    <a:pt x="586" y="570"/>
                  </a:cubicBezTo>
                  <a:cubicBezTo>
                    <a:pt x="485" y="570"/>
                    <a:pt x="388" y="524"/>
                    <a:pt x="315" y="457"/>
                  </a:cubicBezTo>
                  <a:cubicBezTo>
                    <a:pt x="190" y="341"/>
                    <a:pt x="127" y="180"/>
                    <a:pt x="74" y="20"/>
                  </a:cubicBez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1"/>
            <p:cNvSpPr/>
            <p:nvPr/>
          </p:nvSpPr>
          <p:spPr>
            <a:xfrm>
              <a:off x="3956045" y="432252"/>
              <a:ext cx="103297" cy="42925"/>
            </a:xfrm>
            <a:custGeom>
              <a:avLst/>
              <a:gdLst/>
              <a:ahLst/>
              <a:cxnLst/>
              <a:rect l="l" t="t" r="r" b="b"/>
              <a:pathLst>
                <a:path w="1634" h="679" extrusionOk="0">
                  <a:moveTo>
                    <a:pt x="771" y="1"/>
                  </a:moveTo>
                  <a:cubicBezTo>
                    <a:pt x="543" y="1"/>
                    <a:pt x="314" y="64"/>
                    <a:pt x="117" y="185"/>
                  </a:cubicBezTo>
                  <a:cubicBezTo>
                    <a:pt x="54" y="212"/>
                    <a:pt x="1" y="257"/>
                    <a:pt x="1" y="319"/>
                  </a:cubicBezTo>
                  <a:cubicBezTo>
                    <a:pt x="1" y="382"/>
                    <a:pt x="45" y="426"/>
                    <a:pt x="90" y="453"/>
                  </a:cubicBezTo>
                  <a:cubicBezTo>
                    <a:pt x="301" y="599"/>
                    <a:pt x="548" y="679"/>
                    <a:pt x="799" y="679"/>
                  </a:cubicBezTo>
                  <a:cubicBezTo>
                    <a:pt x="824" y="679"/>
                    <a:pt x="850" y="678"/>
                    <a:pt x="875" y="676"/>
                  </a:cubicBezTo>
                  <a:cubicBezTo>
                    <a:pt x="893" y="667"/>
                    <a:pt x="902" y="667"/>
                    <a:pt x="920" y="667"/>
                  </a:cubicBezTo>
                  <a:cubicBezTo>
                    <a:pt x="1027" y="658"/>
                    <a:pt x="1134" y="631"/>
                    <a:pt x="1232" y="587"/>
                  </a:cubicBezTo>
                  <a:cubicBezTo>
                    <a:pt x="1330" y="542"/>
                    <a:pt x="1419" y="489"/>
                    <a:pt x="1508" y="426"/>
                  </a:cubicBezTo>
                  <a:cubicBezTo>
                    <a:pt x="1571" y="382"/>
                    <a:pt x="1633" y="292"/>
                    <a:pt x="1553" y="230"/>
                  </a:cubicBezTo>
                  <a:cubicBezTo>
                    <a:pt x="1508" y="194"/>
                    <a:pt x="1455" y="168"/>
                    <a:pt x="1401" y="141"/>
                  </a:cubicBezTo>
                  <a:cubicBezTo>
                    <a:pt x="1348" y="123"/>
                    <a:pt x="1294" y="96"/>
                    <a:pt x="1241" y="78"/>
                  </a:cubicBezTo>
                  <a:cubicBezTo>
                    <a:pt x="1125" y="34"/>
                    <a:pt x="1009" y="16"/>
                    <a:pt x="893" y="7"/>
                  </a:cubicBezTo>
                  <a:cubicBezTo>
                    <a:pt x="852" y="3"/>
                    <a:pt x="812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1"/>
            <p:cNvSpPr/>
            <p:nvPr/>
          </p:nvSpPr>
          <p:spPr>
            <a:xfrm>
              <a:off x="3760960" y="631256"/>
              <a:ext cx="389736" cy="447896"/>
            </a:xfrm>
            <a:custGeom>
              <a:avLst/>
              <a:gdLst/>
              <a:ahLst/>
              <a:cxnLst/>
              <a:rect l="l" t="t" r="r" b="b"/>
              <a:pathLst>
                <a:path w="6165" h="7085" extrusionOk="0">
                  <a:moveTo>
                    <a:pt x="4674" y="0"/>
                  </a:moveTo>
                  <a:cubicBezTo>
                    <a:pt x="4106" y="0"/>
                    <a:pt x="3632" y="497"/>
                    <a:pt x="3283" y="963"/>
                  </a:cubicBezTo>
                  <a:cubicBezTo>
                    <a:pt x="2427" y="2131"/>
                    <a:pt x="1936" y="2890"/>
                    <a:pt x="1445" y="4246"/>
                  </a:cubicBezTo>
                  <a:lnTo>
                    <a:pt x="330" y="4147"/>
                  </a:lnTo>
                  <a:cubicBezTo>
                    <a:pt x="0" y="5075"/>
                    <a:pt x="9" y="5521"/>
                    <a:pt x="241" y="6030"/>
                  </a:cubicBezTo>
                  <a:cubicBezTo>
                    <a:pt x="464" y="6538"/>
                    <a:pt x="937" y="7056"/>
                    <a:pt x="1490" y="7082"/>
                  </a:cubicBezTo>
                  <a:cubicBezTo>
                    <a:pt x="1521" y="7084"/>
                    <a:pt x="1551" y="7084"/>
                    <a:pt x="1581" y="7084"/>
                  </a:cubicBezTo>
                  <a:cubicBezTo>
                    <a:pt x="3755" y="7084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6" y="4130"/>
                    <a:pt x="4505" y="5976"/>
                    <a:pt x="5130" y="6975"/>
                  </a:cubicBezTo>
                  <a:cubicBezTo>
                    <a:pt x="5469" y="6904"/>
                    <a:pt x="5826" y="6904"/>
                    <a:pt x="6165" y="6833"/>
                  </a:cubicBezTo>
                  <a:cubicBezTo>
                    <a:pt x="5817" y="5129"/>
                    <a:pt x="5656" y="2256"/>
                    <a:pt x="5585" y="1221"/>
                  </a:cubicBezTo>
                  <a:cubicBezTo>
                    <a:pt x="5540" y="579"/>
                    <a:pt x="5148" y="44"/>
                    <a:pt x="4800" y="8"/>
                  </a:cubicBezTo>
                  <a:cubicBezTo>
                    <a:pt x="4757" y="3"/>
                    <a:pt x="4716" y="0"/>
                    <a:pt x="4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1"/>
            <p:cNvSpPr/>
            <p:nvPr/>
          </p:nvSpPr>
          <p:spPr>
            <a:xfrm>
              <a:off x="4081277" y="714512"/>
              <a:ext cx="72258" cy="68465"/>
            </a:xfrm>
            <a:custGeom>
              <a:avLst/>
              <a:gdLst/>
              <a:ahLst/>
              <a:cxnLst/>
              <a:rect l="l" t="t" r="r" b="b"/>
              <a:pathLst>
                <a:path w="1143" h="1083" extrusionOk="0">
                  <a:moveTo>
                    <a:pt x="897" y="1"/>
                  </a:moveTo>
                  <a:cubicBezTo>
                    <a:pt x="861" y="1"/>
                    <a:pt x="825" y="10"/>
                    <a:pt x="794" y="29"/>
                  </a:cubicBezTo>
                  <a:cubicBezTo>
                    <a:pt x="562" y="163"/>
                    <a:pt x="348" y="306"/>
                    <a:pt x="152" y="475"/>
                  </a:cubicBezTo>
                  <a:cubicBezTo>
                    <a:pt x="89" y="529"/>
                    <a:pt x="18" y="591"/>
                    <a:pt x="9" y="680"/>
                  </a:cubicBezTo>
                  <a:cubicBezTo>
                    <a:pt x="0" y="770"/>
                    <a:pt x="72" y="841"/>
                    <a:pt x="134" y="912"/>
                  </a:cubicBezTo>
                  <a:cubicBezTo>
                    <a:pt x="219" y="997"/>
                    <a:pt x="320" y="1083"/>
                    <a:pt x="438" y="1083"/>
                  </a:cubicBezTo>
                  <a:cubicBezTo>
                    <a:pt x="444" y="1083"/>
                    <a:pt x="449" y="1082"/>
                    <a:pt x="455" y="1082"/>
                  </a:cubicBezTo>
                  <a:cubicBezTo>
                    <a:pt x="571" y="1082"/>
                    <a:pt x="660" y="1002"/>
                    <a:pt x="741" y="921"/>
                  </a:cubicBezTo>
                  <a:cubicBezTo>
                    <a:pt x="901" y="743"/>
                    <a:pt x="1035" y="529"/>
                    <a:pt x="1115" y="297"/>
                  </a:cubicBezTo>
                  <a:cubicBezTo>
                    <a:pt x="1142" y="208"/>
                    <a:pt x="1115" y="110"/>
                    <a:pt x="1035" y="47"/>
                  </a:cubicBezTo>
                  <a:cubicBezTo>
                    <a:pt x="995" y="17"/>
                    <a:pt x="945" y="1"/>
                    <a:pt x="897" y="1"/>
                  </a:cubicBez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1"/>
            <p:cNvSpPr/>
            <p:nvPr/>
          </p:nvSpPr>
          <p:spPr>
            <a:xfrm>
              <a:off x="4068317" y="751304"/>
              <a:ext cx="23138" cy="47982"/>
            </a:xfrm>
            <a:custGeom>
              <a:avLst/>
              <a:gdLst/>
              <a:ahLst/>
              <a:cxnLst/>
              <a:rect l="l" t="t" r="r" b="b"/>
              <a:pathLst>
                <a:path w="366" h="759" extrusionOk="0">
                  <a:moveTo>
                    <a:pt x="250" y="0"/>
                  </a:moveTo>
                  <a:cubicBezTo>
                    <a:pt x="170" y="98"/>
                    <a:pt x="80" y="206"/>
                    <a:pt x="0" y="304"/>
                  </a:cubicBezTo>
                  <a:cubicBezTo>
                    <a:pt x="36" y="402"/>
                    <a:pt x="71" y="500"/>
                    <a:pt x="107" y="598"/>
                  </a:cubicBezTo>
                  <a:cubicBezTo>
                    <a:pt x="178" y="652"/>
                    <a:pt x="259" y="714"/>
                    <a:pt x="321" y="759"/>
                  </a:cubicBezTo>
                  <a:cubicBezTo>
                    <a:pt x="348" y="669"/>
                    <a:pt x="294" y="562"/>
                    <a:pt x="214" y="527"/>
                  </a:cubicBezTo>
                  <a:cubicBezTo>
                    <a:pt x="214" y="482"/>
                    <a:pt x="187" y="420"/>
                    <a:pt x="178" y="366"/>
                  </a:cubicBezTo>
                  <a:cubicBezTo>
                    <a:pt x="250" y="295"/>
                    <a:pt x="303" y="188"/>
                    <a:pt x="366" y="116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1"/>
            <p:cNvSpPr/>
            <p:nvPr/>
          </p:nvSpPr>
          <p:spPr>
            <a:xfrm>
              <a:off x="4081846" y="755792"/>
              <a:ext cx="23138" cy="48045"/>
            </a:xfrm>
            <a:custGeom>
              <a:avLst/>
              <a:gdLst/>
              <a:ahLst/>
              <a:cxnLst/>
              <a:rect l="l" t="t" r="r" b="b"/>
              <a:pathLst>
                <a:path w="366" h="760" extrusionOk="0">
                  <a:moveTo>
                    <a:pt x="241" y="1"/>
                  </a:moveTo>
                  <a:cubicBezTo>
                    <a:pt x="161" y="99"/>
                    <a:pt x="80" y="206"/>
                    <a:pt x="0" y="304"/>
                  </a:cubicBezTo>
                  <a:cubicBezTo>
                    <a:pt x="36" y="402"/>
                    <a:pt x="63" y="500"/>
                    <a:pt x="98" y="598"/>
                  </a:cubicBezTo>
                  <a:cubicBezTo>
                    <a:pt x="170" y="643"/>
                    <a:pt x="250" y="705"/>
                    <a:pt x="321" y="759"/>
                  </a:cubicBezTo>
                  <a:cubicBezTo>
                    <a:pt x="348" y="670"/>
                    <a:pt x="295" y="563"/>
                    <a:pt x="205" y="527"/>
                  </a:cubicBezTo>
                  <a:cubicBezTo>
                    <a:pt x="205" y="482"/>
                    <a:pt x="179" y="420"/>
                    <a:pt x="179" y="366"/>
                  </a:cubicBezTo>
                  <a:cubicBezTo>
                    <a:pt x="241" y="286"/>
                    <a:pt x="303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1"/>
            <p:cNvSpPr/>
            <p:nvPr/>
          </p:nvSpPr>
          <p:spPr>
            <a:xfrm>
              <a:off x="4091960" y="754654"/>
              <a:ext cx="23201" cy="48045"/>
            </a:xfrm>
            <a:custGeom>
              <a:avLst/>
              <a:gdLst/>
              <a:ahLst/>
              <a:cxnLst/>
              <a:rect l="l" t="t" r="r" b="b"/>
              <a:pathLst>
                <a:path w="367" h="760" extrusionOk="0">
                  <a:moveTo>
                    <a:pt x="242" y="1"/>
                  </a:moveTo>
                  <a:cubicBezTo>
                    <a:pt x="161" y="108"/>
                    <a:pt x="81" y="206"/>
                    <a:pt x="1" y="304"/>
                  </a:cubicBezTo>
                  <a:cubicBezTo>
                    <a:pt x="36" y="402"/>
                    <a:pt x="63" y="500"/>
                    <a:pt x="99" y="599"/>
                  </a:cubicBezTo>
                  <a:cubicBezTo>
                    <a:pt x="170" y="652"/>
                    <a:pt x="251" y="715"/>
                    <a:pt x="322" y="759"/>
                  </a:cubicBezTo>
                  <a:cubicBezTo>
                    <a:pt x="349" y="679"/>
                    <a:pt x="295" y="563"/>
                    <a:pt x="206" y="527"/>
                  </a:cubicBezTo>
                  <a:cubicBezTo>
                    <a:pt x="206" y="483"/>
                    <a:pt x="179" y="420"/>
                    <a:pt x="179" y="376"/>
                  </a:cubicBezTo>
                  <a:cubicBezTo>
                    <a:pt x="242" y="295"/>
                    <a:pt x="304" y="197"/>
                    <a:pt x="366" y="117"/>
                  </a:cubicBezTo>
                  <a:lnTo>
                    <a:pt x="242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1"/>
            <p:cNvSpPr/>
            <p:nvPr/>
          </p:nvSpPr>
          <p:spPr>
            <a:xfrm>
              <a:off x="4102707" y="754654"/>
              <a:ext cx="23138" cy="47476"/>
            </a:xfrm>
            <a:custGeom>
              <a:avLst/>
              <a:gdLst/>
              <a:ahLst/>
              <a:cxnLst/>
              <a:rect l="l" t="t" r="r" b="b"/>
              <a:pathLst>
                <a:path w="366" h="751" extrusionOk="0">
                  <a:moveTo>
                    <a:pt x="241" y="1"/>
                  </a:moveTo>
                  <a:cubicBezTo>
                    <a:pt x="161" y="99"/>
                    <a:pt x="81" y="197"/>
                    <a:pt x="0" y="295"/>
                  </a:cubicBezTo>
                  <a:cubicBezTo>
                    <a:pt x="36" y="393"/>
                    <a:pt x="63" y="500"/>
                    <a:pt x="98" y="599"/>
                  </a:cubicBezTo>
                  <a:cubicBezTo>
                    <a:pt x="170" y="643"/>
                    <a:pt x="250" y="706"/>
                    <a:pt x="312" y="750"/>
                  </a:cubicBezTo>
                  <a:cubicBezTo>
                    <a:pt x="339" y="670"/>
                    <a:pt x="286" y="554"/>
                    <a:pt x="205" y="527"/>
                  </a:cubicBezTo>
                  <a:cubicBezTo>
                    <a:pt x="205" y="474"/>
                    <a:pt x="179" y="411"/>
                    <a:pt x="179" y="367"/>
                  </a:cubicBezTo>
                  <a:cubicBezTo>
                    <a:pt x="241" y="286"/>
                    <a:pt x="295" y="188"/>
                    <a:pt x="366" y="10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FF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1"/>
            <p:cNvSpPr/>
            <p:nvPr/>
          </p:nvSpPr>
          <p:spPr>
            <a:xfrm>
              <a:off x="3699641" y="914780"/>
              <a:ext cx="48172" cy="5942"/>
            </a:xfrm>
            <a:custGeom>
              <a:avLst/>
              <a:gdLst/>
              <a:ahLst/>
              <a:cxnLst/>
              <a:rect l="l" t="t" r="r" b="b"/>
              <a:pathLst>
                <a:path w="762" h="94" extrusionOk="0">
                  <a:moveTo>
                    <a:pt x="36" y="1"/>
                  </a:moveTo>
                  <a:cubicBezTo>
                    <a:pt x="6" y="1"/>
                    <a:pt x="0" y="55"/>
                    <a:pt x="33" y="55"/>
                  </a:cubicBezTo>
                  <a:cubicBezTo>
                    <a:pt x="161" y="79"/>
                    <a:pt x="288" y="93"/>
                    <a:pt x="414" y="93"/>
                  </a:cubicBezTo>
                  <a:cubicBezTo>
                    <a:pt x="518" y="93"/>
                    <a:pt x="620" y="84"/>
                    <a:pt x="720" y="64"/>
                  </a:cubicBezTo>
                  <a:cubicBezTo>
                    <a:pt x="762" y="56"/>
                    <a:pt x="757" y="1"/>
                    <a:pt x="720" y="1"/>
                  </a:cubicBezTo>
                  <a:cubicBezTo>
                    <a:pt x="717" y="1"/>
                    <a:pt x="714" y="1"/>
                    <a:pt x="711" y="1"/>
                  </a:cubicBezTo>
                  <a:cubicBezTo>
                    <a:pt x="600" y="24"/>
                    <a:pt x="488" y="35"/>
                    <a:pt x="377" y="35"/>
                  </a:cubicBezTo>
                  <a:cubicBezTo>
                    <a:pt x="265" y="35"/>
                    <a:pt x="154" y="24"/>
                    <a:pt x="42" y="1"/>
                  </a:cubicBezTo>
                  <a:cubicBezTo>
                    <a:pt x="40" y="1"/>
                    <a:pt x="38" y="1"/>
                    <a:pt x="36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3671825" y="635744"/>
              <a:ext cx="389736" cy="448907"/>
            </a:xfrm>
            <a:custGeom>
              <a:avLst/>
              <a:gdLst/>
              <a:ahLst/>
              <a:cxnLst/>
              <a:rect l="l" t="t" r="r" b="b"/>
              <a:pathLst>
                <a:path w="6165" h="7101" extrusionOk="0">
                  <a:moveTo>
                    <a:pt x="4675" y="0"/>
                  </a:moveTo>
                  <a:cubicBezTo>
                    <a:pt x="4106" y="0"/>
                    <a:pt x="3633" y="497"/>
                    <a:pt x="3283" y="963"/>
                  </a:cubicBezTo>
                  <a:cubicBezTo>
                    <a:pt x="2427" y="2132"/>
                    <a:pt x="1936" y="2890"/>
                    <a:pt x="1437" y="4246"/>
                  </a:cubicBezTo>
                  <a:lnTo>
                    <a:pt x="331" y="4148"/>
                  </a:lnTo>
                  <a:cubicBezTo>
                    <a:pt x="1" y="5076"/>
                    <a:pt x="9" y="5522"/>
                    <a:pt x="241" y="6030"/>
                  </a:cubicBezTo>
                  <a:cubicBezTo>
                    <a:pt x="464" y="6539"/>
                    <a:pt x="928" y="7056"/>
                    <a:pt x="1490" y="7083"/>
                  </a:cubicBezTo>
                  <a:cubicBezTo>
                    <a:pt x="1521" y="7084"/>
                    <a:pt x="1551" y="7085"/>
                    <a:pt x="1581" y="7085"/>
                  </a:cubicBezTo>
                  <a:cubicBezTo>
                    <a:pt x="3747" y="7085"/>
                    <a:pt x="4054" y="3933"/>
                    <a:pt x="4300" y="3229"/>
                  </a:cubicBezTo>
                  <a:lnTo>
                    <a:pt x="4300" y="3229"/>
                  </a:lnTo>
                  <a:cubicBezTo>
                    <a:pt x="4247" y="4139"/>
                    <a:pt x="4506" y="6102"/>
                    <a:pt x="5121" y="7101"/>
                  </a:cubicBezTo>
                  <a:cubicBezTo>
                    <a:pt x="5469" y="7029"/>
                    <a:pt x="5817" y="7029"/>
                    <a:pt x="6165" y="6958"/>
                  </a:cubicBezTo>
                  <a:cubicBezTo>
                    <a:pt x="5817" y="5254"/>
                    <a:pt x="5656" y="2257"/>
                    <a:pt x="5585" y="1222"/>
                  </a:cubicBezTo>
                  <a:cubicBezTo>
                    <a:pt x="5532" y="588"/>
                    <a:pt x="5148" y="53"/>
                    <a:pt x="4800" y="8"/>
                  </a:cubicBezTo>
                  <a:cubicBezTo>
                    <a:pt x="4758" y="3"/>
                    <a:pt x="4716" y="0"/>
                    <a:pt x="4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1"/>
            <p:cNvSpPr/>
            <p:nvPr/>
          </p:nvSpPr>
          <p:spPr>
            <a:xfrm>
              <a:off x="3755840" y="778360"/>
              <a:ext cx="69160" cy="162153"/>
            </a:xfrm>
            <a:custGeom>
              <a:avLst/>
              <a:gdLst/>
              <a:ahLst/>
              <a:cxnLst/>
              <a:rect l="l" t="t" r="r" b="b"/>
              <a:pathLst>
                <a:path w="1094" h="2565" extrusionOk="0">
                  <a:moveTo>
                    <a:pt x="1048" y="0"/>
                  </a:moveTo>
                  <a:cubicBezTo>
                    <a:pt x="1041" y="0"/>
                    <a:pt x="1033" y="3"/>
                    <a:pt x="1027" y="9"/>
                  </a:cubicBezTo>
                  <a:cubicBezTo>
                    <a:pt x="625" y="607"/>
                    <a:pt x="322" y="1258"/>
                    <a:pt x="135" y="1945"/>
                  </a:cubicBezTo>
                  <a:cubicBezTo>
                    <a:pt x="81" y="2142"/>
                    <a:pt x="36" y="2338"/>
                    <a:pt x="1" y="2534"/>
                  </a:cubicBezTo>
                  <a:cubicBezTo>
                    <a:pt x="1" y="2553"/>
                    <a:pt x="16" y="2564"/>
                    <a:pt x="31" y="2564"/>
                  </a:cubicBezTo>
                  <a:cubicBezTo>
                    <a:pt x="45" y="2564"/>
                    <a:pt x="59" y="2555"/>
                    <a:pt x="63" y="2534"/>
                  </a:cubicBezTo>
                  <a:cubicBezTo>
                    <a:pt x="188" y="1847"/>
                    <a:pt x="420" y="1169"/>
                    <a:pt x="768" y="554"/>
                  </a:cubicBezTo>
                  <a:cubicBezTo>
                    <a:pt x="866" y="375"/>
                    <a:pt x="964" y="215"/>
                    <a:pt x="1080" y="54"/>
                  </a:cubicBezTo>
                  <a:cubicBezTo>
                    <a:pt x="1094" y="27"/>
                    <a:pt x="1072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1"/>
            <p:cNvSpPr/>
            <p:nvPr/>
          </p:nvSpPr>
          <p:spPr>
            <a:xfrm>
              <a:off x="3729099" y="915918"/>
              <a:ext cx="21873" cy="28701"/>
            </a:xfrm>
            <a:custGeom>
              <a:avLst/>
              <a:gdLst/>
              <a:ahLst/>
              <a:cxnLst/>
              <a:rect l="l" t="t" r="r" b="b"/>
              <a:pathLst>
                <a:path w="346" h="454" extrusionOk="0">
                  <a:moveTo>
                    <a:pt x="299" y="1"/>
                  </a:moveTo>
                  <a:cubicBezTo>
                    <a:pt x="292" y="1"/>
                    <a:pt x="285" y="4"/>
                    <a:pt x="281" y="10"/>
                  </a:cubicBezTo>
                  <a:cubicBezTo>
                    <a:pt x="192" y="144"/>
                    <a:pt x="103" y="278"/>
                    <a:pt x="13" y="403"/>
                  </a:cubicBezTo>
                  <a:cubicBezTo>
                    <a:pt x="1" y="428"/>
                    <a:pt x="19" y="453"/>
                    <a:pt x="41" y="453"/>
                  </a:cubicBezTo>
                  <a:cubicBezTo>
                    <a:pt x="50" y="453"/>
                    <a:pt x="59" y="449"/>
                    <a:pt x="67" y="438"/>
                  </a:cubicBezTo>
                  <a:cubicBezTo>
                    <a:pt x="156" y="314"/>
                    <a:pt x="236" y="180"/>
                    <a:pt x="326" y="55"/>
                  </a:cubicBezTo>
                  <a:cubicBezTo>
                    <a:pt x="346" y="28"/>
                    <a:pt x="320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1"/>
            <p:cNvSpPr/>
            <p:nvPr/>
          </p:nvSpPr>
          <p:spPr>
            <a:xfrm>
              <a:off x="3940241" y="814140"/>
              <a:ext cx="11126" cy="125740"/>
            </a:xfrm>
            <a:custGeom>
              <a:avLst/>
              <a:gdLst/>
              <a:ahLst/>
              <a:cxnLst/>
              <a:rect l="l" t="t" r="r" b="b"/>
              <a:pathLst>
                <a:path w="176" h="1989" extrusionOk="0">
                  <a:moveTo>
                    <a:pt x="140" y="1"/>
                  </a:moveTo>
                  <a:cubicBezTo>
                    <a:pt x="126" y="1"/>
                    <a:pt x="112" y="8"/>
                    <a:pt x="108" y="23"/>
                  </a:cubicBezTo>
                  <a:cubicBezTo>
                    <a:pt x="19" y="523"/>
                    <a:pt x="1" y="1031"/>
                    <a:pt x="46" y="1531"/>
                  </a:cubicBezTo>
                  <a:cubicBezTo>
                    <a:pt x="54" y="1674"/>
                    <a:pt x="72" y="1816"/>
                    <a:pt x="99" y="1959"/>
                  </a:cubicBezTo>
                  <a:cubicBezTo>
                    <a:pt x="103" y="1979"/>
                    <a:pt x="118" y="1989"/>
                    <a:pt x="132" y="1989"/>
                  </a:cubicBezTo>
                  <a:cubicBezTo>
                    <a:pt x="150" y="1989"/>
                    <a:pt x="166" y="1975"/>
                    <a:pt x="162" y="1950"/>
                  </a:cubicBezTo>
                  <a:cubicBezTo>
                    <a:pt x="72" y="1460"/>
                    <a:pt x="63" y="960"/>
                    <a:pt x="108" y="460"/>
                  </a:cubicBezTo>
                  <a:cubicBezTo>
                    <a:pt x="126" y="318"/>
                    <a:pt x="144" y="175"/>
                    <a:pt x="170" y="32"/>
                  </a:cubicBezTo>
                  <a:cubicBezTo>
                    <a:pt x="175" y="12"/>
                    <a:pt x="158" y="1"/>
                    <a:pt x="140" y="1"/>
                  </a:cubicBezTo>
                  <a:close/>
                </a:path>
              </a:pathLst>
            </a:custGeom>
            <a:solidFill>
              <a:srgbClr val="013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1"/>
            <p:cNvSpPr/>
            <p:nvPr/>
          </p:nvSpPr>
          <p:spPr>
            <a:xfrm>
              <a:off x="3998527" y="1056321"/>
              <a:ext cx="47666" cy="11442"/>
            </a:xfrm>
            <a:custGeom>
              <a:avLst/>
              <a:gdLst/>
              <a:ahLst/>
              <a:cxnLst/>
              <a:rect l="l" t="t" r="r" b="b"/>
              <a:pathLst>
                <a:path w="754" h="181" extrusionOk="0">
                  <a:moveTo>
                    <a:pt x="711" y="1"/>
                  </a:moveTo>
                  <a:cubicBezTo>
                    <a:pt x="708" y="1"/>
                    <a:pt x="706" y="1"/>
                    <a:pt x="703" y="2"/>
                  </a:cubicBezTo>
                  <a:cubicBezTo>
                    <a:pt x="480" y="37"/>
                    <a:pt x="257" y="82"/>
                    <a:pt x="34" y="118"/>
                  </a:cubicBezTo>
                  <a:cubicBezTo>
                    <a:pt x="0" y="126"/>
                    <a:pt x="6" y="181"/>
                    <a:pt x="36" y="181"/>
                  </a:cubicBezTo>
                  <a:cubicBezTo>
                    <a:pt x="38" y="181"/>
                    <a:pt x="40" y="181"/>
                    <a:pt x="42" y="180"/>
                  </a:cubicBezTo>
                  <a:cubicBezTo>
                    <a:pt x="265" y="135"/>
                    <a:pt x="488" y="100"/>
                    <a:pt x="712" y="64"/>
                  </a:cubicBezTo>
                  <a:cubicBezTo>
                    <a:pt x="753" y="56"/>
                    <a:pt x="748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1"/>
            <p:cNvSpPr/>
            <p:nvPr/>
          </p:nvSpPr>
          <p:spPr>
            <a:xfrm>
              <a:off x="3744587" y="541300"/>
              <a:ext cx="204761" cy="257422"/>
            </a:xfrm>
            <a:custGeom>
              <a:avLst/>
              <a:gdLst/>
              <a:ahLst/>
              <a:cxnLst/>
              <a:rect l="l" t="t" r="r" b="b"/>
              <a:pathLst>
                <a:path w="3239" h="4072" extrusionOk="0">
                  <a:moveTo>
                    <a:pt x="654" y="0"/>
                  </a:moveTo>
                  <a:cubicBezTo>
                    <a:pt x="537" y="0"/>
                    <a:pt x="418" y="41"/>
                    <a:pt x="322" y="111"/>
                  </a:cubicBezTo>
                  <a:cubicBezTo>
                    <a:pt x="170" y="236"/>
                    <a:pt x="0" y="798"/>
                    <a:pt x="63" y="1172"/>
                  </a:cubicBezTo>
                  <a:cubicBezTo>
                    <a:pt x="277" y="2395"/>
                    <a:pt x="848" y="3090"/>
                    <a:pt x="1588" y="4072"/>
                  </a:cubicBezTo>
                  <a:cubicBezTo>
                    <a:pt x="2124" y="4072"/>
                    <a:pt x="2677" y="4027"/>
                    <a:pt x="3230" y="3947"/>
                  </a:cubicBezTo>
                  <a:cubicBezTo>
                    <a:pt x="3176" y="3652"/>
                    <a:pt x="3185" y="3367"/>
                    <a:pt x="3239" y="3073"/>
                  </a:cubicBezTo>
                  <a:lnTo>
                    <a:pt x="3239" y="3073"/>
                  </a:lnTo>
                  <a:cubicBezTo>
                    <a:pt x="2971" y="3081"/>
                    <a:pt x="2686" y="3090"/>
                    <a:pt x="2373" y="3099"/>
                  </a:cubicBezTo>
                  <a:cubicBezTo>
                    <a:pt x="1990" y="2234"/>
                    <a:pt x="1562" y="1360"/>
                    <a:pt x="1187" y="494"/>
                  </a:cubicBezTo>
                  <a:cubicBezTo>
                    <a:pt x="1115" y="325"/>
                    <a:pt x="1026" y="146"/>
                    <a:pt x="875" y="57"/>
                  </a:cubicBezTo>
                  <a:cubicBezTo>
                    <a:pt x="807" y="18"/>
                    <a:pt x="731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1"/>
            <p:cNvSpPr/>
            <p:nvPr/>
          </p:nvSpPr>
          <p:spPr>
            <a:xfrm>
              <a:off x="3746863" y="572528"/>
              <a:ext cx="201917" cy="226192"/>
            </a:xfrm>
            <a:custGeom>
              <a:avLst/>
              <a:gdLst/>
              <a:ahLst/>
              <a:cxnLst/>
              <a:rect l="l" t="t" r="r" b="b"/>
              <a:pathLst>
                <a:path w="3194" h="3578" extrusionOk="0">
                  <a:moveTo>
                    <a:pt x="89" y="0"/>
                  </a:moveTo>
                  <a:cubicBezTo>
                    <a:pt x="27" y="215"/>
                    <a:pt x="0" y="473"/>
                    <a:pt x="27" y="678"/>
                  </a:cubicBezTo>
                  <a:cubicBezTo>
                    <a:pt x="241" y="1901"/>
                    <a:pt x="812" y="2596"/>
                    <a:pt x="1552" y="3578"/>
                  </a:cubicBezTo>
                  <a:cubicBezTo>
                    <a:pt x="2088" y="3578"/>
                    <a:pt x="2641" y="3533"/>
                    <a:pt x="3194" y="3453"/>
                  </a:cubicBezTo>
                  <a:cubicBezTo>
                    <a:pt x="3185" y="3417"/>
                    <a:pt x="3185" y="3381"/>
                    <a:pt x="3176" y="3346"/>
                  </a:cubicBezTo>
                  <a:cubicBezTo>
                    <a:pt x="3034" y="3367"/>
                    <a:pt x="2891" y="3379"/>
                    <a:pt x="2749" y="3379"/>
                  </a:cubicBezTo>
                  <a:cubicBezTo>
                    <a:pt x="2470" y="3379"/>
                    <a:pt x="2193" y="3333"/>
                    <a:pt x="1927" y="3221"/>
                  </a:cubicBezTo>
                  <a:cubicBezTo>
                    <a:pt x="1865" y="3221"/>
                    <a:pt x="2052" y="2980"/>
                    <a:pt x="1989" y="2855"/>
                  </a:cubicBezTo>
                  <a:lnTo>
                    <a:pt x="1989" y="2855"/>
                  </a:lnTo>
                  <a:cubicBezTo>
                    <a:pt x="1927" y="2980"/>
                    <a:pt x="1749" y="3042"/>
                    <a:pt x="1686" y="3167"/>
                  </a:cubicBezTo>
                  <a:cubicBezTo>
                    <a:pt x="919" y="2240"/>
                    <a:pt x="161" y="121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1"/>
            <p:cNvSpPr/>
            <p:nvPr/>
          </p:nvSpPr>
          <p:spPr>
            <a:xfrm>
              <a:off x="3813240" y="582580"/>
              <a:ext cx="71942" cy="133895"/>
            </a:xfrm>
            <a:custGeom>
              <a:avLst/>
              <a:gdLst/>
              <a:ahLst/>
              <a:cxnLst/>
              <a:rect l="l" t="t" r="r" b="b"/>
              <a:pathLst>
                <a:path w="1138" h="2118" extrusionOk="0">
                  <a:moveTo>
                    <a:pt x="41" y="0"/>
                  </a:moveTo>
                  <a:cubicBezTo>
                    <a:pt x="20" y="0"/>
                    <a:pt x="1" y="16"/>
                    <a:pt x="12" y="38"/>
                  </a:cubicBezTo>
                  <a:cubicBezTo>
                    <a:pt x="288" y="573"/>
                    <a:pt x="565" y="1108"/>
                    <a:pt x="841" y="1643"/>
                  </a:cubicBezTo>
                  <a:cubicBezTo>
                    <a:pt x="913" y="1795"/>
                    <a:pt x="993" y="1947"/>
                    <a:pt x="1073" y="2098"/>
                  </a:cubicBezTo>
                  <a:cubicBezTo>
                    <a:pt x="1080" y="2112"/>
                    <a:pt x="1092" y="2118"/>
                    <a:pt x="1103" y="2118"/>
                  </a:cubicBezTo>
                  <a:cubicBezTo>
                    <a:pt x="1122" y="2118"/>
                    <a:pt x="1138" y="2103"/>
                    <a:pt x="1127" y="2081"/>
                  </a:cubicBezTo>
                  <a:cubicBezTo>
                    <a:pt x="850" y="1545"/>
                    <a:pt x="583" y="1010"/>
                    <a:pt x="306" y="475"/>
                  </a:cubicBezTo>
                  <a:lnTo>
                    <a:pt x="74" y="20"/>
                  </a:lnTo>
                  <a:cubicBezTo>
                    <a:pt x="67" y="6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1"/>
            <p:cNvSpPr/>
            <p:nvPr/>
          </p:nvSpPr>
          <p:spPr>
            <a:xfrm>
              <a:off x="3945362" y="734425"/>
              <a:ext cx="137119" cy="56390"/>
            </a:xfrm>
            <a:custGeom>
              <a:avLst/>
              <a:gdLst/>
              <a:ahLst/>
              <a:cxnLst/>
              <a:rect l="l" t="t" r="r" b="b"/>
              <a:pathLst>
                <a:path w="2169" h="892" extrusionOk="0">
                  <a:moveTo>
                    <a:pt x="1002" y="1"/>
                  </a:moveTo>
                  <a:cubicBezTo>
                    <a:pt x="689" y="1"/>
                    <a:pt x="387" y="9"/>
                    <a:pt x="63" y="18"/>
                  </a:cubicBezTo>
                  <a:cubicBezTo>
                    <a:pt x="9" y="312"/>
                    <a:pt x="0" y="597"/>
                    <a:pt x="54" y="892"/>
                  </a:cubicBezTo>
                  <a:cubicBezTo>
                    <a:pt x="785" y="776"/>
                    <a:pt x="1499" y="606"/>
                    <a:pt x="2168" y="374"/>
                  </a:cubicBezTo>
                  <a:cubicBezTo>
                    <a:pt x="2159" y="258"/>
                    <a:pt x="2150" y="151"/>
                    <a:pt x="2150" y="44"/>
                  </a:cubicBezTo>
                  <a:cubicBezTo>
                    <a:pt x="1721" y="11"/>
                    <a:pt x="1354" y="1"/>
                    <a:pt x="1002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1"/>
            <p:cNvSpPr/>
            <p:nvPr/>
          </p:nvSpPr>
          <p:spPr>
            <a:xfrm>
              <a:off x="4044611" y="720454"/>
              <a:ext cx="79591" cy="47476"/>
            </a:xfrm>
            <a:custGeom>
              <a:avLst/>
              <a:gdLst/>
              <a:ahLst/>
              <a:cxnLst/>
              <a:rect l="l" t="t" r="r" b="b"/>
              <a:pathLst>
                <a:path w="1259" h="751" extrusionOk="0">
                  <a:moveTo>
                    <a:pt x="1024" y="1"/>
                  </a:moveTo>
                  <a:cubicBezTo>
                    <a:pt x="984" y="1"/>
                    <a:pt x="943" y="7"/>
                    <a:pt x="901" y="16"/>
                  </a:cubicBezTo>
                  <a:cubicBezTo>
                    <a:pt x="598" y="69"/>
                    <a:pt x="304" y="158"/>
                    <a:pt x="18" y="274"/>
                  </a:cubicBezTo>
                  <a:lnTo>
                    <a:pt x="0" y="569"/>
                  </a:lnTo>
                  <a:cubicBezTo>
                    <a:pt x="238" y="688"/>
                    <a:pt x="504" y="750"/>
                    <a:pt x="767" y="750"/>
                  </a:cubicBezTo>
                  <a:cubicBezTo>
                    <a:pt x="800" y="750"/>
                    <a:pt x="833" y="749"/>
                    <a:pt x="866" y="747"/>
                  </a:cubicBezTo>
                  <a:cubicBezTo>
                    <a:pt x="982" y="738"/>
                    <a:pt x="1098" y="720"/>
                    <a:pt x="1178" y="640"/>
                  </a:cubicBezTo>
                  <a:cubicBezTo>
                    <a:pt x="1258" y="551"/>
                    <a:pt x="1258" y="408"/>
                    <a:pt x="1249" y="283"/>
                  </a:cubicBezTo>
                  <a:cubicBezTo>
                    <a:pt x="1240" y="194"/>
                    <a:pt x="1231" y="87"/>
                    <a:pt x="1151" y="33"/>
                  </a:cubicBezTo>
                  <a:cubicBezTo>
                    <a:pt x="1113" y="9"/>
                    <a:pt x="1069" y="1"/>
                    <a:pt x="1024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1"/>
            <p:cNvSpPr/>
            <p:nvPr/>
          </p:nvSpPr>
          <p:spPr>
            <a:xfrm>
              <a:off x="4111684" y="720264"/>
              <a:ext cx="34517" cy="34454"/>
            </a:xfrm>
            <a:custGeom>
              <a:avLst/>
              <a:gdLst/>
              <a:ahLst/>
              <a:cxnLst/>
              <a:rect l="l" t="t" r="r" b="b"/>
              <a:pathLst>
                <a:path w="546" h="545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5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6"/>
                    <a:pt x="545" y="277"/>
                  </a:cubicBezTo>
                  <a:cubicBezTo>
                    <a:pt x="492" y="188"/>
                    <a:pt x="438" y="99"/>
                    <a:pt x="385" y="10"/>
                  </a:cubicBezTo>
                  <a:cubicBezTo>
                    <a:pt x="260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1"/>
            <p:cNvSpPr/>
            <p:nvPr/>
          </p:nvSpPr>
          <p:spPr>
            <a:xfrm>
              <a:off x="4106626" y="733224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70"/>
                  </a:lnTo>
                  <a:cubicBezTo>
                    <a:pt x="108" y="170"/>
                    <a:pt x="215" y="188"/>
                    <a:pt x="322" y="188"/>
                  </a:cubicBezTo>
                  <a:cubicBezTo>
                    <a:pt x="358" y="224"/>
                    <a:pt x="384" y="286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67"/>
                    <a:pt x="545" y="277"/>
                  </a:cubicBezTo>
                  <a:cubicBezTo>
                    <a:pt x="491" y="188"/>
                    <a:pt x="438" y="99"/>
                    <a:pt x="384" y="10"/>
                  </a:cubicBezTo>
                  <a:cubicBezTo>
                    <a:pt x="259" y="10"/>
                    <a:pt x="126" y="10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>
              <a:off x="4099293" y="740557"/>
              <a:ext cx="34454" cy="34517"/>
            </a:xfrm>
            <a:custGeom>
              <a:avLst/>
              <a:gdLst/>
              <a:ahLst/>
              <a:cxnLst/>
              <a:rect l="l" t="t" r="r" b="b"/>
              <a:pathLst>
                <a:path w="545" h="546" extrusionOk="0">
                  <a:moveTo>
                    <a:pt x="1" y="1"/>
                  </a:moveTo>
                  <a:lnTo>
                    <a:pt x="1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84" y="277"/>
                    <a:pt x="420" y="313"/>
                  </a:cubicBezTo>
                  <a:cubicBezTo>
                    <a:pt x="393" y="402"/>
                    <a:pt x="447" y="509"/>
                    <a:pt x="527" y="545"/>
                  </a:cubicBezTo>
                  <a:cubicBezTo>
                    <a:pt x="536" y="465"/>
                    <a:pt x="536" y="358"/>
                    <a:pt x="545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1"/>
            <p:cNvSpPr/>
            <p:nvPr/>
          </p:nvSpPr>
          <p:spPr>
            <a:xfrm>
              <a:off x="4091960" y="748459"/>
              <a:ext cx="35022" cy="34454"/>
            </a:xfrm>
            <a:custGeom>
              <a:avLst/>
              <a:gdLst/>
              <a:ahLst/>
              <a:cxnLst/>
              <a:rect l="l" t="t" r="r" b="b"/>
              <a:pathLst>
                <a:path w="554" h="545" extrusionOk="0">
                  <a:moveTo>
                    <a:pt x="1" y="1"/>
                  </a:moveTo>
                  <a:lnTo>
                    <a:pt x="10" y="161"/>
                  </a:lnTo>
                  <a:cubicBezTo>
                    <a:pt x="108" y="170"/>
                    <a:pt x="224" y="188"/>
                    <a:pt x="322" y="188"/>
                  </a:cubicBezTo>
                  <a:cubicBezTo>
                    <a:pt x="358" y="224"/>
                    <a:pt x="393" y="277"/>
                    <a:pt x="429" y="313"/>
                  </a:cubicBezTo>
                  <a:cubicBezTo>
                    <a:pt x="393" y="393"/>
                    <a:pt x="447" y="509"/>
                    <a:pt x="536" y="545"/>
                  </a:cubicBezTo>
                  <a:cubicBezTo>
                    <a:pt x="536" y="465"/>
                    <a:pt x="545" y="358"/>
                    <a:pt x="554" y="277"/>
                  </a:cubicBezTo>
                  <a:cubicBezTo>
                    <a:pt x="500" y="188"/>
                    <a:pt x="438" y="99"/>
                    <a:pt x="384" y="10"/>
                  </a:cubicBezTo>
                  <a:cubicBezTo>
                    <a:pt x="259" y="1"/>
                    <a:pt x="135" y="1"/>
                    <a:pt x="1" y="1"/>
                  </a:cubicBezTo>
                  <a:close/>
                </a:path>
              </a:pathLst>
            </a:custGeom>
            <a:solidFill>
              <a:srgbClr val="FFC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0" name="Google Shape;2430;p61"/>
            <p:cNvGrpSpPr/>
            <p:nvPr/>
          </p:nvGrpSpPr>
          <p:grpSpPr>
            <a:xfrm>
              <a:off x="3616006" y="13192"/>
              <a:ext cx="257232" cy="299965"/>
              <a:chOff x="3616006" y="13192"/>
              <a:chExt cx="257232" cy="299965"/>
            </a:xfrm>
          </p:grpSpPr>
          <p:sp>
            <p:nvSpPr>
              <p:cNvPr id="2431" name="Google Shape;2431;p61"/>
              <p:cNvSpPr/>
              <p:nvPr/>
            </p:nvSpPr>
            <p:spPr>
              <a:xfrm>
                <a:off x="3740605" y="123062"/>
                <a:ext cx="88062" cy="19009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3007" extrusionOk="0">
                    <a:moveTo>
                      <a:pt x="367" y="0"/>
                    </a:moveTo>
                    <a:lnTo>
                      <a:pt x="1" y="197"/>
                    </a:lnTo>
                    <a:cubicBezTo>
                      <a:pt x="188" y="678"/>
                      <a:pt x="367" y="1160"/>
                      <a:pt x="554" y="1642"/>
                    </a:cubicBezTo>
                    <a:lnTo>
                      <a:pt x="634" y="1107"/>
                    </a:lnTo>
                    <a:cubicBezTo>
                      <a:pt x="750" y="1463"/>
                      <a:pt x="875" y="1820"/>
                      <a:pt x="991" y="2177"/>
                    </a:cubicBezTo>
                    <a:cubicBezTo>
                      <a:pt x="1036" y="1990"/>
                      <a:pt x="1080" y="1811"/>
                      <a:pt x="1125" y="1624"/>
                    </a:cubicBezTo>
                    <a:cubicBezTo>
                      <a:pt x="1214" y="2088"/>
                      <a:pt x="1303" y="2552"/>
                      <a:pt x="1393" y="3007"/>
                    </a:cubicBezTo>
                    <a:cubicBezTo>
                      <a:pt x="1330" y="2498"/>
                      <a:pt x="1268" y="2025"/>
                      <a:pt x="1196" y="1517"/>
                    </a:cubicBezTo>
                    <a:lnTo>
                      <a:pt x="1196" y="1517"/>
                    </a:lnTo>
                    <a:cubicBezTo>
                      <a:pt x="1205" y="1535"/>
                      <a:pt x="1205" y="1553"/>
                      <a:pt x="1214" y="1579"/>
                    </a:cubicBezTo>
                    <a:cubicBezTo>
                      <a:pt x="1205" y="1454"/>
                      <a:pt x="1205" y="1339"/>
                      <a:pt x="1196" y="1223"/>
                    </a:cubicBezTo>
                    <a:cubicBezTo>
                      <a:pt x="1143" y="1339"/>
                      <a:pt x="1107" y="1428"/>
                      <a:pt x="1054" y="1553"/>
                    </a:cubicBezTo>
                    <a:cubicBezTo>
                      <a:pt x="964" y="1249"/>
                      <a:pt x="875" y="919"/>
                      <a:pt x="777" y="616"/>
                    </a:cubicBezTo>
                    <a:cubicBezTo>
                      <a:pt x="706" y="732"/>
                      <a:pt x="670" y="803"/>
                      <a:pt x="590" y="919"/>
                    </a:cubicBezTo>
                    <a:cubicBezTo>
                      <a:pt x="509" y="616"/>
                      <a:pt x="447" y="304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61"/>
              <p:cNvSpPr/>
              <p:nvPr/>
            </p:nvSpPr>
            <p:spPr>
              <a:xfrm>
                <a:off x="3616006" y="13192"/>
                <a:ext cx="257232" cy="154946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2451" extrusionOk="0">
                    <a:moveTo>
                      <a:pt x="2105" y="0"/>
                    </a:moveTo>
                    <a:cubicBezTo>
                      <a:pt x="2046" y="0"/>
                      <a:pt x="1986" y="6"/>
                      <a:pt x="1927" y="17"/>
                    </a:cubicBezTo>
                    <a:cubicBezTo>
                      <a:pt x="1544" y="79"/>
                      <a:pt x="1205" y="391"/>
                      <a:pt x="1071" y="757"/>
                    </a:cubicBezTo>
                    <a:cubicBezTo>
                      <a:pt x="937" y="802"/>
                      <a:pt x="821" y="900"/>
                      <a:pt x="768" y="1025"/>
                    </a:cubicBezTo>
                    <a:cubicBezTo>
                      <a:pt x="759" y="1043"/>
                      <a:pt x="750" y="1060"/>
                      <a:pt x="741" y="1078"/>
                    </a:cubicBezTo>
                    <a:cubicBezTo>
                      <a:pt x="730" y="1078"/>
                      <a:pt x="718" y="1077"/>
                      <a:pt x="707" y="1077"/>
                    </a:cubicBezTo>
                    <a:cubicBezTo>
                      <a:pt x="539" y="1077"/>
                      <a:pt x="367" y="1140"/>
                      <a:pt x="241" y="1257"/>
                    </a:cubicBezTo>
                    <a:cubicBezTo>
                      <a:pt x="45" y="1453"/>
                      <a:pt x="0" y="1792"/>
                      <a:pt x="143" y="2033"/>
                    </a:cubicBezTo>
                    <a:cubicBezTo>
                      <a:pt x="259" y="2220"/>
                      <a:pt x="500" y="2336"/>
                      <a:pt x="714" y="2363"/>
                    </a:cubicBezTo>
                    <a:cubicBezTo>
                      <a:pt x="743" y="2368"/>
                      <a:pt x="773" y="2370"/>
                      <a:pt x="803" y="2370"/>
                    </a:cubicBezTo>
                    <a:cubicBezTo>
                      <a:pt x="990" y="2370"/>
                      <a:pt x="1177" y="2276"/>
                      <a:pt x="1285" y="2122"/>
                    </a:cubicBezTo>
                    <a:cubicBezTo>
                      <a:pt x="1497" y="2334"/>
                      <a:pt x="1786" y="2450"/>
                      <a:pt x="2079" y="2450"/>
                    </a:cubicBezTo>
                    <a:cubicBezTo>
                      <a:pt x="2156" y="2450"/>
                      <a:pt x="2234" y="2442"/>
                      <a:pt x="2311" y="2425"/>
                    </a:cubicBezTo>
                    <a:cubicBezTo>
                      <a:pt x="2614" y="2354"/>
                      <a:pt x="2882" y="2140"/>
                      <a:pt x="3042" y="1872"/>
                    </a:cubicBezTo>
                    <a:cubicBezTo>
                      <a:pt x="3105" y="1872"/>
                      <a:pt x="3167" y="1863"/>
                      <a:pt x="3230" y="1837"/>
                    </a:cubicBezTo>
                    <a:cubicBezTo>
                      <a:pt x="3248" y="1828"/>
                      <a:pt x="3265" y="1819"/>
                      <a:pt x="3292" y="1810"/>
                    </a:cubicBezTo>
                    <a:cubicBezTo>
                      <a:pt x="3310" y="1812"/>
                      <a:pt x="3328" y="1813"/>
                      <a:pt x="3346" y="1813"/>
                    </a:cubicBezTo>
                    <a:cubicBezTo>
                      <a:pt x="3593" y="1813"/>
                      <a:pt x="3923" y="1602"/>
                      <a:pt x="4006" y="1453"/>
                    </a:cubicBezTo>
                    <a:cubicBezTo>
                      <a:pt x="4051" y="1364"/>
                      <a:pt x="4068" y="1248"/>
                      <a:pt x="4068" y="1141"/>
                    </a:cubicBezTo>
                    <a:cubicBezTo>
                      <a:pt x="4051" y="927"/>
                      <a:pt x="3943" y="721"/>
                      <a:pt x="3747" y="641"/>
                    </a:cubicBezTo>
                    <a:cubicBezTo>
                      <a:pt x="3690" y="617"/>
                      <a:pt x="3624" y="604"/>
                      <a:pt x="3557" y="604"/>
                    </a:cubicBezTo>
                    <a:cubicBezTo>
                      <a:pt x="3405" y="604"/>
                      <a:pt x="3245" y="666"/>
                      <a:pt x="3158" y="784"/>
                    </a:cubicBezTo>
                    <a:cubicBezTo>
                      <a:pt x="3040" y="332"/>
                      <a:pt x="2576" y="0"/>
                      <a:pt x="2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3" name="Google Shape;2433;p61"/>
            <p:cNvSpPr/>
            <p:nvPr/>
          </p:nvSpPr>
          <p:spPr>
            <a:xfrm>
              <a:off x="4029376" y="497111"/>
              <a:ext cx="8534" cy="18523"/>
            </a:xfrm>
            <a:custGeom>
              <a:avLst/>
              <a:gdLst/>
              <a:ahLst/>
              <a:cxnLst/>
              <a:rect l="l" t="t" r="r" b="b"/>
              <a:pathLst>
                <a:path w="135" h="293" extrusionOk="0">
                  <a:moveTo>
                    <a:pt x="35" y="0"/>
                  </a:moveTo>
                  <a:cubicBezTo>
                    <a:pt x="27" y="0"/>
                    <a:pt x="18" y="2"/>
                    <a:pt x="9" y="7"/>
                  </a:cubicBezTo>
                  <a:cubicBezTo>
                    <a:pt x="0" y="16"/>
                    <a:pt x="0" y="34"/>
                    <a:pt x="9" y="52"/>
                  </a:cubicBezTo>
                  <a:cubicBezTo>
                    <a:pt x="18" y="60"/>
                    <a:pt x="18" y="60"/>
                    <a:pt x="27" y="69"/>
                  </a:cubicBezTo>
                  <a:cubicBezTo>
                    <a:pt x="27" y="69"/>
                    <a:pt x="27" y="78"/>
                    <a:pt x="27" y="78"/>
                  </a:cubicBezTo>
                  <a:cubicBezTo>
                    <a:pt x="36" y="87"/>
                    <a:pt x="36" y="87"/>
                    <a:pt x="36" y="96"/>
                  </a:cubicBezTo>
                  <a:cubicBezTo>
                    <a:pt x="45" y="105"/>
                    <a:pt x="45" y="114"/>
                    <a:pt x="45" y="123"/>
                  </a:cubicBezTo>
                  <a:lnTo>
                    <a:pt x="54" y="123"/>
                  </a:lnTo>
                  <a:cubicBezTo>
                    <a:pt x="54" y="123"/>
                    <a:pt x="54" y="132"/>
                    <a:pt x="54" y="132"/>
                  </a:cubicBezTo>
                  <a:lnTo>
                    <a:pt x="54" y="141"/>
                  </a:lnTo>
                  <a:cubicBezTo>
                    <a:pt x="54" y="150"/>
                    <a:pt x="63" y="159"/>
                    <a:pt x="63" y="167"/>
                  </a:cubicBezTo>
                  <a:cubicBezTo>
                    <a:pt x="63" y="176"/>
                    <a:pt x="63" y="176"/>
                    <a:pt x="63" y="185"/>
                  </a:cubicBezTo>
                  <a:lnTo>
                    <a:pt x="63" y="194"/>
                  </a:lnTo>
                  <a:cubicBezTo>
                    <a:pt x="63" y="203"/>
                    <a:pt x="63" y="212"/>
                    <a:pt x="63" y="221"/>
                  </a:cubicBezTo>
                  <a:cubicBezTo>
                    <a:pt x="54" y="230"/>
                    <a:pt x="54" y="230"/>
                    <a:pt x="54" y="239"/>
                  </a:cubicBezTo>
                  <a:cubicBezTo>
                    <a:pt x="54" y="239"/>
                    <a:pt x="54" y="248"/>
                    <a:pt x="54" y="248"/>
                  </a:cubicBezTo>
                  <a:cubicBezTo>
                    <a:pt x="54" y="266"/>
                    <a:pt x="54" y="283"/>
                    <a:pt x="72" y="292"/>
                  </a:cubicBezTo>
                  <a:cubicBezTo>
                    <a:pt x="90" y="292"/>
                    <a:pt x="108" y="283"/>
                    <a:pt x="116" y="266"/>
                  </a:cubicBezTo>
                  <a:cubicBezTo>
                    <a:pt x="134" y="176"/>
                    <a:pt x="116" y="78"/>
                    <a:pt x="54" y="7"/>
                  </a:cubicBezTo>
                  <a:cubicBezTo>
                    <a:pt x="50" y="2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4" name="Google Shape;2434;p61"/>
          <p:cNvGrpSpPr/>
          <p:nvPr/>
        </p:nvGrpSpPr>
        <p:grpSpPr>
          <a:xfrm>
            <a:off x="-1106222" y="-2228264"/>
            <a:ext cx="693336" cy="904995"/>
            <a:chOff x="1131231" y="577017"/>
            <a:chExt cx="394793" cy="515285"/>
          </a:xfrm>
        </p:grpSpPr>
        <p:sp>
          <p:nvSpPr>
            <p:cNvPr id="2435" name="Google Shape;2435;p61"/>
            <p:cNvSpPr/>
            <p:nvPr/>
          </p:nvSpPr>
          <p:spPr>
            <a:xfrm>
              <a:off x="1131231" y="577017"/>
              <a:ext cx="394793" cy="465154"/>
            </a:xfrm>
            <a:custGeom>
              <a:avLst/>
              <a:gdLst/>
              <a:ahLst/>
              <a:cxnLst/>
              <a:rect l="l" t="t" r="r" b="b"/>
              <a:pathLst>
                <a:path w="6245" h="7358" extrusionOk="0">
                  <a:moveTo>
                    <a:pt x="2030" y="0"/>
                  </a:moveTo>
                  <a:cubicBezTo>
                    <a:pt x="1134" y="0"/>
                    <a:pt x="208" y="548"/>
                    <a:pt x="0" y="1419"/>
                  </a:cubicBezTo>
                  <a:cubicBezTo>
                    <a:pt x="146" y="1220"/>
                    <a:pt x="397" y="1126"/>
                    <a:pt x="645" y="1126"/>
                  </a:cubicBezTo>
                  <a:cubicBezTo>
                    <a:pt x="686" y="1126"/>
                    <a:pt x="727" y="1129"/>
                    <a:pt x="767" y="1134"/>
                  </a:cubicBezTo>
                  <a:cubicBezTo>
                    <a:pt x="1044" y="1169"/>
                    <a:pt x="1312" y="1303"/>
                    <a:pt x="1535" y="1473"/>
                  </a:cubicBezTo>
                  <a:cubicBezTo>
                    <a:pt x="2239" y="1990"/>
                    <a:pt x="2721" y="2748"/>
                    <a:pt x="3078" y="3542"/>
                  </a:cubicBezTo>
                  <a:cubicBezTo>
                    <a:pt x="3435" y="4336"/>
                    <a:pt x="3667" y="5175"/>
                    <a:pt x="3970" y="5987"/>
                  </a:cubicBezTo>
                  <a:cubicBezTo>
                    <a:pt x="4104" y="6344"/>
                    <a:pt x="4264" y="6709"/>
                    <a:pt x="4532" y="6986"/>
                  </a:cubicBezTo>
                  <a:cubicBezTo>
                    <a:pt x="4739" y="7198"/>
                    <a:pt x="5050" y="7358"/>
                    <a:pt x="5351" y="7358"/>
                  </a:cubicBezTo>
                  <a:cubicBezTo>
                    <a:pt x="5530" y="7358"/>
                    <a:pt x="5706" y="7301"/>
                    <a:pt x="5852" y="7164"/>
                  </a:cubicBezTo>
                  <a:cubicBezTo>
                    <a:pt x="6129" y="6906"/>
                    <a:pt x="6245" y="6584"/>
                    <a:pt x="6245" y="6219"/>
                  </a:cubicBezTo>
                  <a:cubicBezTo>
                    <a:pt x="6245" y="5683"/>
                    <a:pt x="6245" y="5157"/>
                    <a:pt x="6147" y="4631"/>
                  </a:cubicBezTo>
                  <a:cubicBezTo>
                    <a:pt x="6049" y="4078"/>
                    <a:pt x="5888" y="3533"/>
                    <a:pt x="5656" y="3025"/>
                  </a:cubicBezTo>
                  <a:cubicBezTo>
                    <a:pt x="5397" y="2445"/>
                    <a:pt x="5067" y="1910"/>
                    <a:pt x="4657" y="1437"/>
                  </a:cubicBezTo>
                  <a:cubicBezTo>
                    <a:pt x="4033" y="706"/>
                    <a:pt x="3194" y="99"/>
                    <a:pt x="2230" y="10"/>
                  </a:cubicBezTo>
                  <a:cubicBezTo>
                    <a:pt x="2164" y="3"/>
                    <a:pt x="2097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1"/>
            <p:cNvSpPr/>
            <p:nvPr/>
          </p:nvSpPr>
          <p:spPr>
            <a:xfrm>
              <a:off x="1259812" y="615262"/>
              <a:ext cx="257801" cy="477039"/>
            </a:xfrm>
            <a:custGeom>
              <a:avLst/>
              <a:gdLst/>
              <a:ahLst/>
              <a:cxnLst/>
              <a:rect l="l" t="t" r="r" b="b"/>
              <a:pathLst>
                <a:path w="4078" h="7546" extrusionOk="0">
                  <a:moveTo>
                    <a:pt x="943" y="0"/>
                  </a:moveTo>
                  <a:cubicBezTo>
                    <a:pt x="925" y="0"/>
                    <a:pt x="906" y="19"/>
                    <a:pt x="919" y="38"/>
                  </a:cubicBezTo>
                  <a:cubicBezTo>
                    <a:pt x="1062" y="270"/>
                    <a:pt x="1196" y="493"/>
                    <a:pt x="1338" y="725"/>
                  </a:cubicBezTo>
                  <a:cubicBezTo>
                    <a:pt x="964" y="455"/>
                    <a:pt x="531" y="288"/>
                    <a:pt x="72" y="288"/>
                  </a:cubicBezTo>
                  <a:cubicBezTo>
                    <a:pt x="60" y="288"/>
                    <a:pt x="48" y="288"/>
                    <a:pt x="36" y="288"/>
                  </a:cubicBezTo>
                  <a:cubicBezTo>
                    <a:pt x="0" y="288"/>
                    <a:pt x="0" y="341"/>
                    <a:pt x="36" y="341"/>
                  </a:cubicBezTo>
                  <a:cubicBezTo>
                    <a:pt x="98" y="341"/>
                    <a:pt x="161" y="341"/>
                    <a:pt x="223" y="350"/>
                  </a:cubicBezTo>
                  <a:cubicBezTo>
                    <a:pt x="625" y="377"/>
                    <a:pt x="1008" y="547"/>
                    <a:pt x="1329" y="779"/>
                  </a:cubicBezTo>
                  <a:cubicBezTo>
                    <a:pt x="1154" y="729"/>
                    <a:pt x="975" y="703"/>
                    <a:pt x="794" y="703"/>
                  </a:cubicBezTo>
                  <a:cubicBezTo>
                    <a:pt x="681" y="703"/>
                    <a:pt x="568" y="713"/>
                    <a:pt x="455" y="734"/>
                  </a:cubicBezTo>
                  <a:cubicBezTo>
                    <a:pt x="420" y="734"/>
                    <a:pt x="428" y="787"/>
                    <a:pt x="464" y="787"/>
                  </a:cubicBezTo>
                  <a:cubicBezTo>
                    <a:pt x="571" y="770"/>
                    <a:pt x="680" y="761"/>
                    <a:pt x="790" y="761"/>
                  </a:cubicBezTo>
                  <a:cubicBezTo>
                    <a:pt x="1008" y="761"/>
                    <a:pt x="1228" y="796"/>
                    <a:pt x="1437" y="868"/>
                  </a:cubicBezTo>
                  <a:cubicBezTo>
                    <a:pt x="1437" y="877"/>
                    <a:pt x="1445" y="877"/>
                    <a:pt x="1445" y="877"/>
                  </a:cubicBezTo>
                  <a:cubicBezTo>
                    <a:pt x="1472" y="895"/>
                    <a:pt x="1490" y="912"/>
                    <a:pt x="1517" y="930"/>
                  </a:cubicBezTo>
                  <a:cubicBezTo>
                    <a:pt x="1927" y="1287"/>
                    <a:pt x="2230" y="1760"/>
                    <a:pt x="2462" y="2250"/>
                  </a:cubicBezTo>
                  <a:cubicBezTo>
                    <a:pt x="2623" y="2581"/>
                    <a:pt x="2757" y="2911"/>
                    <a:pt x="2891" y="3250"/>
                  </a:cubicBezTo>
                  <a:cubicBezTo>
                    <a:pt x="2837" y="3196"/>
                    <a:pt x="2793" y="3143"/>
                    <a:pt x="2739" y="3089"/>
                  </a:cubicBezTo>
                  <a:cubicBezTo>
                    <a:pt x="2436" y="2759"/>
                    <a:pt x="2097" y="2474"/>
                    <a:pt x="1722" y="2224"/>
                  </a:cubicBezTo>
                  <a:cubicBezTo>
                    <a:pt x="1717" y="2220"/>
                    <a:pt x="1711" y="2219"/>
                    <a:pt x="1706" y="2219"/>
                  </a:cubicBezTo>
                  <a:cubicBezTo>
                    <a:pt x="1684" y="2219"/>
                    <a:pt x="1665" y="2245"/>
                    <a:pt x="1686" y="2259"/>
                  </a:cubicBezTo>
                  <a:cubicBezTo>
                    <a:pt x="1793" y="2331"/>
                    <a:pt x="1891" y="2402"/>
                    <a:pt x="1990" y="2482"/>
                  </a:cubicBezTo>
                  <a:cubicBezTo>
                    <a:pt x="2346" y="2750"/>
                    <a:pt x="2659" y="3053"/>
                    <a:pt x="2944" y="3392"/>
                  </a:cubicBezTo>
                  <a:cubicBezTo>
                    <a:pt x="3007" y="3571"/>
                    <a:pt x="3069" y="3749"/>
                    <a:pt x="3132" y="3919"/>
                  </a:cubicBezTo>
                  <a:cubicBezTo>
                    <a:pt x="3301" y="4427"/>
                    <a:pt x="3462" y="4945"/>
                    <a:pt x="3595" y="5471"/>
                  </a:cubicBezTo>
                  <a:cubicBezTo>
                    <a:pt x="3560" y="5409"/>
                    <a:pt x="3524" y="5355"/>
                    <a:pt x="3479" y="5301"/>
                  </a:cubicBezTo>
                  <a:cubicBezTo>
                    <a:pt x="3239" y="4971"/>
                    <a:pt x="2944" y="4677"/>
                    <a:pt x="2605" y="4436"/>
                  </a:cubicBezTo>
                  <a:cubicBezTo>
                    <a:pt x="2599" y="4430"/>
                    <a:pt x="2593" y="4428"/>
                    <a:pt x="2587" y="4428"/>
                  </a:cubicBezTo>
                  <a:cubicBezTo>
                    <a:pt x="2566" y="4428"/>
                    <a:pt x="2549" y="4458"/>
                    <a:pt x="2569" y="4472"/>
                  </a:cubicBezTo>
                  <a:cubicBezTo>
                    <a:pt x="2668" y="4543"/>
                    <a:pt x="2757" y="4615"/>
                    <a:pt x="2846" y="4686"/>
                  </a:cubicBezTo>
                  <a:cubicBezTo>
                    <a:pt x="3158" y="4954"/>
                    <a:pt x="3426" y="5275"/>
                    <a:pt x="3631" y="5632"/>
                  </a:cubicBezTo>
                  <a:lnTo>
                    <a:pt x="3640" y="5632"/>
                  </a:lnTo>
                  <a:cubicBezTo>
                    <a:pt x="3640" y="5658"/>
                    <a:pt x="3649" y="5676"/>
                    <a:pt x="3658" y="5694"/>
                  </a:cubicBezTo>
                  <a:cubicBezTo>
                    <a:pt x="3801" y="6301"/>
                    <a:pt x="3925" y="6907"/>
                    <a:pt x="4024" y="7523"/>
                  </a:cubicBezTo>
                  <a:cubicBezTo>
                    <a:pt x="4024" y="7538"/>
                    <a:pt x="4034" y="7546"/>
                    <a:pt x="4045" y="7546"/>
                  </a:cubicBezTo>
                  <a:cubicBezTo>
                    <a:pt x="4060" y="7546"/>
                    <a:pt x="4077" y="7534"/>
                    <a:pt x="4077" y="7514"/>
                  </a:cubicBezTo>
                  <a:cubicBezTo>
                    <a:pt x="4059" y="7443"/>
                    <a:pt x="4050" y="7362"/>
                    <a:pt x="4041" y="7291"/>
                  </a:cubicBezTo>
                  <a:cubicBezTo>
                    <a:pt x="3943" y="6720"/>
                    <a:pt x="3827" y="6158"/>
                    <a:pt x="3685" y="5596"/>
                  </a:cubicBezTo>
                  <a:cubicBezTo>
                    <a:pt x="3756" y="5070"/>
                    <a:pt x="3774" y="4543"/>
                    <a:pt x="3747" y="4017"/>
                  </a:cubicBezTo>
                  <a:cubicBezTo>
                    <a:pt x="3743" y="3999"/>
                    <a:pt x="3727" y="3990"/>
                    <a:pt x="3714" y="3990"/>
                  </a:cubicBezTo>
                  <a:cubicBezTo>
                    <a:pt x="3700" y="3990"/>
                    <a:pt x="3689" y="3999"/>
                    <a:pt x="3694" y="4017"/>
                  </a:cubicBezTo>
                  <a:cubicBezTo>
                    <a:pt x="3711" y="4499"/>
                    <a:pt x="3702" y="4971"/>
                    <a:pt x="3649" y="5444"/>
                  </a:cubicBezTo>
                  <a:cubicBezTo>
                    <a:pt x="3488" y="4838"/>
                    <a:pt x="3301" y="4240"/>
                    <a:pt x="3087" y="3642"/>
                  </a:cubicBezTo>
                  <a:cubicBezTo>
                    <a:pt x="3060" y="3562"/>
                    <a:pt x="3024" y="3473"/>
                    <a:pt x="2998" y="3383"/>
                  </a:cubicBezTo>
                  <a:cubicBezTo>
                    <a:pt x="2989" y="3250"/>
                    <a:pt x="2980" y="3125"/>
                    <a:pt x="2971" y="2991"/>
                  </a:cubicBezTo>
                  <a:cubicBezTo>
                    <a:pt x="2917" y="2536"/>
                    <a:pt x="2819" y="2090"/>
                    <a:pt x="2668" y="1662"/>
                  </a:cubicBezTo>
                  <a:cubicBezTo>
                    <a:pt x="2661" y="1649"/>
                    <a:pt x="2651" y="1645"/>
                    <a:pt x="2641" y="1645"/>
                  </a:cubicBezTo>
                  <a:cubicBezTo>
                    <a:pt x="2621" y="1645"/>
                    <a:pt x="2602" y="1662"/>
                    <a:pt x="2614" y="1680"/>
                  </a:cubicBezTo>
                  <a:cubicBezTo>
                    <a:pt x="2659" y="1804"/>
                    <a:pt x="2694" y="1920"/>
                    <a:pt x="2730" y="2045"/>
                  </a:cubicBezTo>
                  <a:cubicBezTo>
                    <a:pt x="2837" y="2429"/>
                    <a:pt x="2908" y="2821"/>
                    <a:pt x="2926" y="3214"/>
                  </a:cubicBezTo>
                  <a:cubicBezTo>
                    <a:pt x="2775" y="2795"/>
                    <a:pt x="2596" y="2384"/>
                    <a:pt x="2391" y="1992"/>
                  </a:cubicBezTo>
                  <a:cubicBezTo>
                    <a:pt x="2150" y="1546"/>
                    <a:pt x="1856" y="1135"/>
                    <a:pt x="1463" y="814"/>
                  </a:cubicBezTo>
                  <a:cubicBezTo>
                    <a:pt x="1294" y="547"/>
                    <a:pt x="1133" y="279"/>
                    <a:pt x="964" y="11"/>
                  </a:cubicBezTo>
                  <a:cubicBezTo>
                    <a:pt x="958" y="3"/>
                    <a:pt x="95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7" name="Google Shape;2437;p61"/>
          <p:cNvGrpSpPr/>
          <p:nvPr/>
        </p:nvGrpSpPr>
        <p:grpSpPr>
          <a:xfrm>
            <a:off x="2411070" y="-2348651"/>
            <a:ext cx="1058287" cy="905012"/>
            <a:chOff x="1120484" y="994875"/>
            <a:chExt cx="419256" cy="358506"/>
          </a:xfrm>
        </p:grpSpPr>
        <p:sp>
          <p:nvSpPr>
            <p:cNvPr id="2438" name="Google Shape;2438;p61"/>
            <p:cNvSpPr/>
            <p:nvPr/>
          </p:nvSpPr>
          <p:spPr>
            <a:xfrm>
              <a:off x="1121053" y="994875"/>
              <a:ext cx="401052" cy="311978"/>
            </a:xfrm>
            <a:custGeom>
              <a:avLst/>
              <a:gdLst/>
              <a:ahLst/>
              <a:cxnLst/>
              <a:rect l="l" t="t" r="r" b="b"/>
              <a:pathLst>
                <a:path w="6344" h="4935" extrusionOk="0">
                  <a:moveTo>
                    <a:pt x="1937" y="1"/>
                  </a:moveTo>
                  <a:cubicBezTo>
                    <a:pt x="1865" y="1"/>
                    <a:pt x="1794" y="4"/>
                    <a:pt x="1722" y="10"/>
                  </a:cubicBezTo>
                  <a:cubicBezTo>
                    <a:pt x="1731" y="10"/>
                    <a:pt x="1740" y="10"/>
                    <a:pt x="1749" y="19"/>
                  </a:cubicBezTo>
                  <a:cubicBezTo>
                    <a:pt x="1848" y="36"/>
                    <a:pt x="1817" y="183"/>
                    <a:pt x="1727" y="183"/>
                  </a:cubicBezTo>
                  <a:cubicBezTo>
                    <a:pt x="1720" y="183"/>
                    <a:pt x="1712" y="182"/>
                    <a:pt x="1705" y="180"/>
                  </a:cubicBezTo>
                  <a:cubicBezTo>
                    <a:pt x="1577" y="149"/>
                    <a:pt x="1449" y="135"/>
                    <a:pt x="1321" y="135"/>
                  </a:cubicBezTo>
                  <a:cubicBezTo>
                    <a:pt x="1261" y="135"/>
                    <a:pt x="1202" y="138"/>
                    <a:pt x="1143" y="144"/>
                  </a:cubicBezTo>
                  <a:cubicBezTo>
                    <a:pt x="518" y="394"/>
                    <a:pt x="10" y="983"/>
                    <a:pt x="1" y="1643"/>
                  </a:cubicBezTo>
                  <a:cubicBezTo>
                    <a:pt x="402" y="1012"/>
                    <a:pt x="1161" y="750"/>
                    <a:pt x="1860" y="750"/>
                  </a:cubicBezTo>
                  <a:cubicBezTo>
                    <a:pt x="2031" y="750"/>
                    <a:pt x="2198" y="765"/>
                    <a:pt x="2356" y="795"/>
                  </a:cubicBezTo>
                  <a:cubicBezTo>
                    <a:pt x="4292" y="1277"/>
                    <a:pt x="5228" y="3248"/>
                    <a:pt x="6156" y="4935"/>
                  </a:cubicBezTo>
                  <a:cubicBezTo>
                    <a:pt x="6165" y="4935"/>
                    <a:pt x="6165" y="4935"/>
                    <a:pt x="6165" y="4926"/>
                  </a:cubicBezTo>
                  <a:cubicBezTo>
                    <a:pt x="6326" y="4649"/>
                    <a:pt x="6344" y="4364"/>
                    <a:pt x="6245" y="4069"/>
                  </a:cubicBezTo>
                  <a:cubicBezTo>
                    <a:pt x="6112" y="3632"/>
                    <a:pt x="5978" y="3213"/>
                    <a:pt x="5773" y="2802"/>
                  </a:cubicBezTo>
                  <a:cubicBezTo>
                    <a:pt x="5558" y="2392"/>
                    <a:pt x="5300" y="2000"/>
                    <a:pt x="4988" y="1643"/>
                  </a:cubicBezTo>
                  <a:lnTo>
                    <a:pt x="4988" y="1643"/>
                  </a:lnTo>
                  <a:cubicBezTo>
                    <a:pt x="5050" y="1803"/>
                    <a:pt x="5112" y="1955"/>
                    <a:pt x="5166" y="2107"/>
                  </a:cubicBezTo>
                  <a:cubicBezTo>
                    <a:pt x="5187" y="2171"/>
                    <a:pt x="5135" y="2213"/>
                    <a:pt x="5082" y="2213"/>
                  </a:cubicBezTo>
                  <a:cubicBezTo>
                    <a:pt x="5046" y="2213"/>
                    <a:pt x="5011" y="2194"/>
                    <a:pt x="4996" y="2151"/>
                  </a:cubicBezTo>
                  <a:cubicBezTo>
                    <a:pt x="4889" y="1857"/>
                    <a:pt x="4782" y="1545"/>
                    <a:pt x="4622" y="1268"/>
                  </a:cubicBezTo>
                  <a:cubicBezTo>
                    <a:pt x="4363" y="1018"/>
                    <a:pt x="4078" y="786"/>
                    <a:pt x="3765" y="599"/>
                  </a:cubicBezTo>
                  <a:cubicBezTo>
                    <a:pt x="3721" y="572"/>
                    <a:pt x="3676" y="545"/>
                    <a:pt x="3632" y="519"/>
                  </a:cubicBezTo>
                  <a:lnTo>
                    <a:pt x="3632" y="519"/>
                  </a:lnTo>
                  <a:cubicBezTo>
                    <a:pt x="3676" y="572"/>
                    <a:pt x="3721" y="635"/>
                    <a:pt x="3756" y="697"/>
                  </a:cubicBezTo>
                  <a:cubicBezTo>
                    <a:pt x="3794" y="765"/>
                    <a:pt x="3736" y="829"/>
                    <a:pt x="3677" y="829"/>
                  </a:cubicBezTo>
                  <a:cubicBezTo>
                    <a:pt x="3651" y="829"/>
                    <a:pt x="3624" y="816"/>
                    <a:pt x="3605" y="786"/>
                  </a:cubicBezTo>
                  <a:cubicBezTo>
                    <a:pt x="3498" y="599"/>
                    <a:pt x="3364" y="438"/>
                    <a:pt x="3203" y="296"/>
                  </a:cubicBezTo>
                  <a:cubicBezTo>
                    <a:pt x="2798" y="112"/>
                    <a:pt x="2367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1"/>
            <p:cNvSpPr/>
            <p:nvPr/>
          </p:nvSpPr>
          <p:spPr>
            <a:xfrm>
              <a:off x="1120484" y="1042224"/>
              <a:ext cx="389799" cy="284289"/>
            </a:xfrm>
            <a:custGeom>
              <a:avLst/>
              <a:gdLst/>
              <a:ahLst/>
              <a:cxnLst/>
              <a:rect l="l" t="t" r="r" b="b"/>
              <a:pathLst>
                <a:path w="6166" h="4497" extrusionOk="0">
                  <a:moveTo>
                    <a:pt x="1869" y="1"/>
                  </a:moveTo>
                  <a:cubicBezTo>
                    <a:pt x="1170" y="1"/>
                    <a:pt x="411" y="263"/>
                    <a:pt x="10" y="894"/>
                  </a:cubicBezTo>
                  <a:cubicBezTo>
                    <a:pt x="1" y="929"/>
                    <a:pt x="10" y="965"/>
                    <a:pt x="10" y="992"/>
                  </a:cubicBezTo>
                  <a:cubicBezTo>
                    <a:pt x="90" y="769"/>
                    <a:pt x="313" y="617"/>
                    <a:pt x="554" y="573"/>
                  </a:cubicBezTo>
                  <a:cubicBezTo>
                    <a:pt x="610" y="560"/>
                    <a:pt x="667" y="556"/>
                    <a:pt x="723" y="556"/>
                  </a:cubicBezTo>
                  <a:cubicBezTo>
                    <a:pt x="791" y="556"/>
                    <a:pt x="860" y="563"/>
                    <a:pt x="929" y="573"/>
                  </a:cubicBezTo>
                  <a:cubicBezTo>
                    <a:pt x="1044" y="528"/>
                    <a:pt x="1160" y="483"/>
                    <a:pt x="1276" y="448"/>
                  </a:cubicBezTo>
                  <a:cubicBezTo>
                    <a:pt x="1284" y="444"/>
                    <a:pt x="1293" y="443"/>
                    <a:pt x="1300" y="443"/>
                  </a:cubicBezTo>
                  <a:cubicBezTo>
                    <a:pt x="1336" y="443"/>
                    <a:pt x="1367" y="474"/>
                    <a:pt x="1375" y="510"/>
                  </a:cubicBezTo>
                  <a:cubicBezTo>
                    <a:pt x="1392" y="555"/>
                    <a:pt x="1357" y="599"/>
                    <a:pt x="1321" y="617"/>
                  </a:cubicBezTo>
                  <a:cubicBezTo>
                    <a:pt x="1285" y="626"/>
                    <a:pt x="1259" y="635"/>
                    <a:pt x="1223" y="644"/>
                  </a:cubicBezTo>
                  <a:cubicBezTo>
                    <a:pt x="1241" y="653"/>
                    <a:pt x="1250" y="653"/>
                    <a:pt x="1268" y="662"/>
                  </a:cubicBezTo>
                  <a:cubicBezTo>
                    <a:pt x="1526" y="751"/>
                    <a:pt x="1776" y="876"/>
                    <a:pt x="2008" y="1028"/>
                  </a:cubicBezTo>
                  <a:cubicBezTo>
                    <a:pt x="2191" y="1001"/>
                    <a:pt x="2374" y="985"/>
                    <a:pt x="2560" y="985"/>
                  </a:cubicBezTo>
                  <a:cubicBezTo>
                    <a:pt x="2628" y="985"/>
                    <a:pt x="2697" y="987"/>
                    <a:pt x="2766" y="992"/>
                  </a:cubicBezTo>
                  <a:cubicBezTo>
                    <a:pt x="2879" y="1001"/>
                    <a:pt x="2882" y="1162"/>
                    <a:pt x="2775" y="1162"/>
                  </a:cubicBezTo>
                  <a:cubicBezTo>
                    <a:pt x="2772" y="1162"/>
                    <a:pt x="2769" y="1162"/>
                    <a:pt x="2766" y="1161"/>
                  </a:cubicBezTo>
                  <a:cubicBezTo>
                    <a:pt x="2689" y="1158"/>
                    <a:pt x="2611" y="1155"/>
                    <a:pt x="2533" y="1155"/>
                  </a:cubicBezTo>
                  <a:cubicBezTo>
                    <a:pt x="2424" y="1155"/>
                    <a:pt x="2314" y="1160"/>
                    <a:pt x="2204" y="1170"/>
                  </a:cubicBezTo>
                  <a:cubicBezTo>
                    <a:pt x="2508" y="1393"/>
                    <a:pt x="2775" y="1661"/>
                    <a:pt x="3025" y="1946"/>
                  </a:cubicBezTo>
                  <a:cubicBezTo>
                    <a:pt x="3203" y="2152"/>
                    <a:pt x="3373" y="2357"/>
                    <a:pt x="3533" y="2580"/>
                  </a:cubicBezTo>
                  <a:cubicBezTo>
                    <a:pt x="3730" y="2615"/>
                    <a:pt x="3926" y="2660"/>
                    <a:pt x="4113" y="2722"/>
                  </a:cubicBezTo>
                  <a:cubicBezTo>
                    <a:pt x="4212" y="2755"/>
                    <a:pt x="4182" y="2895"/>
                    <a:pt x="4092" y="2895"/>
                  </a:cubicBezTo>
                  <a:cubicBezTo>
                    <a:pt x="4085" y="2895"/>
                    <a:pt x="4077" y="2894"/>
                    <a:pt x="4069" y="2892"/>
                  </a:cubicBezTo>
                  <a:cubicBezTo>
                    <a:pt x="3944" y="2847"/>
                    <a:pt x="3819" y="2812"/>
                    <a:pt x="3685" y="2785"/>
                  </a:cubicBezTo>
                  <a:lnTo>
                    <a:pt x="3685" y="2785"/>
                  </a:lnTo>
                  <a:cubicBezTo>
                    <a:pt x="3881" y="3044"/>
                    <a:pt x="4069" y="3311"/>
                    <a:pt x="4265" y="3570"/>
                  </a:cubicBezTo>
                  <a:cubicBezTo>
                    <a:pt x="4533" y="3606"/>
                    <a:pt x="4800" y="3677"/>
                    <a:pt x="5059" y="3766"/>
                  </a:cubicBezTo>
                  <a:cubicBezTo>
                    <a:pt x="5156" y="3799"/>
                    <a:pt x="5128" y="3941"/>
                    <a:pt x="5043" y="3941"/>
                  </a:cubicBezTo>
                  <a:cubicBezTo>
                    <a:pt x="5034" y="3941"/>
                    <a:pt x="5024" y="3939"/>
                    <a:pt x="5014" y="3936"/>
                  </a:cubicBezTo>
                  <a:cubicBezTo>
                    <a:pt x="4818" y="3864"/>
                    <a:pt x="4622" y="3802"/>
                    <a:pt x="4417" y="3766"/>
                  </a:cubicBezTo>
                  <a:lnTo>
                    <a:pt x="4417" y="3766"/>
                  </a:lnTo>
                  <a:cubicBezTo>
                    <a:pt x="4595" y="3998"/>
                    <a:pt x="4800" y="4221"/>
                    <a:pt x="5059" y="4364"/>
                  </a:cubicBezTo>
                  <a:cubicBezTo>
                    <a:pt x="5211" y="4447"/>
                    <a:pt x="5393" y="4497"/>
                    <a:pt x="5569" y="4497"/>
                  </a:cubicBezTo>
                  <a:cubicBezTo>
                    <a:pt x="5808" y="4497"/>
                    <a:pt x="6037" y="4406"/>
                    <a:pt x="6165" y="4186"/>
                  </a:cubicBezTo>
                  <a:cubicBezTo>
                    <a:pt x="5237" y="2499"/>
                    <a:pt x="4301" y="528"/>
                    <a:pt x="2365" y="46"/>
                  </a:cubicBezTo>
                  <a:cubicBezTo>
                    <a:pt x="2207" y="16"/>
                    <a:pt x="2040" y="1"/>
                    <a:pt x="1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1"/>
            <p:cNvSpPr/>
            <p:nvPr/>
          </p:nvSpPr>
          <p:spPr>
            <a:xfrm>
              <a:off x="1216509" y="1016622"/>
              <a:ext cx="323231" cy="336760"/>
            </a:xfrm>
            <a:custGeom>
              <a:avLst/>
              <a:gdLst/>
              <a:ahLst/>
              <a:cxnLst/>
              <a:rect l="l" t="t" r="r" b="b"/>
              <a:pathLst>
                <a:path w="5113" h="5327" extrusionOk="0">
                  <a:moveTo>
                    <a:pt x="697" y="0"/>
                  </a:moveTo>
                  <a:cubicBezTo>
                    <a:pt x="677" y="0"/>
                    <a:pt x="664" y="26"/>
                    <a:pt x="685" y="41"/>
                  </a:cubicBezTo>
                  <a:cubicBezTo>
                    <a:pt x="855" y="192"/>
                    <a:pt x="1024" y="335"/>
                    <a:pt x="1194" y="487"/>
                  </a:cubicBezTo>
                  <a:cubicBezTo>
                    <a:pt x="987" y="418"/>
                    <a:pt x="768" y="379"/>
                    <a:pt x="550" y="379"/>
                  </a:cubicBezTo>
                  <a:cubicBezTo>
                    <a:pt x="373" y="379"/>
                    <a:pt x="197" y="404"/>
                    <a:pt x="25" y="460"/>
                  </a:cubicBezTo>
                  <a:cubicBezTo>
                    <a:pt x="1" y="468"/>
                    <a:pt x="13" y="506"/>
                    <a:pt x="36" y="506"/>
                  </a:cubicBezTo>
                  <a:cubicBezTo>
                    <a:pt x="38" y="506"/>
                    <a:pt x="41" y="506"/>
                    <a:pt x="43" y="505"/>
                  </a:cubicBezTo>
                  <a:cubicBezTo>
                    <a:pt x="96" y="487"/>
                    <a:pt x="150" y="469"/>
                    <a:pt x="195" y="460"/>
                  </a:cubicBezTo>
                  <a:cubicBezTo>
                    <a:pt x="313" y="435"/>
                    <a:pt x="432" y="423"/>
                    <a:pt x="551" y="423"/>
                  </a:cubicBezTo>
                  <a:cubicBezTo>
                    <a:pt x="773" y="423"/>
                    <a:pt x="993" y="465"/>
                    <a:pt x="1203" y="540"/>
                  </a:cubicBezTo>
                  <a:cubicBezTo>
                    <a:pt x="953" y="540"/>
                    <a:pt x="703" y="603"/>
                    <a:pt x="480" y="710"/>
                  </a:cubicBezTo>
                  <a:cubicBezTo>
                    <a:pt x="458" y="725"/>
                    <a:pt x="467" y="759"/>
                    <a:pt x="486" y="759"/>
                  </a:cubicBezTo>
                  <a:cubicBezTo>
                    <a:pt x="489" y="759"/>
                    <a:pt x="494" y="757"/>
                    <a:pt x="498" y="755"/>
                  </a:cubicBezTo>
                  <a:cubicBezTo>
                    <a:pt x="720" y="644"/>
                    <a:pt x="969" y="582"/>
                    <a:pt x="1216" y="582"/>
                  </a:cubicBezTo>
                  <a:cubicBezTo>
                    <a:pt x="1247" y="582"/>
                    <a:pt x="1279" y="583"/>
                    <a:pt x="1310" y="585"/>
                  </a:cubicBezTo>
                  <a:cubicBezTo>
                    <a:pt x="1310" y="585"/>
                    <a:pt x="1310" y="576"/>
                    <a:pt x="1319" y="576"/>
                  </a:cubicBezTo>
                  <a:cubicBezTo>
                    <a:pt x="1336" y="585"/>
                    <a:pt x="1363" y="594"/>
                    <a:pt x="1390" y="612"/>
                  </a:cubicBezTo>
                  <a:cubicBezTo>
                    <a:pt x="1809" y="799"/>
                    <a:pt x="2175" y="1102"/>
                    <a:pt x="2487" y="1441"/>
                  </a:cubicBezTo>
                  <a:cubicBezTo>
                    <a:pt x="2692" y="1664"/>
                    <a:pt x="2889" y="1905"/>
                    <a:pt x="3076" y="2146"/>
                  </a:cubicBezTo>
                  <a:cubicBezTo>
                    <a:pt x="3023" y="2111"/>
                    <a:pt x="2969" y="2075"/>
                    <a:pt x="2915" y="2048"/>
                  </a:cubicBezTo>
                  <a:cubicBezTo>
                    <a:pt x="2585" y="1861"/>
                    <a:pt x="2237" y="1709"/>
                    <a:pt x="1881" y="1602"/>
                  </a:cubicBezTo>
                  <a:cubicBezTo>
                    <a:pt x="1877" y="1601"/>
                    <a:pt x="1874" y="1601"/>
                    <a:pt x="1871" y="1601"/>
                  </a:cubicBezTo>
                  <a:cubicBezTo>
                    <a:pt x="1842" y="1601"/>
                    <a:pt x="1830" y="1638"/>
                    <a:pt x="1854" y="1647"/>
                  </a:cubicBezTo>
                  <a:cubicBezTo>
                    <a:pt x="1961" y="1673"/>
                    <a:pt x="2059" y="1709"/>
                    <a:pt x="2157" y="1745"/>
                  </a:cubicBezTo>
                  <a:cubicBezTo>
                    <a:pt x="2514" y="1870"/>
                    <a:pt x="2844" y="2039"/>
                    <a:pt x="3156" y="2244"/>
                  </a:cubicBezTo>
                  <a:cubicBezTo>
                    <a:pt x="3254" y="2369"/>
                    <a:pt x="3344" y="2494"/>
                    <a:pt x="3442" y="2628"/>
                  </a:cubicBezTo>
                  <a:cubicBezTo>
                    <a:pt x="3709" y="2994"/>
                    <a:pt x="3959" y="3368"/>
                    <a:pt x="4200" y="3761"/>
                  </a:cubicBezTo>
                  <a:cubicBezTo>
                    <a:pt x="4164" y="3725"/>
                    <a:pt x="4120" y="3690"/>
                    <a:pt x="4075" y="3654"/>
                  </a:cubicBezTo>
                  <a:cubicBezTo>
                    <a:pt x="3790" y="3440"/>
                    <a:pt x="3478" y="3279"/>
                    <a:pt x="3147" y="3172"/>
                  </a:cubicBezTo>
                  <a:cubicBezTo>
                    <a:pt x="3145" y="3171"/>
                    <a:pt x="3142" y="3171"/>
                    <a:pt x="3139" y="3171"/>
                  </a:cubicBezTo>
                  <a:cubicBezTo>
                    <a:pt x="3116" y="3171"/>
                    <a:pt x="3098" y="3200"/>
                    <a:pt x="3130" y="3208"/>
                  </a:cubicBezTo>
                  <a:cubicBezTo>
                    <a:pt x="3219" y="3243"/>
                    <a:pt x="3308" y="3279"/>
                    <a:pt x="3397" y="3315"/>
                  </a:cubicBezTo>
                  <a:cubicBezTo>
                    <a:pt x="3718" y="3458"/>
                    <a:pt x="4013" y="3645"/>
                    <a:pt x="4271" y="3877"/>
                  </a:cubicBezTo>
                  <a:cubicBezTo>
                    <a:pt x="4271" y="3886"/>
                    <a:pt x="4280" y="3886"/>
                    <a:pt x="4280" y="3886"/>
                  </a:cubicBezTo>
                  <a:cubicBezTo>
                    <a:pt x="4289" y="3895"/>
                    <a:pt x="4298" y="3913"/>
                    <a:pt x="4307" y="3930"/>
                  </a:cubicBezTo>
                  <a:cubicBezTo>
                    <a:pt x="4575" y="4376"/>
                    <a:pt x="4834" y="4840"/>
                    <a:pt x="5057" y="5313"/>
                  </a:cubicBezTo>
                  <a:cubicBezTo>
                    <a:pt x="5063" y="5322"/>
                    <a:pt x="5072" y="5326"/>
                    <a:pt x="5081" y="5326"/>
                  </a:cubicBezTo>
                  <a:cubicBezTo>
                    <a:pt x="5098" y="5326"/>
                    <a:pt x="5113" y="5313"/>
                    <a:pt x="5101" y="5295"/>
                  </a:cubicBezTo>
                  <a:cubicBezTo>
                    <a:pt x="5074" y="5242"/>
                    <a:pt x="5048" y="5179"/>
                    <a:pt x="5012" y="5117"/>
                  </a:cubicBezTo>
                  <a:cubicBezTo>
                    <a:pt x="4798" y="4689"/>
                    <a:pt x="4557" y="4260"/>
                    <a:pt x="4307" y="3841"/>
                  </a:cubicBezTo>
                  <a:cubicBezTo>
                    <a:pt x="4236" y="3404"/>
                    <a:pt x="4111" y="2967"/>
                    <a:pt x="3959" y="2548"/>
                  </a:cubicBezTo>
                  <a:cubicBezTo>
                    <a:pt x="3956" y="2538"/>
                    <a:pt x="3949" y="2534"/>
                    <a:pt x="3941" y="2534"/>
                  </a:cubicBezTo>
                  <a:cubicBezTo>
                    <a:pt x="3926" y="2534"/>
                    <a:pt x="3909" y="2548"/>
                    <a:pt x="3915" y="2565"/>
                  </a:cubicBezTo>
                  <a:cubicBezTo>
                    <a:pt x="4057" y="2940"/>
                    <a:pt x="4164" y="3333"/>
                    <a:pt x="4236" y="3734"/>
                  </a:cubicBezTo>
                  <a:cubicBezTo>
                    <a:pt x="3959" y="3279"/>
                    <a:pt x="3656" y="2842"/>
                    <a:pt x="3344" y="2414"/>
                  </a:cubicBezTo>
                  <a:cubicBezTo>
                    <a:pt x="3290" y="2351"/>
                    <a:pt x="3246" y="2289"/>
                    <a:pt x="3192" y="2226"/>
                  </a:cubicBezTo>
                  <a:cubicBezTo>
                    <a:pt x="3156" y="2119"/>
                    <a:pt x="3121" y="2012"/>
                    <a:pt x="3076" y="1914"/>
                  </a:cubicBezTo>
                  <a:cubicBezTo>
                    <a:pt x="2924" y="1557"/>
                    <a:pt x="2728" y="1227"/>
                    <a:pt x="2496" y="915"/>
                  </a:cubicBezTo>
                  <a:cubicBezTo>
                    <a:pt x="2491" y="907"/>
                    <a:pt x="2484" y="904"/>
                    <a:pt x="2478" y="904"/>
                  </a:cubicBezTo>
                  <a:cubicBezTo>
                    <a:pt x="2462" y="904"/>
                    <a:pt x="2448" y="923"/>
                    <a:pt x="2461" y="942"/>
                  </a:cubicBezTo>
                  <a:cubicBezTo>
                    <a:pt x="2532" y="1031"/>
                    <a:pt x="2594" y="1120"/>
                    <a:pt x="2648" y="1209"/>
                  </a:cubicBezTo>
                  <a:cubicBezTo>
                    <a:pt x="2835" y="1486"/>
                    <a:pt x="2987" y="1789"/>
                    <a:pt x="3103" y="2102"/>
                  </a:cubicBezTo>
                  <a:cubicBezTo>
                    <a:pt x="2871" y="1807"/>
                    <a:pt x="2630" y="1513"/>
                    <a:pt x="2362" y="1245"/>
                  </a:cubicBezTo>
                  <a:cubicBezTo>
                    <a:pt x="2059" y="951"/>
                    <a:pt x="1711" y="692"/>
                    <a:pt x="1319" y="531"/>
                  </a:cubicBezTo>
                  <a:cubicBezTo>
                    <a:pt x="1113" y="353"/>
                    <a:pt x="917" y="184"/>
                    <a:pt x="712" y="5"/>
                  </a:cubicBezTo>
                  <a:cubicBezTo>
                    <a:pt x="707" y="2"/>
                    <a:pt x="702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61"/>
          <p:cNvGrpSpPr/>
          <p:nvPr/>
        </p:nvGrpSpPr>
        <p:grpSpPr>
          <a:xfrm>
            <a:off x="2603609" y="-1443646"/>
            <a:ext cx="693364" cy="975011"/>
            <a:chOff x="1344964" y="340146"/>
            <a:chExt cx="319817" cy="449729"/>
          </a:xfrm>
        </p:grpSpPr>
        <p:sp>
          <p:nvSpPr>
            <p:cNvPr id="2442" name="Google Shape;2442;p61"/>
            <p:cNvSpPr/>
            <p:nvPr/>
          </p:nvSpPr>
          <p:spPr>
            <a:xfrm>
              <a:off x="1347177" y="340146"/>
              <a:ext cx="317605" cy="396563"/>
            </a:xfrm>
            <a:custGeom>
              <a:avLst/>
              <a:gdLst/>
              <a:ahLst/>
              <a:cxnLst/>
              <a:rect l="l" t="t" r="r" b="b"/>
              <a:pathLst>
                <a:path w="5024" h="6273" extrusionOk="0">
                  <a:moveTo>
                    <a:pt x="1598" y="1"/>
                  </a:moveTo>
                  <a:cubicBezTo>
                    <a:pt x="929" y="19"/>
                    <a:pt x="242" y="385"/>
                    <a:pt x="1" y="991"/>
                  </a:cubicBezTo>
                  <a:cubicBezTo>
                    <a:pt x="332" y="751"/>
                    <a:pt x="724" y="652"/>
                    <a:pt x="1117" y="652"/>
                  </a:cubicBezTo>
                  <a:cubicBezTo>
                    <a:pt x="1615" y="652"/>
                    <a:pt x="2115" y="811"/>
                    <a:pt x="2499" y="1045"/>
                  </a:cubicBezTo>
                  <a:cubicBezTo>
                    <a:pt x="4140" y="2187"/>
                    <a:pt x="4310" y="4363"/>
                    <a:pt x="4577" y="6272"/>
                  </a:cubicBezTo>
                  <a:cubicBezTo>
                    <a:pt x="4577" y="6272"/>
                    <a:pt x="4586" y="6272"/>
                    <a:pt x="4586" y="6263"/>
                  </a:cubicBezTo>
                  <a:cubicBezTo>
                    <a:pt x="4836" y="6067"/>
                    <a:pt x="4952" y="5800"/>
                    <a:pt x="4970" y="5496"/>
                  </a:cubicBezTo>
                  <a:cubicBezTo>
                    <a:pt x="4997" y="5041"/>
                    <a:pt x="5024" y="4595"/>
                    <a:pt x="4979" y="4149"/>
                  </a:cubicBezTo>
                  <a:cubicBezTo>
                    <a:pt x="4925" y="3685"/>
                    <a:pt x="4818" y="3221"/>
                    <a:pt x="4658" y="2784"/>
                  </a:cubicBezTo>
                  <a:cubicBezTo>
                    <a:pt x="4658" y="2954"/>
                    <a:pt x="4658" y="3114"/>
                    <a:pt x="4658" y="3275"/>
                  </a:cubicBezTo>
                  <a:cubicBezTo>
                    <a:pt x="4654" y="3329"/>
                    <a:pt x="4615" y="3354"/>
                    <a:pt x="4576" y="3354"/>
                  </a:cubicBezTo>
                  <a:cubicBezTo>
                    <a:pt x="4530" y="3354"/>
                    <a:pt x="4483" y="3320"/>
                    <a:pt x="4488" y="3257"/>
                  </a:cubicBezTo>
                  <a:cubicBezTo>
                    <a:pt x="4488" y="2945"/>
                    <a:pt x="4497" y="2615"/>
                    <a:pt x="4453" y="2294"/>
                  </a:cubicBezTo>
                  <a:cubicBezTo>
                    <a:pt x="4292" y="1964"/>
                    <a:pt x="4114" y="1651"/>
                    <a:pt x="3891" y="1366"/>
                  </a:cubicBezTo>
                  <a:cubicBezTo>
                    <a:pt x="3864" y="1321"/>
                    <a:pt x="3828" y="1286"/>
                    <a:pt x="3792" y="1241"/>
                  </a:cubicBezTo>
                  <a:lnTo>
                    <a:pt x="3792" y="1241"/>
                  </a:lnTo>
                  <a:cubicBezTo>
                    <a:pt x="3819" y="1312"/>
                    <a:pt x="3828" y="1384"/>
                    <a:pt x="3846" y="1455"/>
                  </a:cubicBezTo>
                  <a:cubicBezTo>
                    <a:pt x="3856" y="1520"/>
                    <a:pt x="3808" y="1557"/>
                    <a:pt x="3760" y="1557"/>
                  </a:cubicBezTo>
                  <a:cubicBezTo>
                    <a:pt x="3722" y="1557"/>
                    <a:pt x="3684" y="1533"/>
                    <a:pt x="3676" y="1482"/>
                  </a:cubicBezTo>
                  <a:cubicBezTo>
                    <a:pt x="3641" y="1277"/>
                    <a:pt x="3569" y="1071"/>
                    <a:pt x="3471" y="884"/>
                  </a:cubicBezTo>
                  <a:cubicBezTo>
                    <a:pt x="3106" y="518"/>
                    <a:pt x="2677" y="224"/>
                    <a:pt x="2187" y="81"/>
                  </a:cubicBezTo>
                  <a:lnTo>
                    <a:pt x="2187" y="81"/>
                  </a:lnTo>
                  <a:cubicBezTo>
                    <a:pt x="2196" y="90"/>
                    <a:pt x="2204" y="99"/>
                    <a:pt x="2213" y="99"/>
                  </a:cubicBezTo>
                  <a:cubicBezTo>
                    <a:pt x="2295" y="151"/>
                    <a:pt x="2235" y="257"/>
                    <a:pt x="2162" y="257"/>
                  </a:cubicBezTo>
                  <a:cubicBezTo>
                    <a:pt x="2147" y="257"/>
                    <a:pt x="2131" y="253"/>
                    <a:pt x="2115" y="242"/>
                  </a:cubicBezTo>
                  <a:cubicBezTo>
                    <a:pt x="1955" y="135"/>
                    <a:pt x="1785" y="54"/>
                    <a:pt x="1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1"/>
            <p:cNvSpPr/>
            <p:nvPr/>
          </p:nvSpPr>
          <p:spPr>
            <a:xfrm>
              <a:off x="1344964" y="381300"/>
              <a:ext cx="291622" cy="363753"/>
            </a:xfrm>
            <a:custGeom>
              <a:avLst/>
              <a:gdLst/>
              <a:ahLst/>
              <a:cxnLst/>
              <a:rect l="l" t="t" r="r" b="b"/>
              <a:pathLst>
                <a:path w="4613" h="5754" extrusionOk="0">
                  <a:moveTo>
                    <a:pt x="1152" y="1"/>
                  </a:moveTo>
                  <a:cubicBezTo>
                    <a:pt x="759" y="1"/>
                    <a:pt x="367" y="100"/>
                    <a:pt x="36" y="340"/>
                  </a:cubicBezTo>
                  <a:cubicBezTo>
                    <a:pt x="18" y="376"/>
                    <a:pt x="9" y="412"/>
                    <a:pt x="0" y="438"/>
                  </a:cubicBezTo>
                  <a:cubicBezTo>
                    <a:pt x="121" y="297"/>
                    <a:pt x="314" y="228"/>
                    <a:pt x="509" y="228"/>
                  </a:cubicBezTo>
                  <a:cubicBezTo>
                    <a:pt x="560" y="228"/>
                    <a:pt x="611" y="233"/>
                    <a:pt x="660" y="242"/>
                  </a:cubicBezTo>
                  <a:cubicBezTo>
                    <a:pt x="785" y="269"/>
                    <a:pt x="901" y="313"/>
                    <a:pt x="1008" y="376"/>
                  </a:cubicBezTo>
                  <a:cubicBezTo>
                    <a:pt x="1133" y="376"/>
                    <a:pt x="1258" y="376"/>
                    <a:pt x="1374" y="385"/>
                  </a:cubicBezTo>
                  <a:cubicBezTo>
                    <a:pt x="1419" y="385"/>
                    <a:pt x="1454" y="429"/>
                    <a:pt x="1446" y="474"/>
                  </a:cubicBezTo>
                  <a:cubicBezTo>
                    <a:pt x="1446" y="528"/>
                    <a:pt x="1401" y="554"/>
                    <a:pt x="1356" y="554"/>
                  </a:cubicBezTo>
                  <a:cubicBezTo>
                    <a:pt x="1321" y="554"/>
                    <a:pt x="1294" y="554"/>
                    <a:pt x="1258" y="545"/>
                  </a:cubicBezTo>
                  <a:lnTo>
                    <a:pt x="1258" y="545"/>
                  </a:lnTo>
                  <a:cubicBezTo>
                    <a:pt x="1267" y="554"/>
                    <a:pt x="1285" y="563"/>
                    <a:pt x="1294" y="572"/>
                  </a:cubicBezTo>
                  <a:cubicBezTo>
                    <a:pt x="1508" y="751"/>
                    <a:pt x="1686" y="956"/>
                    <a:pt x="1856" y="1188"/>
                  </a:cubicBezTo>
                  <a:cubicBezTo>
                    <a:pt x="2097" y="1241"/>
                    <a:pt x="2347" y="1313"/>
                    <a:pt x="2578" y="1429"/>
                  </a:cubicBezTo>
                  <a:cubicBezTo>
                    <a:pt x="2663" y="1467"/>
                    <a:pt x="2629" y="1591"/>
                    <a:pt x="2555" y="1591"/>
                  </a:cubicBezTo>
                  <a:cubicBezTo>
                    <a:pt x="2543" y="1591"/>
                    <a:pt x="2530" y="1588"/>
                    <a:pt x="2516" y="1580"/>
                  </a:cubicBezTo>
                  <a:cubicBezTo>
                    <a:pt x="2347" y="1509"/>
                    <a:pt x="2168" y="1437"/>
                    <a:pt x="1990" y="1393"/>
                  </a:cubicBezTo>
                  <a:lnTo>
                    <a:pt x="1990" y="1393"/>
                  </a:lnTo>
                  <a:cubicBezTo>
                    <a:pt x="2186" y="1705"/>
                    <a:pt x="2347" y="2053"/>
                    <a:pt x="2480" y="2401"/>
                  </a:cubicBezTo>
                  <a:cubicBezTo>
                    <a:pt x="2570" y="2660"/>
                    <a:pt x="2650" y="2918"/>
                    <a:pt x="2730" y="3177"/>
                  </a:cubicBezTo>
                  <a:cubicBezTo>
                    <a:pt x="2900" y="3284"/>
                    <a:pt x="3060" y="3400"/>
                    <a:pt x="3212" y="3516"/>
                  </a:cubicBezTo>
                  <a:cubicBezTo>
                    <a:pt x="3284" y="3574"/>
                    <a:pt x="3234" y="3678"/>
                    <a:pt x="3164" y="3678"/>
                  </a:cubicBezTo>
                  <a:cubicBezTo>
                    <a:pt x="3148" y="3678"/>
                    <a:pt x="3131" y="3672"/>
                    <a:pt x="3114" y="3659"/>
                  </a:cubicBezTo>
                  <a:cubicBezTo>
                    <a:pt x="3016" y="3579"/>
                    <a:pt x="2909" y="3498"/>
                    <a:pt x="2793" y="3427"/>
                  </a:cubicBezTo>
                  <a:lnTo>
                    <a:pt x="2793" y="3427"/>
                  </a:lnTo>
                  <a:cubicBezTo>
                    <a:pt x="2882" y="3739"/>
                    <a:pt x="2962" y="4051"/>
                    <a:pt x="3051" y="4364"/>
                  </a:cubicBezTo>
                  <a:cubicBezTo>
                    <a:pt x="3292" y="4497"/>
                    <a:pt x="3515" y="4658"/>
                    <a:pt x="3729" y="4836"/>
                  </a:cubicBezTo>
                  <a:cubicBezTo>
                    <a:pt x="3794" y="4893"/>
                    <a:pt x="3744" y="4991"/>
                    <a:pt x="3680" y="4991"/>
                  </a:cubicBezTo>
                  <a:cubicBezTo>
                    <a:pt x="3664" y="4991"/>
                    <a:pt x="3647" y="4984"/>
                    <a:pt x="3631" y="4970"/>
                  </a:cubicBezTo>
                  <a:cubicBezTo>
                    <a:pt x="3471" y="4836"/>
                    <a:pt x="3301" y="4711"/>
                    <a:pt x="3123" y="4604"/>
                  </a:cubicBezTo>
                  <a:lnTo>
                    <a:pt x="3123" y="4604"/>
                  </a:lnTo>
                  <a:cubicBezTo>
                    <a:pt x="3212" y="4890"/>
                    <a:pt x="3319" y="5166"/>
                    <a:pt x="3515" y="5398"/>
                  </a:cubicBezTo>
                  <a:cubicBezTo>
                    <a:pt x="3687" y="5600"/>
                    <a:pt x="3961" y="5754"/>
                    <a:pt x="4227" y="5754"/>
                  </a:cubicBezTo>
                  <a:cubicBezTo>
                    <a:pt x="4362" y="5754"/>
                    <a:pt x="4496" y="5714"/>
                    <a:pt x="4612" y="5621"/>
                  </a:cubicBezTo>
                  <a:cubicBezTo>
                    <a:pt x="4345" y="3712"/>
                    <a:pt x="4175" y="1536"/>
                    <a:pt x="2534" y="394"/>
                  </a:cubicBezTo>
                  <a:cubicBezTo>
                    <a:pt x="2150" y="160"/>
                    <a:pt x="1650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1"/>
            <p:cNvSpPr/>
            <p:nvPr/>
          </p:nvSpPr>
          <p:spPr>
            <a:xfrm>
              <a:off x="1454897" y="376116"/>
              <a:ext cx="192687" cy="413759"/>
            </a:xfrm>
            <a:custGeom>
              <a:avLst/>
              <a:gdLst/>
              <a:ahLst/>
              <a:cxnLst/>
              <a:rect l="l" t="t" r="r" b="b"/>
              <a:pathLst>
                <a:path w="3048" h="6545" extrusionOk="0">
                  <a:moveTo>
                    <a:pt x="816" y="1"/>
                  </a:moveTo>
                  <a:cubicBezTo>
                    <a:pt x="801" y="1"/>
                    <a:pt x="782" y="20"/>
                    <a:pt x="795" y="39"/>
                  </a:cubicBezTo>
                  <a:cubicBezTo>
                    <a:pt x="902" y="235"/>
                    <a:pt x="1009" y="440"/>
                    <a:pt x="1116" y="636"/>
                  </a:cubicBezTo>
                  <a:cubicBezTo>
                    <a:pt x="804" y="387"/>
                    <a:pt x="429" y="217"/>
                    <a:pt x="37" y="190"/>
                  </a:cubicBezTo>
                  <a:cubicBezTo>
                    <a:pt x="1" y="190"/>
                    <a:pt x="1" y="235"/>
                    <a:pt x="37" y="244"/>
                  </a:cubicBezTo>
                  <a:cubicBezTo>
                    <a:pt x="90" y="244"/>
                    <a:pt x="135" y="244"/>
                    <a:pt x="188" y="253"/>
                  </a:cubicBezTo>
                  <a:cubicBezTo>
                    <a:pt x="527" y="306"/>
                    <a:pt x="839" y="467"/>
                    <a:pt x="1098" y="681"/>
                  </a:cubicBezTo>
                  <a:cubicBezTo>
                    <a:pt x="918" y="618"/>
                    <a:pt x="726" y="583"/>
                    <a:pt x="532" y="583"/>
                  </a:cubicBezTo>
                  <a:cubicBezTo>
                    <a:pt x="477" y="583"/>
                    <a:pt x="422" y="586"/>
                    <a:pt x="367" y="592"/>
                  </a:cubicBezTo>
                  <a:cubicBezTo>
                    <a:pt x="342" y="600"/>
                    <a:pt x="340" y="637"/>
                    <a:pt x="360" y="637"/>
                  </a:cubicBezTo>
                  <a:cubicBezTo>
                    <a:pt x="362" y="637"/>
                    <a:pt x="364" y="637"/>
                    <a:pt x="367" y="636"/>
                  </a:cubicBezTo>
                  <a:cubicBezTo>
                    <a:pt x="419" y="631"/>
                    <a:pt x="472" y="629"/>
                    <a:pt x="525" y="629"/>
                  </a:cubicBezTo>
                  <a:cubicBezTo>
                    <a:pt x="751" y="629"/>
                    <a:pt x="978" y="674"/>
                    <a:pt x="1187" y="761"/>
                  </a:cubicBezTo>
                  <a:cubicBezTo>
                    <a:pt x="1187" y="770"/>
                    <a:pt x="1187" y="770"/>
                    <a:pt x="1196" y="770"/>
                  </a:cubicBezTo>
                  <a:cubicBezTo>
                    <a:pt x="1214" y="788"/>
                    <a:pt x="1232" y="797"/>
                    <a:pt x="1250" y="815"/>
                  </a:cubicBezTo>
                  <a:cubicBezTo>
                    <a:pt x="1580" y="1145"/>
                    <a:pt x="1803" y="1564"/>
                    <a:pt x="1981" y="1992"/>
                  </a:cubicBezTo>
                  <a:cubicBezTo>
                    <a:pt x="2088" y="2269"/>
                    <a:pt x="2187" y="2563"/>
                    <a:pt x="2276" y="2858"/>
                  </a:cubicBezTo>
                  <a:cubicBezTo>
                    <a:pt x="2240" y="2804"/>
                    <a:pt x="2204" y="2759"/>
                    <a:pt x="2160" y="2706"/>
                  </a:cubicBezTo>
                  <a:cubicBezTo>
                    <a:pt x="1928" y="2412"/>
                    <a:pt x="1651" y="2153"/>
                    <a:pt x="1348" y="1921"/>
                  </a:cubicBezTo>
                  <a:cubicBezTo>
                    <a:pt x="1345" y="1918"/>
                    <a:pt x="1341" y="1916"/>
                    <a:pt x="1336" y="1916"/>
                  </a:cubicBezTo>
                  <a:cubicBezTo>
                    <a:pt x="1319" y="1916"/>
                    <a:pt x="1300" y="1942"/>
                    <a:pt x="1321" y="1957"/>
                  </a:cubicBezTo>
                  <a:cubicBezTo>
                    <a:pt x="1402" y="2019"/>
                    <a:pt x="1482" y="2090"/>
                    <a:pt x="1562" y="2153"/>
                  </a:cubicBezTo>
                  <a:cubicBezTo>
                    <a:pt x="1848" y="2403"/>
                    <a:pt x="2097" y="2679"/>
                    <a:pt x="2320" y="2983"/>
                  </a:cubicBezTo>
                  <a:cubicBezTo>
                    <a:pt x="2365" y="3134"/>
                    <a:pt x="2401" y="3286"/>
                    <a:pt x="2445" y="3437"/>
                  </a:cubicBezTo>
                  <a:cubicBezTo>
                    <a:pt x="2570" y="3875"/>
                    <a:pt x="2668" y="4321"/>
                    <a:pt x="2758" y="4767"/>
                  </a:cubicBezTo>
                  <a:cubicBezTo>
                    <a:pt x="2731" y="4722"/>
                    <a:pt x="2695" y="4669"/>
                    <a:pt x="2668" y="4624"/>
                  </a:cubicBezTo>
                  <a:cubicBezTo>
                    <a:pt x="2481" y="4330"/>
                    <a:pt x="2249" y="4062"/>
                    <a:pt x="1972" y="3839"/>
                  </a:cubicBezTo>
                  <a:cubicBezTo>
                    <a:pt x="1969" y="3836"/>
                    <a:pt x="1965" y="3834"/>
                    <a:pt x="1961" y="3834"/>
                  </a:cubicBezTo>
                  <a:cubicBezTo>
                    <a:pt x="1943" y="3834"/>
                    <a:pt x="1924" y="3860"/>
                    <a:pt x="1946" y="3875"/>
                  </a:cubicBezTo>
                  <a:cubicBezTo>
                    <a:pt x="2017" y="3937"/>
                    <a:pt x="2088" y="4000"/>
                    <a:pt x="2160" y="4071"/>
                  </a:cubicBezTo>
                  <a:cubicBezTo>
                    <a:pt x="2410" y="4312"/>
                    <a:pt x="2615" y="4597"/>
                    <a:pt x="2775" y="4909"/>
                  </a:cubicBezTo>
                  <a:lnTo>
                    <a:pt x="2784" y="4909"/>
                  </a:lnTo>
                  <a:cubicBezTo>
                    <a:pt x="2784" y="4927"/>
                    <a:pt x="2784" y="4945"/>
                    <a:pt x="2793" y="4963"/>
                  </a:cubicBezTo>
                  <a:cubicBezTo>
                    <a:pt x="2882" y="5480"/>
                    <a:pt x="2954" y="5998"/>
                    <a:pt x="2998" y="6524"/>
                  </a:cubicBezTo>
                  <a:cubicBezTo>
                    <a:pt x="2998" y="6538"/>
                    <a:pt x="3012" y="6544"/>
                    <a:pt x="3024" y="6544"/>
                  </a:cubicBezTo>
                  <a:cubicBezTo>
                    <a:pt x="3036" y="6544"/>
                    <a:pt x="3047" y="6538"/>
                    <a:pt x="3043" y="6524"/>
                  </a:cubicBezTo>
                  <a:cubicBezTo>
                    <a:pt x="3043" y="6462"/>
                    <a:pt x="3034" y="6390"/>
                    <a:pt x="3025" y="6328"/>
                  </a:cubicBezTo>
                  <a:cubicBezTo>
                    <a:pt x="2981" y="5846"/>
                    <a:pt x="2909" y="5364"/>
                    <a:pt x="2820" y="4883"/>
                  </a:cubicBezTo>
                  <a:cubicBezTo>
                    <a:pt x="2909" y="4446"/>
                    <a:pt x="2954" y="4000"/>
                    <a:pt x="2963" y="3545"/>
                  </a:cubicBezTo>
                  <a:cubicBezTo>
                    <a:pt x="2963" y="3531"/>
                    <a:pt x="2952" y="3524"/>
                    <a:pt x="2939" y="3524"/>
                  </a:cubicBezTo>
                  <a:cubicBezTo>
                    <a:pt x="2927" y="3524"/>
                    <a:pt x="2914" y="3531"/>
                    <a:pt x="2909" y="3545"/>
                  </a:cubicBezTo>
                  <a:cubicBezTo>
                    <a:pt x="2909" y="3955"/>
                    <a:pt x="2873" y="4356"/>
                    <a:pt x="2802" y="4758"/>
                  </a:cubicBezTo>
                  <a:cubicBezTo>
                    <a:pt x="2695" y="4231"/>
                    <a:pt x="2579" y="3714"/>
                    <a:pt x="2427" y="3197"/>
                  </a:cubicBezTo>
                  <a:cubicBezTo>
                    <a:pt x="2410" y="3125"/>
                    <a:pt x="2383" y="3045"/>
                    <a:pt x="2365" y="2974"/>
                  </a:cubicBezTo>
                  <a:cubicBezTo>
                    <a:pt x="2365" y="2858"/>
                    <a:pt x="2365" y="2751"/>
                    <a:pt x="2365" y="2644"/>
                  </a:cubicBezTo>
                  <a:cubicBezTo>
                    <a:pt x="2347" y="2251"/>
                    <a:pt x="2285" y="1876"/>
                    <a:pt x="2178" y="1502"/>
                  </a:cubicBezTo>
                  <a:cubicBezTo>
                    <a:pt x="2174" y="1490"/>
                    <a:pt x="2164" y="1485"/>
                    <a:pt x="2154" y="1485"/>
                  </a:cubicBezTo>
                  <a:cubicBezTo>
                    <a:pt x="2141" y="1485"/>
                    <a:pt x="2128" y="1495"/>
                    <a:pt x="2133" y="1511"/>
                  </a:cubicBezTo>
                  <a:cubicBezTo>
                    <a:pt x="2160" y="1618"/>
                    <a:pt x="2187" y="1725"/>
                    <a:pt x="2213" y="1832"/>
                  </a:cubicBezTo>
                  <a:cubicBezTo>
                    <a:pt x="2285" y="2162"/>
                    <a:pt x="2320" y="2492"/>
                    <a:pt x="2320" y="2822"/>
                  </a:cubicBezTo>
                  <a:cubicBezTo>
                    <a:pt x="2204" y="2465"/>
                    <a:pt x="2088" y="2108"/>
                    <a:pt x="1928" y="1760"/>
                  </a:cubicBezTo>
                  <a:cubicBezTo>
                    <a:pt x="1749" y="1377"/>
                    <a:pt x="1526" y="1011"/>
                    <a:pt x="1205" y="726"/>
                  </a:cubicBezTo>
                  <a:cubicBezTo>
                    <a:pt x="1080" y="485"/>
                    <a:pt x="955" y="253"/>
                    <a:pt x="831" y="12"/>
                  </a:cubicBezTo>
                  <a:cubicBezTo>
                    <a:pt x="828" y="4"/>
                    <a:pt x="822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61"/>
          <p:cNvGrpSpPr/>
          <p:nvPr/>
        </p:nvGrpSpPr>
        <p:grpSpPr>
          <a:xfrm>
            <a:off x="-2674190" y="-2046996"/>
            <a:ext cx="587420" cy="990043"/>
            <a:chOff x="552044" y="480802"/>
            <a:chExt cx="334484" cy="563709"/>
          </a:xfrm>
        </p:grpSpPr>
        <p:sp>
          <p:nvSpPr>
            <p:cNvPr id="2446" name="Google Shape;2446;p61"/>
            <p:cNvSpPr/>
            <p:nvPr/>
          </p:nvSpPr>
          <p:spPr>
            <a:xfrm>
              <a:off x="552044" y="480802"/>
              <a:ext cx="334484" cy="505677"/>
            </a:xfrm>
            <a:custGeom>
              <a:avLst/>
              <a:gdLst/>
              <a:ahLst/>
              <a:cxnLst/>
              <a:rect l="l" t="t" r="r" b="b"/>
              <a:pathLst>
                <a:path w="5291" h="7999" extrusionOk="0">
                  <a:moveTo>
                    <a:pt x="3514" y="0"/>
                  </a:moveTo>
                  <a:cubicBezTo>
                    <a:pt x="3272" y="0"/>
                    <a:pt x="3029" y="37"/>
                    <a:pt x="2802" y="113"/>
                  </a:cubicBezTo>
                  <a:cubicBezTo>
                    <a:pt x="1892" y="417"/>
                    <a:pt x="1214" y="1202"/>
                    <a:pt x="768" y="2058"/>
                  </a:cubicBezTo>
                  <a:cubicBezTo>
                    <a:pt x="473" y="2611"/>
                    <a:pt x="268" y="3209"/>
                    <a:pt x="152" y="3824"/>
                  </a:cubicBezTo>
                  <a:cubicBezTo>
                    <a:pt x="45" y="4377"/>
                    <a:pt x="0" y="4940"/>
                    <a:pt x="36" y="5502"/>
                  </a:cubicBezTo>
                  <a:cubicBezTo>
                    <a:pt x="63" y="6037"/>
                    <a:pt x="179" y="6554"/>
                    <a:pt x="304" y="7072"/>
                  </a:cubicBezTo>
                  <a:cubicBezTo>
                    <a:pt x="384" y="7428"/>
                    <a:pt x="571" y="7714"/>
                    <a:pt x="901" y="7901"/>
                  </a:cubicBezTo>
                  <a:cubicBezTo>
                    <a:pt x="1016" y="7969"/>
                    <a:pt x="1136" y="7998"/>
                    <a:pt x="1255" y="7998"/>
                  </a:cubicBezTo>
                  <a:cubicBezTo>
                    <a:pt x="1611" y="7998"/>
                    <a:pt x="1961" y="7736"/>
                    <a:pt x="2141" y="7428"/>
                  </a:cubicBezTo>
                  <a:cubicBezTo>
                    <a:pt x="2347" y="7098"/>
                    <a:pt x="2409" y="6715"/>
                    <a:pt x="2463" y="6331"/>
                  </a:cubicBezTo>
                  <a:cubicBezTo>
                    <a:pt x="2579" y="5466"/>
                    <a:pt x="2614" y="4601"/>
                    <a:pt x="2775" y="3744"/>
                  </a:cubicBezTo>
                  <a:cubicBezTo>
                    <a:pt x="2944" y="2888"/>
                    <a:pt x="3239" y="2040"/>
                    <a:pt x="3810" y="1389"/>
                  </a:cubicBezTo>
                  <a:cubicBezTo>
                    <a:pt x="3997" y="1166"/>
                    <a:pt x="4220" y="970"/>
                    <a:pt x="4488" y="872"/>
                  </a:cubicBezTo>
                  <a:cubicBezTo>
                    <a:pt x="4589" y="838"/>
                    <a:pt x="4699" y="819"/>
                    <a:pt x="4807" y="819"/>
                  </a:cubicBezTo>
                  <a:cubicBezTo>
                    <a:pt x="4984" y="819"/>
                    <a:pt x="5158" y="868"/>
                    <a:pt x="5291" y="979"/>
                  </a:cubicBezTo>
                  <a:cubicBezTo>
                    <a:pt x="4969" y="336"/>
                    <a:pt x="4242" y="0"/>
                    <a:pt x="3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1"/>
            <p:cNvSpPr/>
            <p:nvPr/>
          </p:nvSpPr>
          <p:spPr>
            <a:xfrm>
              <a:off x="576509" y="535231"/>
              <a:ext cx="178020" cy="509280"/>
            </a:xfrm>
            <a:custGeom>
              <a:avLst/>
              <a:gdLst/>
              <a:ahLst/>
              <a:cxnLst/>
              <a:rect l="l" t="t" r="r" b="b"/>
              <a:pathLst>
                <a:path w="2816" h="8056" extrusionOk="0">
                  <a:moveTo>
                    <a:pt x="1832" y="0"/>
                  </a:moveTo>
                  <a:cubicBezTo>
                    <a:pt x="1821" y="0"/>
                    <a:pt x="1811" y="6"/>
                    <a:pt x="1808" y="19"/>
                  </a:cubicBezTo>
                  <a:cubicBezTo>
                    <a:pt x="1710" y="314"/>
                    <a:pt x="1603" y="617"/>
                    <a:pt x="1505" y="912"/>
                  </a:cubicBezTo>
                  <a:cubicBezTo>
                    <a:pt x="1192" y="1304"/>
                    <a:pt x="996" y="1786"/>
                    <a:pt x="862" y="2268"/>
                  </a:cubicBezTo>
                  <a:cubicBezTo>
                    <a:pt x="746" y="2696"/>
                    <a:pt x="675" y="3142"/>
                    <a:pt x="612" y="3579"/>
                  </a:cubicBezTo>
                  <a:cubicBezTo>
                    <a:pt x="550" y="3195"/>
                    <a:pt x="532" y="2794"/>
                    <a:pt x="550" y="2401"/>
                  </a:cubicBezTo>
                  <a:cubicBezTo>
                    <a:pt x="550" y="2276"/>
                    <a:pt x="568" y="2143"/>
                    <a:pt x="577" y="2018"/>
                  </a:cubicBezTo>
                  <a:cubicBezTo>
                    <a:pt x="582" y="1999"/>
                    <a:pt x="568" y="1990"/>
                    <a:pt x="554" y="1990"/>
                  </a:cubicBezTo>
                  <a:cubicBezTo>
                    <a:pt x="541" y="1990"/>
                    <a:pt x="527" y="1996"/>
                    <a:pt x="523" y="2009"/>
                  </a:cubicBezTo>
                  <a:cubicBezTo>
                    <a:pt x="470" y="2464"/>
                    <a:pt x="470" y="2928"/>
                    <a:pt x="532" y="3374"/>
                  </a:cubicBezTo>
                  <a:cubicBezTo>
                    <a:pt x="550" y="3508"/>
                    <a:pt x="568" y="3632"/>
                    <a:pt x="595" y="3766"/>
                  </a:cubicBezTo>
                  <a:cubicBezTo>
                    <a:pt x="586" y="3855"/>
                    <a:pt x="568" y="3945"/>
                    <a:pt x="559" y="4043"/>
                  </a:cubicBezTo>
                  <a:cubicBezTo>
                    <a:pt x="488" y="4667"/>
                    <a:pt x="443" y="5292"/>
                    <a:pt x="425" y="5925"/>
                  </a:cubicBezTo>
                  <a:cubicBezTo>
                    <a:pt x="265" y="5470"/>
                    <a:pt x="140" y="5006"/>
                    <a:pt x="59" y="4542"/>
                  </a:cubicBezTo>
                  <a:cubicBezTo>
                    <a:pt x="59" y="4527"/>
                    <a:pt x="47" y="4520"/>
                    <a:pt x="35" y="4520"/>
                  </a:cubicBezTo>
                  <a:cubicBezTo>
                    <a:pt x="18" y="4520"/>
                    <a:pt x="1" y="4531"/>
                    <a:pt x="6" y="4551"/>
                  </a:cubicBezTo>
                  <a:cubicBezTo>
                    <a:pt x="95" y="5069"/>
                    <a:pt x="238" y="5577"/>
                    <a:pt x="425" y="6077"/>
                  </a:cubicBezTo>
                  <a:cubicBezTo>
                    <a:pt x="416" y="6657"/>
                    <a:pt x="425" y="7228"/>
                    <a:pt x="461" y="7799"/>
                  </a:cubicBezTo>
                  <a:cubicBezTo>
                    <a:pt x="470" y="7879"/>
                    <a:pt x="470" y="7959"/>
                    <a:pt x="479" y="8039"/>
                  </a:cubicBezTo>
                  <a:cubicBezTo>
                    <a:pt x="479" y="8051"/>
                    <a:pt x="488" y="8056"/>
                    <a:pt x="499" y="8056"/>
                  </a:cubicBezTo>
                  <a:cubicBezTo>
                    <a:pt x="514" y="8056"/>
                    <a:pt x="532" y="8046"/>
                    <a:pt x="532" y="8031"/>
                  </a:cubicBezTo>
                  <a:cubicBezTo>
                    <a:pt x="488" y="7406"/>
                    <a:pt x="470" y="6782"/>
                    <a:pt x="479" y="6166"/>
                  </a:cubicBezTo>
                  <a:cubicBezTo>
                    <a:pt x="479" y="6139"/>
                    <a:pt x="479" y="6121"/>
                    <a:pt x="479" y="6104"/>
                  </a:cubicBezTo>
                  <a:cubicBezTo>
                    <a:pt x="479" y="6104"/>
                    <a:pt x="479" y="6095"/>
                    <a:pt x="479" y="6095"/>
                  </a:cubicBezTo>
                  <a:cubicBezTo>
                    <a:pt x="604" y="5702"/>
                    <a:pt x="791" y="5336"/>
                    <a:pt x="1041" y="4997"/>
                  </a:cubicBezTo>
                  <a:cubicBezTo>
                    <a:pt x="1103" y="4908"/>
                    <a:pt x="1175" y="4819"/>
                    <a:pt x="1255" y="4730"/>
                  </a:cubicBezTo>
                  <a:cubicBezTo>
                    <a:pt x="1276" y="4709"/>
                    <a:pt x="1253" y="4688"/>
                    <a:pt x="1230" y="4688"/>
                  </a:cubicBezTo>
                  <a:cubicBezTo>
                    <a:pt x="1223" y="4688"/>
                    <a:pt x="1216" y="4690"/>
                    <a:pt x="1210" y="4694"/>
                  </a:cubicBezTo>
                  <a:cubicBezTo>
                    <a:pt x="934" y="5006"/>
                    <a:pt x="711" y="5363"/>
                    <a:pt x="550" y="5747"/>
                  </a:cubicBezTo>
                  <a:cubicBezTo>
                    <a:pt x="523" y="5809"/>
                    <a:pt x="505" y="5872"/>
                    <a:pt x="479" y="5934"/>
                  </a:cubicBezTo>
                  <a:cubicBezTo>
                    <a:pt x="497" y="5390"/>
                    <a:pt x="532" y="4855"/>
                    <a:pt x="586" y="4319"/>
                  </a:cubicBezTo>
                  <a:cubicBezTo>
                    <a:pt x="604" y="4132"/>
                    <a:pt x="621" y="3954"/>
                    <a:pt x="648" y="3766"/>
                  </a:cubicBezTo>
                  <a:cubicBezTo>
                    <a:pt x="844" y="3374"/>
                    <a:pt x="1085" y="2999"/>
                    <a:pt x="1362" y="2660"/>
                  </a:cubicBezTo>
                  <a:cubicBezTo>
                    <a:pt x="1442" y="2562"/>
                    <a:pt x="1531" y="2464"/>
                    <a:pt x="1612" y="2375"/>
                  </a:cubicBezTo>
                  <a:cubicBezTo>
                    <a:pt x="1631" y="2356"/>
                    <a:pt x="1614" y="2337"/>
                    <a:pt x="1593" y="2337"/>
                  </a:cubicBezTo>
                  <a:cubicBezTo>
                    <a:pt x="1584" y="2337"/>
                    <a:pt x="1575" y="2340"/>
                    <a:pt x="1567" y="2348"/>
                  </a:cubicBezTo>
                  <a:cubicBezTo>
                    <a:pt x="1264" y="2669"/>
                    <a:pt x="996" y="3026"/>
                    <a:pt x="773" y="3418"/>
                  </a:cubicBezTo>
                  <a:cubicBezTo>
                    <a:pt x="737" y="3481"/>
                    <a:pt x="702" y="3543"/>
                    <a:pt x="666" y="3606"/>
                  </a:cubicBezTo>
                  <a:cubicBezTo>
                    <a:pt x="720" y="3249"/>
                    <a:pt x="773" y="2892"/>
                    <a:pt x="853" y="2544"/>
                  </a:cubicBezTo>
                  <a:cubicBezTo>
                    <a:pt x="969" y="2009"/>
                    <a:pt x="1157" y="1483"/>
                    <a:pt x="1478" y="1036"/>
                  </a:cubicBezTo>
                  <a:cubicBezTo>
                    <a:pt x="1496" y="1010"/>
                    <a:pt x="1514" y="992"/>
                    <a:pt x="1531" y="965"/>
                  </a:cubicBezTo>
                  <a:lnTo>
                    <a:pt x="1540" y="965"/>
                  </a:lnTo>
                  <a:cubicBezTo>
                    <a:pt x="1817" y="787"/>
                    <a:pt x="2138" y="680"/>
                    <a:pt x="2468" y="662"/>
                  </a:cubicBezTo>
                  <a:cubicBezTo>
                    <a:pt x="2501" y="654"/>
                    <a:pt x="2496" y="607"/>
                    <a:pt x="2467" y="607"/>
                  </a:cubicBezTo>
                  <a:cubicBezTo>
                    <a:pt x="2464" y="607"/>
                    <a:pt x="2462" y="608"/>
                    <a:pt x="2459" y="608"/>
                  </a:cubicBezTo>
                  <a:cubicBezTo>
                    <a:pt x="2165" y="626"/>
                    <a:pt x="1879" y="706"/>
                    <a:pt x="1629" y="849"/>
                  </a:cubicBezTo>
                  <a:cubicBezTo>
                    <a:pt x="1888" y="546"/>
                    <a:pt x="2218" y="305"/>
                    <a:pt x="2602" y="180"/>
                  </a:cubicBezTo>
                  <a:cubicBezTo>
                    <a:pt x="2664" y="162"/>
                    <a:pt x="2718" y="144"/>
                    <a:pt x="2780" y="127"/>
                  </a:cubicBezTo>
                  <a:cubicBezTo>
                    <a:pt x="2816" y="127"/>
                    <a:pt x="2807" y="73"/>
                    <a:pt x="2771" y="73"/>
                  </a:cubicBezTo>
                  <a:cubicBezTo>
                    <a:pt x="2316" y="171"/>
                    <a:pt x="1915" y="448"/>
                    <a:pt x="1603" y="796"/>
                  </a:cubicBezTo>
                  <a:cubicBezTo>
                    <a:pt x="1683" y="546"/>
                    <a:pt x="1772" y="296"/>
                    <a:pt x="1861" y="37"/>
                  </a:cubicBezTo>
                  <a:cubicBezTo>
                    <a:pt x="1867" y="15"/>
                    <a:pt x="1849" y="0"/>
                    <a:pt x="1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61"/>
          <p:cNvGrpSpPr/>
          <p:nvPr/>
        </p:nvGrpSpPr>
        <p:grpSpPr>
          <a:xfrm>
            <a:off x="746512" y="-2228283"/>
            <a:ext cx="619172" cy="735898"/>
            <a:chOff x="691878" y="954859"/>
            <a:chExt cx="352564" cy="419005"/>
          </a:xfrm>
        </p:grpSpPr>
        <p:sp>
          <p:nvSpPr>
            <p:cNvPr id="2449" name="Google Shape;2449;p61"/>
            <p:cNvSpPr/>
            <p:nvPr/>
          </p:nvSpPr>
          <p:spPr>
            <a:xfrm>
              <a:off x="691878" y="954859"/>
              <a:ext cx="351426" cy="367799"/>
            </a:xfrm>
            <a:custGeom>
              <a:avLst/>
              <a:gdLst/>
              <a:ahLst/>
              <a:cxnLst/>
              <a:rect l="l" t="t" r="r" b="b"/>
              <a:pathLst>
                <a:path w="5559" h="5818" extrusionOk="0">
                  <a:moveTo>
                    <a:pt x="3507" y="10"/>
                  </a:moveTo>
                  <a:cubicBezTo>
                    <a:pt x="3501" y="10"/>
                    <a:pt x="3495" y="10"/>
                    <a:pt x="3489" y="12"/>
                  </a:cubicBezTo>
                  <a:lnTo>
                    <a:pt x="3489" y="12"/>
                  </a:lnTo>
                  <a:cubicBezTo>
                    <a:pt x="3495" y="11"/>
                    <a:pt x="3501" y="11"/>
                    <a:pt x="3507" y="10"/>
                  </a:cubicBezTo>
                  <a:close/>
                  <a:moveTo>
                    <a:pt x="4104" y="1"/>
                  </a:moveTo>
                  <a:cubicBezTo>
                    <a:pt x="3917" y="37"/>
                    <a:pt x="3730" y="90"/>
                    <a:pt x="3560" y="170"/>
                  </a:cubicBezTo>
                  <a:cubicBezTo>
                    <a:pt x="3548" y="176"/>
                    <a:pt x="3536" y="178"/>
                    <a:pt x="3524" y="178"/>
                  </a:cubicBezTo>
                  <a:cubicBezTo>
                    <a:pt x="3445" y="178"/>
                    <a:pt x="3394" y="58"/>
                    <a:pt x="3480" y="19"/>
                  </a:cubicBezTo>
                  <a:cubicBezTo>
                    <a:pt x="3483" y="16"/>
                    <a:pt x="3486" y="14"/>
                    <a:pt x="3489" y="12"/>
                  </a:cubicBezTo>
                  <a:lnTo>
                    <a:pt x="3489" y="12"/>
                  </a:lnTo>
                  <a:cubicBezTo>
                    <a:pt x="2996" y="87"/>
                    <a:pt x="2538" y="317"/>
                    <a:pt x="2124" y="616"/>
                  </a:cubicBezTo>
                  <a:cubicBezTo>
                    <a:pt x="2008" y="795"/>
                    <a:pt x="1910" y="991"/>
                    <a:pt x="1847" y="1187"/>
                  </a:cubicBezTo>
                  <a:cubicBezTo>
                    <a:pt x="1833" y="1230"/>
                    <a:pt x="1799" y="1249"/>
                    <a:pt x="1765" y="1249"/>
                  </a:cubicBezTo>
                  <a:cubicBezTo>
                    <a:pt x="1713" y="1249"/>
                    <a:pt x="1662" y="1207"/>
                    <a:pt x="1678" y="1143"/>
                  </a:cubicBezTo>
                  <a:cubicBezTo>
                    <a:pt x="1705" y="1071"/>
                    <a:pt x="1731" y="1000"/>
                    <a:pt x="1758" y="929"/>
                  </a:cubicBezTo>
                  <a:lnTo>
                    <a:pt x="1758" y="929"/>
                  </a:lnTo>
                  <a:cubicBezTo>
                    <a:pt x="1723" y="973"/>
                    <a:pt x="1687" y="1009"/>
                    <a:pt x="1651" y="1045"/>
                  </a:cubicBezTo>
                  <a:cubicBezTo>
                    <a:pt x="1392" y="1303"/>
                    <a:pt x="1160" y="1580"/>
                    <a:pt x="964" y="1883"/>
                  </a:cubicBezTo>
                  <a:cubicBezTo>
                    <a:pt x="875" y="2195"/>
                    <a:pt x="839" y="2525"/>
                    <a:pt x="804" y="2838"/>
                  </a:cubicBezTo>
                  <a:cubicBezTo>
                    <a:pt x="795" y="2891"/>
                    <a:pt x="748" y="2918"/>
                    <a:pt x="706" y="2918"/>
                  </a:cubicBezTo>
                  <a:cubicBezTo>
                    <a:pt x="663" y="2918"/>
                    <a:pt x="625" y="2891"/>
                    <a:pt x="634" y="2838"/>
                  </a:cubicBezTo>
                  <a:cubicBezTo>
                    <a:pt x="652" y="2677"/>
                    <a:pt x="670" y="2508"/>
                    <a:pt x="697" y="2347"/>
                  </a:cubicBezTo>
                  <a:lnTo>
                    <a:pt x="697" y="2347"/>
                  </a:lnTo>
                  <a:cubicBezTo>
                    <a:pt x="474" y="2757"/>
                    <a:pt x="304" y="3195"/>
                    <a:pt x="197" y="3650"/>
                  </a:cubicBezTo>
                  <a:cubicBezTo>
                    <a:pt x="81" y="4087"/>
                    <a:pt x="45" y="4533"/>
                    <a:pt x="19" y="4988"/>
                  </a:cubicBezTo>
                  <a:cubicBezTo>
                    <a:pt x="1" y="5291"/>
                    <a:pt x="72" y="5568"/>
                    <a:pt x="295" y="5808"/>
                  </a:cubicBezTo>
                  <a:cubicBezTo>
                    <a:pt x="295" y="5808"/>
                    <a:pt x="295" y="5808"/>
                    <a:pt x="304" y="5817"/>
                  </a:cubicBezTo>
                  <a:cubicBezTo>
                    <a:pt x="830" y="3962"/>
                    <a:pt x="1294" y="1821"/>
                    <a:pt x="3070" y="920"/>
                  </a:cubicBezTo>
                  <a:cubicBezTo>
                    <a:pt x="3391" y="776"/>
                    <a:pt x="3777" y="688"/>
                    <a:pt x="4166" y="688"/>
                  </a:cubicBezTo>
                  <a:cubicBezTo>
                    <a:pt x="4671" y="688"/>
                    <a:pt x="5180" y="837"/>
                    <a:pt x="5559" y="1205"/>
                  </a:cubicBezTo>
                  <a:cubicBezTo>
                    <a:pt x="5398" y="563"/>
                    <a:pt x="4774" y="10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711096" y="998352"/>
              <a:ext cx="333346" cy="336191"/>
            </a:xfrm>
            <a:custGeom>
              <a:avLst/>
              <a:gdLst/>
              <a:ahLst/>
              <a:cxnLst/>
              <a:rect l="l" t="t" r="r" b="b"/>
              <a:pathLst>
                <a:path w="5273" h="5318" extrusionOk="0">
                  <a:moveTo>
                    <a:pt x="3862" y="0"/>
                  </a:moveTo>
                  <a:cubicBezTo>
                    <a:pt x="3473" y="0"/>
                    <a:pt x="3087" y="88"/>
                    <a:pt x="2766" y="232"/>
                  </a:cubicBezTo>
                  <a:cubicBezTo>
                    <a:pt x="990" y="1133"/>
                    <a:pt x="526" y="3274"/>
                    <a:pt x="0" y="5129"/>
                  </a:cubicBezTo>
                  <a:cubicBezTo>
                    <a:pt x="125" y="5262"/>
                    <a:pt x="287" y="5317"/>
                    <a:pt x="455" y="5317"/>
                  </a:cubicBezTo>
                  <a:cubicBezTo>
                    <a:pt x="693" y="5317"/>
                    <a:pt x="942" y="5206"/>
                    <a:pt x="1115" y="5049"/>
                  </a:cubicBezTo>
                  <a:cubicBezTo>
                    <a:pt x="1338" y="4853"/>
                    <a:pt x="1481" y="4585"/>
                    <a:pt x="1606" y="4318"/>
                  </a:cubicBezTo>
                  <a:lnTo>
                    <a:pt x="1606" y="4318"/>
                  </a:lnTo>
                  <a:cubicBezTo>
                    <a:pt x="1419" y="4398"/>
                    <a:pt x="1240" y="4505"/>
                    <a:pt x="1062" y="4612"/>
                  </a:cubicBezTo>
                  <a:cubicBezTo>
                    <a:pt x="1047" y="4622"/>
                    <a:pt x="1032" y="4627"/>
                    <a:pt x="1019" y="4627"/>
                  </a:cubicBezTo>
                  <a:cubicBezTo>
                    <a:pt x="951" y="4627"/>
                    <a:pt x="907" y="4512"/>
                    <a:pt x="981" y="4460"/>
                  </a:cubicBezTo>
                  <a:cubicBezTo>
                    <a:pt x="1213" y="4318"/>
                    <a:pt x="1454" y="4184"/>
                    <a:pt x="1713" y="4094"/>
                  </a:cubicBezTo>
                  <a:cubicBezTo>
                    <a:pt x="1847" y="3791"/>
                    <a:pt x="1972" y="3497"/>
                    <a:pt x="2097" y="3193"/>
                  </a:cubicBezTo>
                  <a:lnTo>
                    <a:pt x="2097" y="3193"/>
                  </a:lnTo>
                  <a:cubicBezTo>
                    <a:pt x="1981" y="3256"/>
                    <a:pt x="1856" y="3318"/>
                    <a:pt x="1749" y="3381"/>
                  </a:cubicBezTo>
                  <a:cubicBezTo>
                    <a:pt x="1732" y="3391"/>
                    <a:pt x="1717" y="3396"/>
                    <a:pt x="1702" y="3396"/>
                  </a:cubicBezTo>
                  <a:cubicBezTo>
                    <a:pt x="1629" y="3396"/>
                    <a:pt x="1586" y="3281"/>
                    <a:pt x="1668" y="3229"/>
                  </a:cubicBezTo>
                  <a:cubicBezTo>
                    <a:pt x="1838" y="3131"/>
                    <a:pt x="2016" y="3033"/>
                    <a:pt x="2195" y="2962"/>
                  </a:cubicBezTo>
                  <a:cubicBezTo>
                    <a:pt x="2311" y="2712"/>
                    <a:pt x="2418" y="2462"/>
                    <a:pt x="2551" y="2221"/>
                  </a:cubicBezTo>
                  <a:cubicBezTo>
                    <a:pt x="2721" y="1891"/>
                    <a:pt x="2926" y="1570"/>
                    <a:pt x="3167" y="1284"/>
                  </a:cubicBezTo>
                  <a:lnTo>
                    <a:pt x="3167" y="1284"/>
                  </a:lnTo>
                  <a:cubicBezTo>
                    <a:pt x="2989" y="1311"/>
                    <a:pt x="2801" y="1356"/>
                    <a:pt x="2623" y="1409"/>
                  </a:cubicBezTo>
                  <a:cubicBezTo>
                    <a:pt x="2613" y="1413"/>
                    <a:pt x="2603" y="1414"/>
                    <a:pt x="2595" y="1414"/>
                  </a:cubicBezTo>
                  <a:cubicBezTo>
                    <a:pt x="2510" y="1414"/>
                    <a:pt x="2490" y="1272"/>
                    <a:pt x="2587" y="1240"/>
                  </a:cubicBezTo>
                  <a:cubicBezTo>
                    <a:pt x="2828" y="1168"/>
                    <a:pt x="3078" y="1124"/>
                    <a:pt x="3337" y="1106"/>
                  </a:cubicBezTo>
                  <a:cubicBezTo>
                    <a:pt x="3524" y="901"/>
                    <a:pt x="3738" y="722"/>
                    <a:pt x="3970" y="571"/>
                  </a:cubicBezTo>
                  <a:cubicBezTo>
                    <a:pt x="3988" y="571"/>
                    <a:pt x="3997" y="562"/>
                    <a:pt x="4006" y="553"/>
                  </a:cubicBezTo>
                  <a:cubicBezTo>
                    <a:pt x="3979" y="553"/>
                    <a:pt x="3943" y="544"/>
                    <a:pt x="3916" y="544"/>
                  </a:cubicBezTo>
                  <a:cubicBezTo>
                    <a:pt x="3863" y="544"/>
                    <a:pt x="3827" y="508"/>
                    <a:pt x="3827" y="455"/>
                  </a:cubicBezTo>
                  <a:cubicBezTo>
                    <a:pt x="3827" y="414"/>
                    <a:pt x="3864" y="373"/>
                    <a:pt x="3905" y="373"/>
                  </a:cubicBezTo>
                  <a:cubicBezTo>
                    <a:pt x="3909" y="373"/>
                    <a:pt x="3913" y="374"/>
                    <a:pt x="3916" y="374"/>
                  </a:cubicBezTo>
                  <a:cubicBezTo>
                    <a:pt x="4032" y="383"/>
                    <a:pt x="4157" y="392"/>
                    <a:pt x="4273" y="419"/>
                  </a:cubicBezTo>
                  <a:cubicBezTo>
                    <a:pt x="4398" y="366"/>
                    <a:pt x="4514" y="339"/>
                    <a:pt x="4648" y="330"/>
                  </a:cubicBezTo>
                  <a:cubicBezTo>
                    <a:pt x="4658" y="329"/>
                    <a:pt x="4668" y="329"/>
                    <a:pt x="4678" y="329"/>
                  </a:cubicBezTo>
                  <a:cubicBezTo>
                    <a:pt x="4909" y="329"/>
                    <a:pt x="5144" y="427"/>
                    <a:pt x="5272" y="615"/>
                  </a:cubicBezTo>
                  <a:cubicBezTo>
                    <a:pt x="5263" y="580"/>
                    <a:pt x="5263" y="553"/>
                    <a:pt x="5255" y="517"/>
                  </a:cubicBezTo>
                  <a:cubicBezTo>
                    <a:pt x="4876" y="149"/>
                    <a:pt x="4367" y="0"/>
                    <a:pt x="3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692700" y="982738"/>
              <a:ext cx="245157" cy="391127"/>
            </a:xfrm>
            <a:custGeom>
              <a:avLst/>
              <a:gdLst/>
              <a:ahLst/>
              <a:cxnLst/>
              <a:rect l="l" t="t" r="r" b="b"/>
              <a:pathLst>
                <a:path w="3878" h="6187" extrusionOk="0">
                  <a:moveTo>
                    <a:pt x="3097" y="0"/>
                  </a:moveTo>
                  <a:cubicBezTo>
                    <a:pt x="3092" y="0"/>
                    <a:pt x="3087" y="2"/>
                    <a:pt x="3083" y="6"/>
                  </a:cubicBezTo>
                  <a:cubicBezTo>
                    <a:pt x="2923" y="229"/>
                    <a:pt x="2771" y="443"/>
                    <a:pt x="2611" y="657"/>
                  </a:cubicBezTo>
                  <a:cubicBezTo>
                    <a:pt x="2263" y="898"/>
                    <a:pt x="1986" y="1237"/>
                    <a:pt x="1763" y="1594"/>
                  </a:cubicBezTo>
                  <a:cubicBezTo>
                    <a:pt x="1558" y="1915"/>
                    <a:pt x="1388" y="2254"/>
                    <a:pt x="1228" y="2593"/>
                  </a:cubicBezTo>
                  <a:cubicBezTo>
                    <a:pt x="1272" y="2263"/>
                    <a:pt x="1353" y="1933"/>
                    <a:pt x="1469" y="1621"/>
                  </a:cubicBezTo>
                  <a:cubicBezTo>
                    <a:pt x="1504" y="1522"/>
                    <a:pt x="1549" y="1424"/>
                    <a:pt x="1594" y="1317"/>
                  </a:cubicBezTo>
                  <a:cubicBezTo>
                    <a:pt x="1599" y="1300"/>
                    <a:pt x="1582" y="1286"/>
                    <a:pt x="1567" y="1286"/>
                  </a:cubicBezTo>
                  <a:cubicBezTo>
                    <a:pt x="1559" y="1286"/>
                    <a:pt x="1552" y="1290"/>
                    <a:pt x="1549" y="1299"/>
                  </a:cubicBezTo>
                  <a:cubicBezTo>
                    <a:pt x="1388" y="1656"/>
                    <a:pt x="1281" y="2022"/>
                    <a:pt x="1210" y="2406"/>
                  </a:cubicBezTo>
                  <a:cubicBezTo>
                    <a:pt x="1192" y="2513"/>
                    <a:pt x="1174" y="2620"/>
                    <a:pt x="1165" y="2736"/>
                  </a:cubicBezTo>
                  <a:cubicBezTo>
                    <a:pt x="1130" y="2807"/>
                    <a:pt x="1103" y="2878"/>
                    <a:pt x="1067" y="2950"/>
                  </a:cubicBezTo>
                  <a:cubicBezTo>
                    <a:pt x="853" y="3440"/>
                    <a:pt x="666" y="3931"/>
                    <a:pt x="487" y="4440"/>
                  </a:cubicBezTo>
                  <a:cubicBezTo>
                    <a:pt x="478" y="4038"/>
                    <a:pt x="487" y="3628"/>
                    <a:pt x="541" y="3226"/>
                  </a:cubicBezTo>
                  <a:cubicBezTo>
                    <a:pt x="541" y="3212"/>
                    <a:pt x="528" y="3203"/>
                    <a:pt x="516" y="3203"/>
                  </a:cubicBezTo>
                  <a:cubicBezTo>
                    <a:pt x="506" y="3203"/>
                    <a:pt x="496" y="3210"/>
                    <a:pt x="496" y="3226"/>
                  </a:cubicBezTo>
                  <a:cubicBezTo>
                    <a:pt x="443" y="3663"/>
                    <a:pt x="425" y="4118"/>
                    <a:pt x="452" y="4565"/>
                  </a:cubicBezTo>
                  <a:cubicBezTo>
                    <a:pt x="300" y="5028"/>
                    <a:pt x="166" y="5492"/>
                    <a:pt x="50" y="5965"/>
                  </a:cubicBezTo>
                  <a:cubicBezTo>
                    <a:pt x="32" y="6036"/>
                    <a:pt x="23" y="6099"/>
                    <a:pt x="6" y="6161"/>
                  </a:cubicBezTo>
                  <a:cubicBezTo>
                    <a:pt x="0" y="6177"/>
                    <a:pt x="13" y="6186"/>
                    <a:pt x="27" y="6186"/>
                  </a:cubicBezTo>
                  <a:cubicBezTo>
                    <a:pt x="36" y="6186"/>
                    <a:pt x="46" y="6182"/>
                    <a:pt x="50" y="6170"/>
                  </a:cubicBezTo>
                  <a:cubicBezTo>
                    <a:pt x="166" y="5653"/>
                    <a:pt x="309" y="5144"/>
                    <a:pt x="469" y="4645"/>
                  </a:cubicBezTo>
                  <a:cubicBezTo>
                    <a:pt x="478" y="4627"/>
                    <a:pt x="478" y="4609"/>
                    <a:pt x="487" y="4600"/>
                  </a:cubicBezTo>
                  <a:cubicBezTo>
                    <a:pt x="487" y="4591"/>
                    <a:pt x="487" y="4591"/>
                    <a:pt x="496" y="4591"/>
                  </a:cubicBezTo>
                  <a:cubicBezTo>
                    <a:pt x="693" y="4306"/>
                    <a:pt x="933" y="4056"/>
                    <a:pt x="1219" y="3842"/>
                  </a:cubicBezTo>
                  <a:cubicBezTo>
                    <a:pt x="1290" y="3788"/>
                    <a:pt x="1379" y="3735"/>
                    <a:pt x="1460" y="3681"/>
                  </a:cubicBezTo>
                  <a:cubicBezTo>
                    <a:pt x="1481" y="3667"/>
                    <a:pt x="1468" y="3641"/>
                    <a:pt x="1448" y="3641"/>
                  </a:cubicBezTo>
                  <a:cubicBezTo>
                    <a:pt x="1443" y="3641"/>
                    <a:pt x="1438" y="3642"/>
                    <a:pt x="1433" y="3646"/>
                  </a:cubicBezTo>
                  <a:cubicBezTo>
                    <a:pt x="1130" y="3824"/>
                    <a:pt x="862" y="4056"/>
                    <a:pt x="639" y="4324"/>
                  </a:cubicBezTo>
                  <a:cubicBezTo>
                    <a:pt x="603" y="4368"/>
                    <a:pt x="568" y="4413"/>
                    <a:pt x="532" y="4457"/>
                  </a:cubicBezTo>
                  <a:cubicBezTo>
                    <a:pt x="684" y="4029"/>
                    <a:pt x="844" y="3601"/>
                    <a:pt x="1023" y="3182"/>
                  </a:cubicBezTo>
                  <a:cubicBezTo>
                    <a:pt x="1085" y="3039"/>
                    <a:pt x="1147" y="2896"/>
                    <a:pt x="1210" y="2754"/>
                  </a:cubicBezTo>
                  <a:cubicBezTo>
                    <a:pt x="1469" y="2477"/>
                    <a:pt x="1754" y="2236"/>
                    <a:pt x="2066" y="2031"/>
                  </a:cubicBezTo>
                  <a:cubicBezTo>
                    <a:pt x="2156" y="1977"/>
                    <a:pt x="2245" y="1924"/>
                    <a:pt x="2334" y="1870"/>
                  </a:cubicBezTo>
                  <a:cubicBezTo>
                    <a:pt x="2356" y="1856"/>
                    <a:pt x="2342" y="1830"/>
                    <a:pt x="2322" y="1830"/>
                  </a:cubicBezTo>
                  <a:cubicBezTo>
                    <a:pt x="2317" y="1830"/>
                    <a:pt x="2312" y="1831"/>
                    <a:pt x="2307" y="1835"/>
                  </a:cubicBezTo>
                  <a:cubicBezTo>
                    <a:pt x="1986" y="2013"/>
                    <a:pt x="1674" y="2245"/>
                    <a:pt x="1397" y="2495"/>
                  </a:cubicBezTo>
                  <a:cubicBezTo>
                    <a:pt x="1353" y="2539"/>
                    <a:pt x="1308" y="2584"/>
                    <a:pt x="1263" y="2629"/>
                  </a:cubicBezTo>
                  <a:cubicBezTo>
                    <a:pt x="1388" y="2352"/>
                    <a:pt x="1531" y="2076"/>
                    <a:pt x="1683" y="1817"/>
                  </a:cubicBezTo>
                  <a:cubicBezTo>
                    <a:pt x="1906" y="1415"/>
                    <a:pt x="2191" y="1032"/>
                    <a:pt x="2566" y="755"/>
                  </a:cubicBezTo>
                  <a:cubicBezTo>
                    <a:pt x="2584" y="737"/>
                    <a:pt x="2602" y="720"/>
                    <a:pt x="2619" y="711"/>
                  </a:cubicBezTo>
                  <a:lnTo>
                    <a:pt x="2628" y="711"/>
                  </a:lnTo>
                  <a:cubicBezTo>
                    <a:pt x="2775" y="668"/>
                    <a:pt x="2925" y="648"/>
                    <a:pt x="3073" y="648"/>
                  </a:cubicBezTo>
                  <a:cubicBezTo>
                    <a:pt x="3203" y="648"/>
                    <a:pt x="3333" y="664"/>
                    <a:pt x="3458" y="693"/>
                  </a:cubicBezTo>
                  <a:cubicBezTo>
                    <a:pt x="3460" y="694"/>
                    <a:pt x="3463" y="694"/>
                    <a:pt x="3465" y="694"/>
                  </a:cubicBezTo>
                  <a:cubicBezTo>
                    <a:pt x="3486" y="694"/>
                    <a:pt x="3491" y="656"/>
                    <a:pt x="3467" y="648"/>
                  </a:cubicBezTo>
                  <a:cubicBezTo>
                    <a:pt x="3342" y="616"/>
                    <a:pt x="3212" y="600"/>
                    <a:pt x="3082" y="600"/>
                  </a:cubicBezTo>
                  <a:cubicBezTo>
                    <a:pt x="2962" y="600"/>
                    <a:pt x="2842" y="614"/>
                    <a:pt x="2727" y="639"/>
                  </a:cubicBezTo>
                  <a:cubicBezTo>
                    <a:pt x="3012" y="461"/>
                    <a:pt x="3342" y="345"/>
                    <a:pt x="3690" y="336"/>
                  </a:cubicBezTo>
                  <a:cubicBezTo>
                    <a:pt x="3744" y="336"/>
                    <a:pt x="3788" y="336"/>
                    <a:pt x="3842" y="345"/>
                  </a:cubicBezTo>
                  <a:cubicBezTo>
                    <a:pt x="3868" y="345"/>
                    <a:pt x="3877" y="300"/>
                    <a:pt x="3851" y="300"/>
                  </a:cubicBezTo>
                  <a:cubicBezTo>
                    <a:pt x="3802" y="296"/>
                    <a:pt x="3754" y="294"/>
                    <a:pt x="3706" y="294"/>
                  </a:cubicBezTo>
                  <a:cubicBezTo>
                    <a:pt x="3355" y="294"/>
                    <a:pt x="3016" y="405"/>
                    <a:pt x="2718" y="586"/>
                  </a:cubicBezTo>
                  <a:cubicBezTo>
                    <a:pt x="2851" y="407"/>
                    <a:pt x="2985" y="220"/>
                    <a:pt x="3119" y="42"/>
                  </a:cubicBezTo>
                  <a:cubicBezTo>
                    <a:pt x="3133" y="21"/>
                    <a:pt x="3115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61"/>
          <p:cNvGrpSpPr/>
          <p:nvPr/>
        </p:nvGrpSpPr>
        <p:grpSpPr>
          <a:xfrm>
            <a:off x="3165503" y="-2748027"/>
            <a:ext cx="1352086" cy="2476142"/>
            <a:chOff x="3519309" y="2453621"/>
            <a:chExt cx="1232868" cy="2257812"/>
          </a:xfrm>
        </p:grpSpPr>
        <p:sp>
          <p:nvSpPr>
            <p:cNvPr id="2453" name="Google Shape;2453;p61"/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1"/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1"/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1"/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1"/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1"/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4310880" y="3458429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4130234" y="2824885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1"/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1"/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1"/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1" name="Google Shape;2501;p61"/>
          <p:cNvGrpSpPr/>
          <p:nvPr/>
        </p:nvGrpSpPr>
        <p:grpSpPr>
          <a:xfrm>
            <a:off x="-2485607" y="-2149297"/>
            <a:ext cx="1614710" cy="1877413"/>
            <a:chOff x="1940461" y="339450"/>
            <a:chExt cx="747343" cy="868971"/>
          </a:xfrm>
        </p:grpSpPr>
        <p:sp>
          <p:nvSpPr>
            <p:cNvPr id="2502" name="Google Shape;2502;p61"/>
            <p:cNvSpPr/>
            <p:nvPr/>
          </p:nvSpPr>
          <p:spPr>
            <a:xfrm>
              <a:off x="1965874" y="1076108"/>
              <a:ext cx="706139" cy="58160"/>
            </a:xfrm>
            <a:custGeom>
              <a:avLst/>
              <a:gdLst/>
              <a:ahLst/>
              <a:cxnLst/>
              <a:rect l="l" t="t" r="r" b="b"/>
              <a:pathLst>
                <a:path w="11170" h="920" extrusionOk="0">
                  <a:moveTo>
                    <a:pt x="5585" y="1"/>
                  </a:moveTo>
                  <a:cubicBezTo>
                    <a:pt x="2498" y="1"/>
                    <a:pt x="0" y="206"/>
                    <a:pt x="0" y="456"/>
                  </a:cubicBezTo>
                  <a:cubicBezTo>
                    <a:pt x="0" y="715"/>
                    <a:pt x="2498" y="920"/>
                    <a:pt x="5585" y="920"/>
                  </a:cubicBezTo>
                  <a:cubicBezTo>
                    <a:pt x="8672" y="920"/>
                    <a:pt x="11170" y="715"/>
                    <a:pt x="11170" y="456"/>
                  </a:cubicBezTo>
                  <a:cubicBezTo>
                    <a:pt x="11170" y="206"/>
                    <a:pt x="8672" y="1"/>
                    <a:pt x="5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>
              <a:off x="2172275" y="339450"/>
              <a:ext cx="303507" cy="400167"/>
            </a:xfrm>
            <a:custGeom>
              <a:avLst/>
              <a:gdLst/>
              <a:ahLst/>
              <a:cxnLst/>
              <a:rect l="l" t="t" r="r" b="b"/>
              <a:pathLst>
                <a:path w="4801" h="6330" extrusionOk="0">
                  <a:moveTo>
                    <a:pt x="2556" y="1"/>
                  </a:moveTo>
                  <a:cubicBezTo>
                    <a:pt x="2144" y="1"/>
                    <a:pt x="1720" y="139"/>
                    <a:pt x="1401" y="351"/>
                  </a:cubicBezTo>
                  <a:cubicBezTo>
                    <a:pt x="1348" y="396"/>
                    <a:pt x="1294" y="431"/>
                    <a:pt x="1249" y="476"/>
                  </a:cubicBezTo>
                  <a:cubicBezTo>
                    <a:pt x="919" y="770"/>
                    <a:pt x="741" y="1190"/>
                    <a:pt x="857" y="1636"/>
                  </a:cubicBezTo>
                  <a:cubicBezTo>
                    <a:pt x="937" y="1930"/>
                    <a:pt x="1133" y="2242"/>
                    <a:pt x="1000" y="2519"/>
                  </a:cubicBezTo>
                  <a:cubicBezTo>
                    <a:pt x="884" y="2760"/>
                    <a:pt x="580" y="2831"/>
                    <a:pt x="366" y="2983"/>
                  </a:cubicBezTo>
                  <a:cubicBezTo>
                    <a:pt x="143" y="3152"/>
                    <a:pt x="0" y="3447"/>
                    <a:pt x="18" y="3732"/>
                  </a:cubicBezTo>
                  <a:cubicBezTo>
                    <a:pt x="36" y="4017"/>
                    <a:pt x="206" y="4285"/>
                    <a:pt x="455" y="4428"/>
                  </a:cubicBezTo>
                  <a:cubicBezTo>
                    <a:pt x="598" y="4508"/>
                    <a:pt x="777" y="4553"/>
                    <a:pt x="884" y="4678"/>
                  </a:cubicBezTo>
                  <a:cubicBezTo>
                    <a:pt x="1017" y="4829"/>
                    <a:pt x="1017" y="5043"/>
                    <a:pt x="1062" y="5240"/>
                  </a:cubicBezTo>
                  <a:cubicBezTo>
                    <a:pt x="1184" y="5848"/>
                    <a:pt x="1779" y="6329"/>
                    <a:pt x="2403" y="6329"/>
                  </a:cubicBezTo>
                  <a:cubicBezTo>
                    <a:pt x="2420" y="6329"/>
                    <a:pt x="2437" y="6329"/>
                    <a:pt x="2454" y="6328"/>
                  </a:cubicBezTo>
                  <a:cubicBezTo>
                    <a:pt x="2721" y="6319"/>
                    <a:pt x="3007" y="6203"/>
                    <a:pt x="3132" y="5971"/>
                  </a:cubicBezTo>
                  <a:cubicBezTo>
                    <a:pt x="3230" y="5793"/>
                    <a:pt x="3230" y="5570"/>
                    <a:pt x="3346" y="5409"/>
                  </a:cubicBezTo>
                  <a:cubicBezTo>
                    <a:pt x="3515" y="5195"/>
                    <a:pt x="3837" y="5195"/>
                    <a:pt x="4095" y="5097"/>
                  </a:cubicBezTo>
                  <a:cubicBezTo>
                    <a:pt x="4399" y="4990"/>
                    <a:pt x="4648" y="4713"/>
                    <a:pt x="4720" y="4392"/>
                  </a:cubicBezTo>
                  <a:cubicBezTo>
                    <a:pt x="4800" y="4080"/>
                    <a:pt x="4702" y="3723"/>
                    <a:pt x="4479" y="3482"/>
                  </a:cubicBezTo>
                  <a:cubicBezTo>
                    <a:pt x="4336" y="3331"/>
                    <a:pt x="4149" y="3224"/>
                    <a:pt x="4015" y="3072"/>
                  </a:cubicBezTo>
                  <a:cubicBezTo>
                    <a:pt x="3845" y="2867"/>
                    <a:pt x="3765" y="2590"/>
                    <a:pt x="3756" y="2322"/>
                  </a:cubicBezTo>
                  <a:cubicBezTo>
                    <a:pt x="3738" y="2055"/>
                    <a:pt x="3774" y="1787"/>
                    <a:pt x="3792" y="1520"/>
                  </a:cubicBezTo>
                  <a:cubicBezTo>
                    <a:pt x="3819" y="1100"/>
                    <a:pt x="3792" y="547"/>
                    <a:pt x="3426" y="271"/>
                  </a:cubicBezTo>
                  <a:cubicBezTo>
                    <a:pt x="3179" y="81"/>
                    <a:pt x="2871" y="1"/>
                    <a:pt x="2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2096731" y="593959"/>
              <a:ext cx="155705" cy="225623"/>
            </a:xfrm>
            <a:custGeom>
              <a:avLst/>
              <a:gdLst/>
              <a:ahLst/>
              <a:cxnLst/>
              <a:rect l="l" t="t" r="r" b="b"/>
              <a:pathLst>
                <a:path w="2463" h="3569" extrusionOk="0">
                  <a:moveTo>
                    <a:pt x="1713" y="0"/>
                  </a:moveTo>
                  <a:lnTo>
                    <a:pt x="964" y="1187"/>
                  </a:lnTo>
                  <a:lnTo>
                    <a:pt x="937" y="1223"/>
                  </a:lnTo>
                  <a:lnTo>
                    <a:pt x="286" y="2257"/>
                  </a:lnTo>
                  <a:lnTo>
                    <a:pt x="0" y="2721"/>
                  </a:lnTo>
                  <a:lnTo>
                    <a:pt x="357" y="3569"/>
                  </a:lnTo>
                  <a:lnTo>
                    <a:pt x="1392" y="2311"/>
                  </a:lnTo>
                  <a:lnTo>
                    <a:pt x="1650" y="1999"/>
                  </a:lnTo>
                  <a:lnTo>
                    <a:pt x="2462" y="1000"/>
                  </a:lnTo>
                  <a:lnTo>
                    <a:pt x="2418" y="9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2155902" y="593959"/>
              <a:ext cx="96533" cy="146096"/>
            </a:xfrm>
            <a:custGeom>
              <a:avLst/>
              <a:gdLst/>
              <a:ahLst/>
              <a:cxnLst/>
              <a:rect l="l" t="t" r="r" b="b"/>
              <a:pathLst>
                <a:path w="1527" h="2311" extrusionOk="0">
                  <a:moveTo>
                    <a:pt x="777" y="0"/>
                  </a:moveTo>
                  <a:lnTo>
                    <a:pt x="28" y="1187"/>
                  </a:lnTo>
                  <a:lnTo>
                    <a:pt x="1" y="1223"/>
                  </a:lnTo>
                  <a:cubicBezTo>
                    <a:pt x="45" y="1597"/>
                    <a:pt x="206" y="1990"/>
                    <a:pt x="456" y="2311"/>
                  </a:cubicBezTo>
                  <a:lnTo>
                    <a:pt x="714" y="1999"/>
                  </a:lnTo>
                  <a:lnTo>
                    <a:pt x="1526" y="1000"/>
                  </a:lnTo>
                  <a:lnTo>
                    <a:pt x="1482" y="92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2157608" y="593959"/>
              <a:ext cx="94826" cy="126372"/>
            </a:xfrm>
            <a:custGeom>
              <a:avLst/>
              <a:gdLst/>
              <a:ahLst/>
              <a:cxnLst/>
              <a:rect l="l" t="t" r="r" b="b"/>
              <a:pathLst>
                <a:path w="1500" h="1999" extrusionOk="0">
                  <a:moveTo>
                    <a:pt x="750" y="0"/>
                  </a:moveTo>
                  <a:lnTo>
                    <a:pt x="1" y="1187"/>
                  </a:lnTo>
                  <a:cubicBezTo>
                    <a:pt x="125" y="1383"/>
                    <a:pt x="286" y="1615"/>
                    <a:pt x="438" y="1785"/>
                  </a:cubicBezTo>
                  <a:cubicBezTo>
                    <a:pt x="518" y="1883"/>
                    <a:pt x="607" y="1954"/>
                    <a:pt x="687" y="1999"/>
                  </a:cubicBezTo>
                  <a:lnTo>
                    <a:pt x="1499" y="1000"/>
                  </a:lnTo>
                  <a:lnTo>
                    <a:pt x="1455" y="92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2031871" y="600154"/>
              <a:ext cx="95901" cy="227962"/>
            </a:xfrm>
            <a:custGeom>
              <a:avLst/>
              <a:gdLst/>
              <a:ahLst/>
              <a:cxnLst/>
              <a:rect l="l" t="t" r="r" b="b"/>
              <a:pathLst>
                <a:path w="1517" h="3606" extrusionOk="0">
                  <a:moveTo>
                    <a:pt x="312" y="1"/>
                  </a:moveTo>
                  <a:cubicBezTo>
                    <a:pt x="214" y="81"/>
                    <a:pt x="98" y="117"/>
                    <a:pt x="0" y="197"/>
                  </a:cubicBezTo>
                  <a:cubicBezTo>
                    <a:pt x="152" y="1026"/>
                    <a:pt x="303" y="1838"/>
                    <a:pt x="455" y="2668"/>
                  </a:cubicBezTo>
                  <a:cubicBezTo>
                    <a:pt x="491" y="2882"/>
                    <a:pt x="535" y="3096"/>
                    <a:pt x="634" y="3283"/>
                  </a:cubicBezTo>
                  <a:cubicBezTo>
                    <a:pt x="714" y="3426"/>
                    <a:pt x="839" y="3542"/>
                    <a:pt x="981" y="3587"/>
                  </a:cubicBezTo>
                  <a:cubicBezTo>
                    <a:pt x="1021" y="3599"/>
                    <a:pt x="1061" y="3605"/>
                    <a:pt x="1101" y="3605"/>
                  </a:cubicBezTo>
                  <a:cubicBezTo>
                    <a:pt x="1207" y="3605"/>
                    <a:pt x="1312" y="3562"/>
                    <a:pt x="1383" y="3471"/>
                  </a:cubicBezTo>
                  <a:cubicBezTo>
                    <a:pt x="1481" y="3355"/>
                    <a:pt x="1517" y="3185"/>
                    <a:pt x="1499" y="3025"/>
                  </a:cubicBezTo>
                  <a:cubicBezTo>
                    <a:pt x="1490" y="2864"/>
                    <a:pt x="1445" y="2614"/>
                    <a:pt x="1401" y="2463"/>
                  </a:cubicBezTo>
                  <a:cubicBezTo>
                    <a:pt x="1160" y="1580"/>
                    <a:pt x="785" y="741"/>
                    <a:pt x="31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1998556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277" y="1"/>
                  </a:moveTo>
                  <a:cubicBezTo>
                    <a:pt x="188" y="37"/>
                    <a:pt x="108" y="72"/>
                    <a:pt x="28" y="99"/>
                  </a:cubicBezTo>
                  <a:cubicBezTo>
                    <a:pt x="10" y="108"/>
                    <a:pt x="1" y="135"/>
                    <a:pt x="19" y="144"/>
                  </a:cubicBezTo>
                  <a:cubicBezTo>
                    <a:pt x="62" y="183"/>
                    <a:pt x="103" y="200"/>
                    <a:pt x="148" y="200"/>
                  </a:cubicBezTo>
                  <a:cubicBezTo>
                    <a:pt x="196" y="200"/>
                    <a:pt x="249" y="180"/>
                    <a:pt x="313" y="144"/>
                  </a:cubicBezTo>
                  <a:cubicBezTo>
                    <a:pt x="509" y="215"/>
                    <a:pt x="474" y="376"/>
                    <a:pt x="581" y="411"/>
                  </a:cubicBezTo>
                  <a:cubicBezTo>
                    <a:pt x="599" y="416"/>
                    <a:pt x="619" y="418"/>
                    <a:pt x="639" y="418"/>
                  </a:cubicBezTo>
                  <a:cubicBezTo>
                    <a:pt x="732" y="418"/>
                    <a:pt x="832" y="369"/>
                    <a:pt x="884" y="295"/>
                  </a:cubicBezTo>
                  <a:cubicBezTo>
                    <a:pt x="830" y="197"/>
                    <a:pt x="750" y="108"/>
                    <a:pt x="661" y="37"/>
                  </a:cubicBezTo>
                  <a:cubicBezTo>
                    <a:pt x="545" y="28"/>
                    <a:pt x="393" y="10"/>
                    <a:pt x="27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197206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382" y="0"/>
                  </a:moveTo>
                  <a:cubicBezTo>
                    <a:pt x="380" y="0"/>
                    <a:pt x="378" y="1"/>
                    <a:pt x="375" y="2"/>
                  </a:cubicBezTo>
                  <a:cubicBezTo>
                    <a:pt x="259" y="20"/>
                    <a:pt x="152" y="46"/>
                    <a:pt x="54" y="91"/>
                  </a:cubicBezTo>
                  <a:cubicBezTo>
                    <a:pt x="27" y="100"/>
                    <a:pt x="9" y="127"/>
                    <a:pt x="9" y="154"/>
                  </a:cubicBezTo>
                  <a:cubicBezTo>
                    <a:pt x="1" y="198"/>
                    <a:pt x="1" y="243"/>
                    <a:pt x="1" y="287"/>
                  </a:cubicBezTo>
                  <a:cubicBezTo>
                    <a:pt x="1" y="314"/>
                    <a:pt x="9" y="341"/>
                    <a:pt x="36" y="350"/>
                  </a:cubicBezTo>
                  <a:cubicBezTo>
                    <a:pt x="116" y="403"/>
                    <a:pt x="232" y="439"/>
                    <a:pt x="322" y="466"/>
                  </a:cubicBezTo>
                  <a:cubicBezTo>
                    <a:pt x="422" y="491"/>
                    <a:pt x="520" y="502"/>
                    <a:pt x="621" y="502"/>
                  </a:cubicBezTo>
                  <a:cubicBezTo>
                    <a:pt x="700" y="502"/>
                    <a:pt x="780" y="495"/>
                    <a:pt x="866" y="484"/>
                  </a:cubicBezTo>
                  <a:lnTo>
                    <a:pt x="866" y="252"/>
                  </a:lnTo>
                  <a:cubicBezTo>
                    <a:pt x="741" y="270"/>
                    <a:pt x="607" y="296"/>
                    <a:pt x="482" y="314"/>
                  </a:cubicBezTo>
                  <a:cubicBezTo>
                    <a:pt x="402" y="278"/>
                    <a:pt x="250" y="243"/>
                    <a:pt x="170" y="207"/>
                  </a:cubicBezTo>
                  <a:cubicBezTo>
                    <a:pt x="241" y="162"/>
                    <a:pt x="348" y="100"/>
                    <a:pt x="393" y="38"/>
                  </a:cubicBezTo>
                  <a:cubicBezTo>
                    <a:pt x="408" y="22"/>
                    <a:pt x="397" y="0"/>
                    <a:pt x="382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1982247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1031" y="0"/>
                  </a:moveTo>
                  <a:cubicBezTo>
                    <a:pt x="816" y="0"/>
                    <a:pt x="88" y="114"/>
                    <a:pt x="18" y="161"/>
                  </a:cubicBezTo>
                  <a:cubicBezTo>
                    <a:pt x="0" y="241"/>
                    <a:pt x="9" y="348"/>
                    <a:pt x="54" y="437"/>
                  </a:cubicBezTo>
                  <a:cubicBezTo>
                    <a:pt x="120" y="578"/>
                    <a:pt x="178" y="680"/>
                    <a:pt x="307" y="680"/>
                  </a:cubicBezTo>
                  <a:cubicBezTo>
                    <a:pt x="317" y="680"/>
                    <a:pt x="328" y="679"/>
                    <a:pt x="339" y="678"/>
                  </a:cubicBezTo>
                  <a:cubicBezTo>
                    <a:pt x="553" y="651"/>
                    <a:pt x="955" y="562"/>
                    <a:pt x="1160" y="482"/>
                  </a:cubicBezTo>
                  <a:cubicBezTo>
                    <a:pt x="1222" y="455"/>
                    <a:pt x="1213" y="375"/>
                    <a:pt x="1240" y="303"/>
                  </a:cubicBezTo>
                  <a:cubicBezTo>
                    <a:pt x="1249" y="259"/>
                    <a:pt x="1124" y="45"/>
                    <a:pt x="1088" y="9"/>
                  </a:cubicBezTo>
                  <a:cubicBezTo>
                    <a:pt x="1084" y="3"/>
                    <a:pt x="1063" y="0"/>
                    <a:pt x="1031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1940461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0" y="0"/>
                  </a:moveTo>
                  <a:cubicBezTo>
                    <a:pt x="63" y="0"/>
                    <a:pt x="28" y="9"/>
                    <a:pt x="10" y="27"/>
                  </a:cubicBezTo>
                  <a:cubicBezTo>
                    <a:pt x="1" y="45"/>
                    <a:pt x="10" y="63"/>
                    <a:pt x="19" y="72"/>
                  </a:cubicBezTo>
                  <a:cubicBezTo>
                    <a:pt x="37" y="89"/>
                    <a:pt x="54" y="98"/>
                    <a:pt x="72" y="107"/>
                  </a:cubicBezTo>
                  <a:cubicBezTo>
                    <a:pt x="170" y="143"/>
                    <a:pt x="376" y="188"/>
                    <a:pt x="474" y="232"/>
                  </a:cubicBezTo>
                  <a:cubicBezTo>
                    <a:pt x="706" y="214"/>
                    <a:pt x="831" y="241"/>
                    <a:pt x="1036" y="170"/>
                  </a:cubicBezTo>
                  <a:cubicBezTo>
                    <a:pt x="1071" y="161"/>
                    <a:pt x="1107" y="152"/>
                    <a:pt x="1134" y="134"/>
                  </a:cubicBezTo>
                  <a:cubicBezTo>
                    <a:pt x="1152" y="116"/>
                    <a:pt x="1170" y="81"/>
                    <a:pt x="1161" y="54"/>
                  </a:cubicBezTo>
                  <a:cubicBezTo>
                    <a:pt x="1152" y="27"/>
                    <a:pt x="1107" y="0"/>
                    <a:pt x="1071" y="0"/>
                  </a:cubicBezTo>
                  <a:cubicBezTo>
                    <a:pt x="884" y="27"/>
                    <a:pt x="697" y="54"/>
                    <a:pt x="509" y="81"/>
                  </a:cubicBezTo>
                  <a:cubicBezTo>
                    <a:pt x="385" y="36"/>
                    <a:pt x="233" y="0"/>
                    <a:pt x="90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1946150" y="618107"/>
              <a:ext cx="73332" cy="14793"/>
            </a:xfrm>
            <a:custGeom>
              <a:avLst/>
              <a:gdLst/>
              <a:ahLst/>
              <a:cxnLst/>
              <a:rect l="l" t="t" r="r" b="b"/>
              <a:pathLst>
                <a:path w="1160" h="234" extrusionOk="0">
                  <a:moveTo>
                    <a:pt x="1074" y="1"/>
                  </a:moveTo>
                  <a:cubicBezTo>
                    <a:pt x="1070" y="1"/>
                    <a:pt x="1066" y="1"/>
                    <a:pt x="1062" y="2"/>
                  </a:cubicBezTo>
                  <a:cubicBezTo>
                    <a:pt x="874" y="29"/>
                    <a:pt x="687" y="56"/>
                    <a:pt x="500" y="82"/>
                  </a:cubicBezTo>
                  <a:cubicBezTo>
                    <a:pt x="375" y="29"/>
                    <a:pt x="232" y="2"/>
                    <a:pt x="89" y="2"/>
                  </a:cubicBezTo>
                  <a:cubicBezTo>
                    <a:pt x="54" y="2"/>
                    <a:pt x="18" y="2"/>
                    <a:pt x="9" y="29"/>
                  </a:cubicBezTo>
                  <a:cubicBezTo>
                    <a:pt x="0" y="38"/>
                    <a:pt x="0" y="56"/>
                    <a:pt x="18" y="73"/>
                  </a:cubicBezTo>
                  <a:cubicBezTo>
                    <a:pt x="27" y="82"/>
                    <a:pt x="45" y="91"/>
                    <a:pt x="63" y="100"/>
                  </a:cubicBezTo>
                  <a:cubicBezTo>
                    <a:pt x="161" y="145"/>
                    <a:pt x="375" y="189"/>
                    <a:pt x="464" y="234"/>
                  </a:cubicBezTo>
                  <a:cubicBezTo>
                    <a:pt x="696" y="216"/>
                    <a:pt x="821" y="234"/>
                    <a:pt x="1035" y="172"/>
                  </a:cubicBezTo>
                  <a:cubicBezTo>
                    <a:pt x="1071" y="163"/>
                    <a:pt x="1097" y="154"/>
                    <a:pt x="1124" y="136"/>
                  </a:cubicBezTo>
                  <a:cubicBezTo>
                    <a:pt x="1151" y="109"/>
                    <a:pt x="1160" y="82"/>
                    <a:pt x="1160" y="56"/>
                  </a:cubicBezTo>
                  <a:cubicBezTo>
                    <a:pt x="1152" y="32"/>
                    <a:pt x="1108" y="1"/>
                    <a:pt x="107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1956265" y="625503"/>
              <a:ext cx="73396" cy="15299"/>
            </a:xfrm>
            <a:custGeom>
              <a:avLst/>
              <a:gdLst/>
              <a:ahLst/>
              <a:cxnLst/>
              <a:rect l="l" t="t" r="r" b="b"/>
              <a:pathLst>
                <a:path w="1161" h="242" extrusionOk="0">
                  <a:moveTo>
                    <a:pt x="81" y="1"/>
                  </a:moveTo>
                  <a:cubicBezTo>
                    <a:pt x="54" y="1"/>
                    <a:pt x="19" y="10"/>
                    <a:pt x="10" y="28"/>
                  </a:cubicBezTo>
                  <a:cubicBezTo>
                    <a:pt x="1" y="37"/>
                    <a:pt x="1" y="63"/>
                    <a:pt x="19" y="72"/>
                  </a:cubicBezTo>
                  <a:cubicBezTo>
                    <a:pt x="27" y="81"/>
                    <a:pt x="45" y="90"/>
                    <a:pt x="63" y="99"/>
                  </a:cubicBezTo>
                  <a:cubicBezTo>
                    <a:pt x="161" y="144"/>
                    <a:pt x="375" y="188"/>
                    <a:pt x="465" y="233"/>
                  </a:cubicBezTo>
                  <a:cubicBezTo>
                    <a:pt x="697" y="215"/>
                    <a:pt x="821" y="242"/>
                    <a:pt x="1036" y="170"/>
                  </a:cubicBezTo>
                  <a:cubicBezTo>
                    <a:pt x="1062" y="162"/>
                    <a:pt x="1098" y="153"/>
                    <a:pt x="1125" y="135"/>
                  </a:cubicBezTo>
                  <a:cubicBezTo>
                    <a:pt x="1152" y="108"/>
                    <a:pt x="1160" y="81"/>
                    <a:pt x="1152" y="55"/>
                  </a:cubicBezTo>
                  <a:cubicBezTo>
                    <a:pt x="1152" y="28"/>
                    <a:pt x="1098" y="1"/>
                    <a:pt x="1062" y="1"/>
                  </a:cubicBezTo>
                  <a:lnTo>
                    <a:pt x="500" y="81"/>
                  </a:lnTo>
                  <a:cubicBezTo>
                    <a:pt x="375" y="37"/>
                    <a:pt x="233" y="1"/>
                    <a:pt x="81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2012843" y="602872"/>
              <a:ext cx="38120" cy="9988"/>
            </a:xfrm>
            <a:custGeom>
              <a:avLst/>
              <a:gdLst/>
              <a:ahLst/>
              <a:cxnLst/>
              <a:rect l="l" t="t" r="r" b="b"/>
              <a:pathLst>
                <a:path w="603" h="158" extrusionOk="0">
                  <a:moveTo>
                    <a:pt x="32" y="0"/>
                  </a:moveTo>
                  <a:cubicBezTo>
                    <a:pt x="11" y="0"/>
                    <a:pt x="0" y="22"/>
                    <a:pt x="16" y="38"/>
                  </a:cubicBezTo>
                  <a:cubicBezTo>
                    <a:pt x="124" y="116"/>
                    <a:pt x="256" y="157"/>
                    <a:pt x="388" y="157"/>
                  </a:cubicBezTo>
                  <a:cubicBezTo>
                    <a:pt x="452" y="157"/>
                    <a:pt x="516" y="148"/>
                    <a:pt x="578" y="127"/>
                  </a:cubicBezTo>
                  <a:cubicBezTo>
                    <a:pt x="602" y="127"/>
                    <a:pt x="597" y="90"/>
                    <a:pt x="576" y="90"/>
                  </a:cubicBezTo>
                  <a:cubicBezTo>
                    <a:pt x="573" y="90"/>
                    <a:pt x="571" y="91"/>
                    <a:pt x="569" y="91"/>
                  </a:cubicBezTo>
                  <a:cubicBezTo>
                    <a:pt x="514" y="108"/>
                    <a:pt x="457" y="116"/>
                    <a:pt x="400" y="116"/>
                  </a:cubicBezTo>
                  <a:cubicBezTo>
                    <a:pt x="273" y="116"/>
                    <a:pt x="147" y="76"/>
                    <a:pt x="42" y="2"/>
                  </a:cubicBezTo>
                  <a:cubicBezTo>
                    <a:pt x="39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2375325" y="593959"/>
              <a:ext cx="156274" cy="225623"/>
            </a:xfrm>
            <a:custGeom>
              <a:avLst/>
              <a:gdLst/>
              <a:ahLst/>
              <a:cxnLst/>
              <a:rect l="l" t="t" r="r" b="b"/>
              <a:pathLst>
                <a:path w="2472" h="3569" extrusionOk="0">
                  <a:moveTo>
                    <a:pt x="749" y="0"/>
                  </a:moveTo>
                  <a:lnTo>
                    <a:pt x="0" y="1000"/>
                  </a:lnTo>
                  <a:lnTo>
                    <a:pt x="2105" y="3569"/>
                  </a:lnTo>
                  <a:lnTo>
                    <a:pt x="2471" y="2721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2375325" y="593959"/>
              <a:ext cx="96470" cy="146096"/>
            </a:xfrm>
            <a:custGeom>
              <a:avLst/>
              <a:gdLst/>
              <a:ahLst/>
              <a:cxnLst/>
              <a:rect l="l" t="t" r="r" b="b"/>
              <a:pathLst>
                <a:path w="1526" h="2311" extrusionOk="0">
                  <a:moveTo>
                    <a:pt x="749" y="0"/>
                  </a:moveTo>
                  <a:lnTo>
                    <a:pt x="0" y="1000"/>
                  </a:lnTo>
                  <a:lnTo>
                    <a:pt x="1080" y="2311"/>
                  </a:lnTo>
                  <a:cubicBezTo>
                    <a:pt x="1320" y="1990"/>
                    <a:pt x="1481" y="1597"/>
                    <a:pt x="1526" y="1223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2375325" y="593959"/>
              <a:ext cx="95332" cy="126372"/>
            </a:xfrm>
            <a:custGeom>
              <a:avLst/>
              <a:gdLst/>
              <a:ahLst/>
              <a:cxnLst/>
              <a:rect l="l" t="t" r="r" b="b"/>
              <a:pathLst>
                <a:path w="1508" h="1999" extrusionOk="0">
                  <a:moveTo>
                    <a:pt x="749" y="0"/>
                  </a:moveTo>
                  <a:lnTo>
                    <a:pt x="54" y="928"/>
                  </a:lnTo>
                  <a:lnTo>
                    <a:pt x="0" y="1000"/>
                  </a:lnTo>
                  <a:lnTo>
                    <a:pt x="821" y="1999"/>
                  </a:lnTo>
                  <a:cubicBezTo>
                    <a:pt x="901" y="1954"/>
                    <a:pt x="981" y="1883"/>
                    <a:pt x="1071" y="1785"/>
                  </a:cubicBezTo>
                  <a:cubicBezTo>
                    <a:pt x="1222" y="1615"/>
                    <a:pt x="1383" y="1383"/>
                    <a:pt x="1508" y="1187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2500493" y="600154"/>
              <a:ext cx="95964" cy="227962"/>
            </a:xfrm>
            <a:custGeom>
              <a:avLst/>
              <a:gdLst/>
              <a:ahLst/>
              <a:cxnLst/>
              <a:rect l="l" t="t" r="r" b="b"/>
              <a:pathLst>
                <a:path w="1518" h="3606" extrusionOk="0">
                  <a:moveTo>
                    <a:pt x="1205" y="1"/>
                  </a:moveTo>
                  <a:cubicBezTo>
                    <a:pt x="723" y="741"/>
                    <a:pt x="357" y="1580"/>
                    <a:pt x="117" y="2463"/>
                  </a:cubicBezTo>
                  <a:cubicBezTo>
                    <a:pt x="72" y="2614"/>
                    <a:pt x="27" y="2864"/>
                    <a:pt x="9" y="3025"/>
                  </a:cubicBezTo>
                  <a:cubicBezTo>
                    <a:pt x="1" y="3185"/>
                    <a:pt x="36" y="3355"/>
                    <a:pt x="125" y="3471"/>
                  </a:cubicBezTo>
                  <a:cubicBezTo>
                    <a:pt x="203" y="3562"/>
                    <a:pt x="309" y="3605"/>
                    <a:pt x="416" y="3605"/>
                  </a:cubicBezTo>
                  <a:cubicBezTo>
                    <a:pt x="456" y="3605"/>
                    <a:pt x="497" y="3599"/>
                    <a:pt x="536" y="3587"/>
                  </a:cubicBezTo>
                  <a:cubicBezTo>
                    <a:pt x="679" y="3542"/>
                    <a:pt x="803" y="3426"/>
                    <a:pt x="875" y="3283"/>
                  </a:cubicBezTo>
                  <a:cubicBezTo>
                    <a:pt x="982" y="3096"/>
                    <a:pt x="1026" y="2882"/>
                    <a:pt x="1062" y="2668"/>
                  </a:cubicBezTo>
                  <a:cubicBezTo>
                    <a:pt x="1214" y="1838"/>
                    <a:pt x="1365" y="1026"/>
                    <a:pt x="1517" y="197"/>
                  </a:cubicBezTo>
                  <a:cubicBezTo>
                    <a:pt x="1419" y="117"/>
                    <a:pt x="1294" y="81"/>
                    <a:pt x="1205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2573824" y="583781"/>
              <a:ext cx="55884" cy="26488"/>
            </a:xfrm>
            <a:custGeom>
              <a:avLst/>
              <a:gdLst/>
              <a:ahLst/>
              <a:cxnLst/>
              <a:rect l="l" t="t" r="r" b="b"/>
              <a:pathLst>
                <a:path w="884" h="419" extrusionOk="0">
                  <a:moveTo>
                    <a:pt x="607" y="1"/>
                  </a:moveTo>
                  <a:cubicBezTo>
                    <a:pt x="491" y="10"/>
                    <a:pt x="339" y="28"/>
                    <a:pt x="223" y="37"/>
                  </a:cubicBezTo>
                  <a:cubicBezTo>
                    <a:pt x="134" y="108"/>
                    <a:pt x="54" y="197"/>
                    <a:pt x="0" y="295"/>
                  </a:cubicBezTo>
                  <a:cubicBezTo>
                    <a:pt x="52" y="369"/>
                    <a:pt x="152" y="418"/>
                    <a:pt x="245" y="418"/>
                  </a:cubicBezTo>
                  <a:cubicBezTo>
                    <a:pt x="265" y="418"/>
                    <a:pt x="285" y="416"/>
                    <a:pt x="304" y="411"/>
                  </a:cubicBezTo>
                  <a:cubicBezTo>
                    <a:pt x="411" y="376"/>
                    <a:pt x="375" y="215"/>
                    <a:pt x="571" y="144"/>
                  </a:cubicBezTo>
                  <a:cubicBezTo>
                    <a:pt x="635" y="180"/>
                    <a:pt x="688" y="200"/>
                    <a:pt x="736" y="200"/>
                  </a:cubicBezTo>
                  <a:cubicBezTo>
                    <a:pt x="781" y="200"/>
                    <a:pt x="822" y="183"/>
                    <a:pt x="866" y="144"/>
                  </a:cubicBezTo>
                  <a:cubicBezTo>
                    <a:pt x="883" y="135"/>
                    <a:pt x="875" y="108"/>
                    <a:pt x="857" y="99"/>
                  </a:cubicBezTo>
                  <a:cubicBezTo>
                    <a:pt x="776" y="72"/>
                    <a:pt x="687" y="37"/>
                    <a:pt x="607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2601449" y="590482"/>
              <a:ext cx="54746" cy="31735"/>
            </a:xfrm>
            <a:custGeom>
              <a:avLst/>
              <a:gdLst/>
              <a:ahLst/>
              <a:cxnLst/>
              <a:rect l="l" t="t" r="r" b="b"/>
              <a:pathLst>
                <a:path w="866" h="502" extrusionOk="0">
                  <a:moveTo>
                    <a:pt x="484" y="0"/>
                  </a:moveTo>
                  <a:cubicBezTo>
                    <a:pt x="469" y="0"/>
                    <a:pt x="458" y="22"/>
                    <a:pt x="473" y="38"/>
                  </a:cubicBezTo>
                  <a:cubicBezTo>
                    <a:pt x="518" y="100"/>
                    <a:pt x="625" y="162"/>
                    <a:pt x="696" y="207"/>
                  </a:cubicBezTo>
                  <a:cubicBezTo>
                    <a:pt x="607" y="243"/>
                    <a:pt x="464" y="278"/>
                    <a:pt x="384" y="314"/>
                  </a:cubicBezTo>
                  <a:cubicBezTo>
                    <a:pt x="250" y="296"/>
                    <a:pt x="125" y="270"/>
                    <a:pt x="0" y="252"/>
                  </a:cubicBezTo>
                  <a:lnTo>
                    <a:pt x="0" y="484"/>
                  </a:lnTo>
                  <a:cubicBezTo>
                    <a:pt x="82" y="495"/>
                    <a:pt x="162" y="502"/>
                    <a:pt x="241" y="502"/>
                  </a:cubicBezTo>
                  <a:cubicBezTo>
                    <a:pt x="344" y="502"/>
                    <a:pt x="444" y="491"/>
                    <a:pt x="545" y="466"/>
                  </a:cubicBezTo>
                  <a:cubicBezTo>
                    <a:pt x="634" y="439"/>
                    <a:pt x="750" y="403"/>
                    <a:pt x="830" y="350"/>
                  </a:cubicBezTo>
                  <a:cubicBezTo>
                    <a:pt x="848" y="341"/>
                    <a:pt x="866" y="314"/>
                    <a:pt x="866" y="287"/>
                  </a:cubicBezTo>
                  <a:cubicBezTo>
                    <a:pt x="866" y="243"/>
                    <a:pt x="866" y="198"/>
                    <a:pt x="857" y="154"/>
                  </a:cubicBezTo>
                  <a:cubicBezTo>
                    <a:pt x="857" y="127"/>
                    <a:pt x="839" y="100"/>
                    <a:pt x="812" y="91"/>
                  </a:cubicBezTo>
                  <a:cubicBezTo>
                    <a:pt x="714" y="46"/>
                    <a:pt x="607" y="20"/>
                    <a:pt x="491" y="2"/>
                  </a:cubicBezTo>
                  <a:cubicBezTo>
                    <a:pt x="489" y="1"/>
                    <a:pt x="486" y="0"/>
                    <a:pt x="484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2567060" y="596803"/>
              <a:ext cx="79022" cy="42988"/>
            </a:xfrm>
            <a:custGeom>
              <a:avLst/>
              <a:gdLst/>
              <a:ahLst/>
              <a:cxnLst/>
              <a:rect l="l" t="t" r="r" b="b"/>
              <a:pathLst>
                <a:path w="1250" h="680" extrusionOk="0">
                  <a:moveTo>
                    <a:pt x="219" y="0"/>
                  </a:moveTo>
                  <a:cubicBezTo>
                    <a:pt x="186" y="0"/>
                    <a:pt x="166" y="3"/>
                    <a:pt x="161" y="9"/>
                  </a:cubicBezTo>
                  <a:cubicBezTo>
                    <a:pt x="125" y="45"/>
                    <a:pt x="0" y="259"/>
                    <a:pt x="9" y="303"/>
                  </a:cubicBezTo>
                  <a:cubicBezTo>
                    <a:pt x="36" y="375"/>
                    <a:pt x="27" y="455"/>
                    <a:pt x="89" y="482"/>
                  </a:cubicBezTo>
                  <a:cubicBezTo>
                    <a:pt x="286" y="562"/>
                    <a:pt x="696" y="651"/>
                    <a:pt x="910" y="678"/>
                  </a:cubicBezTo>
                  <a:cubicBezTo>
                    <a:pt x="921" y="679"/>
                    <a:pt x="932" y="680"/>
                    <a:pt x="942" y="680"/>
                  </a:cubicBezTo>
                  <a:cubicBezTo>
                    <a:pt x="1071" y="680"/>
                    <a:pt x="1129" y="578"/>
                    <a:pt x="1196" y="437"/>
                  </a:cubicBezTo>
                  <a:cubicBezTo>
                    <a:pt x="1240" y="348"/>
                    <a:pt x="1249" y="241"/>
                    <a:pt x="1231" y="161"/>
                  </a:cubicBezTo>
                  <a:cubicBezTo>
                    <a:pt x="1162" y="114"/>
                    <a:pt x="433" y="0"/>
                    <a:pt x="21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2613840" y="609194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99" y="0"/>
                  </a:moveTo>
                  <a:cubicBezTo>
                    <a:pt x="63" y="0"/>
                    <a:pt x="10" y="27"/>
                    <a:pt x="10" y="54"/>
                  </a:cubicBezTo>
                  <a:cubicBezTo>
                    <a:pt x="1" y="81"/>
                    <a:pt x="10" y="116"/>
                    <a:pt x="36" y="134"/>
                  </a:cubicBezTo>
                  <a:cubicBezTo>
                    <a:pt x="63" y="152"/>
                    <a:pt x="99" y="161"/>
                    <a:pt x="126" y="170"/>
                  </a:cubicBezTo>
                  <a:cubicBezTo>
                    <a:pt x="340" y="241"/>
                    <a:pt x="465" y="214"/>
                    <a:pt x="697" y="232"/>
                  </a:cubicBezTo>
                  <a:cubicBezTo>
                    <a:pt x="786" y="188"/>
                    <a:pt x="1000" y="143"/>
                    <a:pt x="1098" y="107"/>
                  </a:cubicBezTo>
                  <a:cubicBezTo>
                    <a:pt x="1116" y="98"/>
                    <a:pt x="1134" y="89"/>
                    <a:pt x="1143" y="72"/>
                  </a:cubicBezTo>
                  <a:cubicBezTo>
                    <a:pt x="1160" y="63"/>
                    <a:pt x="1169" y="45"/>
                    <a:pt x="1151" y="27"/>
                  </a:cubicBezTo>
                  <a:cubicBezTo>
                    <a:pt x="1143" y="9"/>
                    <a:pt x="1107" y="0"/>
                    <a:pt x="1080" y="0"/>
                  </a:cubicBezTo>
                  <a:cubicBezTo>
                    <a:pt x="937" y="0"/>
                    <a:pt x="786" y="36"/>
                    <a:pt x="661" y="81"/>
                  </a:cubicBezTo>
                  <a:cubicBezTo>
                    <a:pt x="473" y="54"/>
                    <a:pt x="286" y="27"/>
                    <a:pt x="99" y="0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2608213" y="618107"/>
              <a:ext cx="73964" cy="14793"/>
            </a:xfrm>
            <a:custGeom>
              <a:avLst/>
              <a:gdLst/>
              <a:ahLst/>
              <a:cxnLst/>
              <a:rect l="l" t="t" r="r" b="b"/>
              <a:pathLst>
                <a:path w="1170" h="234" extrusionOk="0">
                  <a:moveTo>
                    <a:pt x="96" y="1"/>
                  </a:moveTo>
                  <a:cubicBezTo>
                    <a:pt x="61" y="1"/>
                    <a:pt x="17" y="32"/>
                    <a:pt x="9" y="56"/>
                  </a:cubicBezTo>
                  <a:cubicBezTo>
                    <a:pt x="0" y="82"/>
                    <a:pt x="18" y="109"/>
                    <a:pt x="45" y="136"/>
                  </a:cubicBezTo>
                  <a:cubicBezTo>
                    <a:pt x="72" y="154"/>
                    <a:pt x="99" y="163"/>
                    <a:pt x="134" y="172"/>
                  </a:cubicBezTo>
                  <a:cubicBezTo>
                    <a:pt x="348" y="234"/>
                    <a:pt x="473" y="216"/>
                    <a:pt x="696" y="234"/>
                  </a:cubicBezTo>
                  <a:cubicBezTo>
                    <a:pt x="794" y="189"/>
                    <a:pt x="1009" y="145"/>
                    <a:pt x="1098" y="100"/>
                  </a:cubicBezTo>
                  <a:cubicBezTo>
                    <a:pt x="1116" y="91"/>
                    <a:pt x="1142" y="82"/>
                    <a:pt x="1151" y="73"/>
                  </a:cubicBezTo>
                  <a:cubicBezTo>
                    <a:pt x="1169" y="56"/>
                    <a:pt x="1169" y="38"/>
                    <a:pt x="1160" y="29"/>
                  </a:cubicBezTo>
                  <a:cubicBezTo>
                    <a:pt x="1151" y="2"/>
                    <a:pt x="1116" y="2"/>
                    <a:pt x="1080" y="2"/>
                  </a:cubicBezTo>
                  <a:cubicBezTo>
                    <a:pt x="937" y="2"/>
                    <a:pt x="794" y="29"/>
                    <a:pt x="670" y="82"/>
                  </a:cubicBezTo>
                  <a:cubicBezTo>
                    <a:pt x="482" y="56"/>
                    <a:pt x="295" y="29"/>
                    <a:pt x="108" y="2"/>
                  </a:cubicBezTo>
                  <a:cubicBezTo>
                    <a:pt x="104" y="1"/>
                    <a:pt x="100" y="1"/>
                    <a:pt x="96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2598035" y="625503"/>
              <a:ext cx="73964" cy="15299"/>
            </a:xfrm>
            <a:custGeom>
              <a:avLst/>
              <a:gdLst/>
              <a:ahLst/>
              <a:cxnLst/>
              <a:rect l="l" t="t" r="r" b="b"/>
              <a:pathLst>
                <a:path w="1170" h="242" extrusionOk="0">
                  <a:moveTo>
                    <a:pt x="108" y="1"/>
                  </a:moveTo>
                  <a:cubicBezTo>
                    <a:pt x="72" y="1"/>
                    <a:pt x="19" y="28"/>
                    <a:pt x="10" y="55"/>
                  </a:cubicBezTo>
                  <a:cubicBezTo>
                    <a:pt x="1" y="81"/>
                    <a:pt x="19" y="108"/>
                    <a:pt x="45" y="135"/>
                  </a:cubicBezTo>
                  <a:cubicBezTo>
                    <a:pt x="72" y="153"/>
                    <a:pt x="99" y="162"/>
                    <a:pt x="135" y="170"/>
                  </a:cubicBezTo>
                  <a:cubicBezTo>
                    <a:pt x="349" y="242"/>
                    <a:pt x="474" y="215"/>
                    <a:pt x="697" y="233"/>
                  </a:cubicBezTo>
                  <a:cubicBezTo>
                    <a:pt x="795" y="188"/>
                    <a:pt x="1009" y="144"/>
                    <a:pt x="1098" y="99"/>
                  </a:cubicBezTo>
                  <a:cubicBezTo>
                    <a:pt x="1125" y="90"/>
                    <a:pt x="1143" y="81"/>
                    <a:pt x="1152" y="72"/>
                  </a:cubicBezTo>
                  <a:cubicBezTo>
                    <a:pt x="1170" y="63"/>
                    <a:pt x="1170" y="37"/>
                    <a:pt x="1161" y="28"/>
                  </a:cubicBezTo>
                  <a:cubicBezTo>
                    <a:pt x="1152" y="10"/>
                    <a:pt x="1116" y="1"/>
                    <a:pt x="1080" y="1"/>
                  </a:cubicBezTo>
                  <a:cubicBezTo>
                    <a:pt x="938" y="1"/>
                    <a:pt x="795" y="37"/>
                    <a:pt x="670" y="81"/>
                  </a:cubicBezTo>
                  <a:cubicBezTo>
                    <a:pt x="483" y="55"/>
                    <a:pt x="295" y="28"/>
                    <a:pt x="108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2577364" y="602872"/>
              <a:ext cx="37994" cy="9988"/>
            </a:xfrm>
            <a:custGeom>
              <a:avLst/>
              <a:gdLst/>
              <a:ahLst/>
              <a:cxnLst/>
              <a:rect l="l" t="t" r="r" b="b"/>
              <a:pathLst>
                <a:path w="601" h="158" extrusionOk="0">
                  <a:moveTo>
                    <a:pt x="567" y="0"/>
                  </a:moveTo>
                  <a:cubicBezTo>
                    <a:pt x="565" y="0"/>
                    <a:pt x="562" y="1"/>
                    <a:pt x="560" y="2"/>
                  </a:cubicBezTo>
                  <a:cubicBezTo>
                    <a:pt x="455" y="76"/>
                    <a:pt x="329" y="116"/>
                    <a:pt x="202" y="116"/>
                  </a:cubicBezTo>
                  <a:cubicBezTo>
                    <a:pt x="146" y="116"/>
                    <a:pt x="89" y="108"/>
                    <a:pt x="33" y="91"/>
                  </a:cubicBezTo>
                  <a:cubicBezTo>
                    <a:pt x="31" y="91"/>
                    <a:pt x="29" y="90"/>
                    <a:pt x="27" y="90"/>
                  </a:cubicBezTo>
                  <a:cubicBezTo>
                    <a:pt x="5" y="90"/>
                    <a:pt x="0" y="127"/>
                    <a:pt x="25" y="127"/>
                  </a:cubicBezTo>
                  <a:cubicBezTo>
                    <a:pt x="86" y="148"/>
                    <a:pt x="149" y="157"/>
                    <a:pt x="212" y="157"/>
                  </a:cubicBezTo>
                  <a:cubicBezTo>
                    <a:pt x="342" y="157"/>
                    <a:pt x="470" y="116"/>
                    <a:pt x="578" y="38"/>
                  </a:cubicBezTo>
                  <a:cubicBezTo>
                    <a:pt x="601" y="22"/>
                    <a:pt x="58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2218549" y="828111"/>
              <a:ext cx="206468" cy="55189"/>
            </a:xfrm>
            <a:custGeom>
              <a:avLst/>
              <a:gdLst/>
              <a:ahLst/>
              <a:cxnLst/>
              <a:rect l="l" t="t" r="r" b="b"/>
              <a:pathLst>
                <a:path w="3266" h="873" extrusionOk="0">
                  <a:moveTo>
                    <a:pt x="1689" y="1"/>
                  </a:moveTo>
                  <a:cubicBezTo>
                    <a:pt x="1178" y="1"/>
                    <a:pt x="669" y="3"/>
                    <a:pt x="562" y="8"/>
                  </a:cubicBezTo>
                  <a:cubicBezTo>
                    <a:pt x="348" y="239"/>
                    <a:pt x="161" y="498"/>
                    <a:pt x="0" y="775"/>
                  </a:cubicBezTo>
                  <a:cubicBezTo>
                    <a:pt x="392" y="840"/>
                    <a:pt x="791" y="873"/>
                    <a:pt x="1190" y="873"/>
                  </a:cubicBezTo>
                  <a:cubicBezTo>
                    <a:pt x="1892" y="873"/>
                    <a:pt x="2595" y="771"/>
                    <a:pt x="3265" y="561"/>
                  </a:cubicBezTo>
                  <a:cubicBezTo>
                    <a:pt x="3131" y="364"/>
                    <a:pt x="2989" y="177"/>
                    <a:pt x="2837" y="8"/>
                  </a:cubicBezTo>
                  <a:cubicBezTo>
                    <a:pt x="2716" y="3"/>
                    <a:pt x="2201" y="1"/>
                    <a:pt x="1689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2204957" y="574172"/>
              <a:ext cx="217784" cy="265450"/>
            </a:xfrm>
            <a:custGeom>
              <a:avLst/>
              <a:gdLst/>
              <a:ahLst/>
              <a:cxnLst/>
              <a:rect l="l" t="t" r="r" b="b"/>
              <a:pathLst>
                <a:path w="3445" h="4199" extrusionOk="0">
                  <a:moveTo>
                    <a:pt x="1715" y="0"/>
                  </a:moveTo>
                  <a:cubicBezTo>
                    <a:pt x="695" y="0"/>
                    <a:pt x="1" y="313"/>
                    <a:pt x="1" y="313"/>
                  </a:cubicBezTo>
                  <a:lnTo>
                    <a:pt x="777" y="4025"/>
                  </a:lnTo>
                  <a:cubicBezTo>
                    <a:pt x="777" y="4025"/>
                    <a:pt x="1356" y="4199"/>
                    <a:pt x="2030" y="4199"/>
                  </a:cubicBezTo>
                  <a:cubicBezTo>
                    <a:pt x="2367" y="4199"/>
                    <a:pt x="2728" y="4155"/>
                    <a:pt x="3052" y="4025"/>
                  </a:cubicBezTo>
                  <a:lnTo>
                    <a:pt x="3444" y="313"/>
                  </a:lnTo>
                  <a:cubicBezTo>
                    <a:pt x="2817" y="78"/>
                    <a:pt x="2225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2075301" y="863512"/>
              <a:ext cx="501378" cy="202675"/>
            </a:xfrm>
            <a:custGeom>
              <a:avLst/>
              <a:gdLst/>
              <a:ahLst/>
              <a:cxnLst/>
              <a:rect l="l" t="t" r="r" b="b"/>
              <a:pathLst>
                <a:path w="7931" h="3206" extrusionOk="0">
                  <a:moveTo>
                    <a:pt x="5531" y="1"/>
                  </a:moveTo>
                  <a:cubicBezTo>
                    <a:pt x="4861" y="211"/>
                    <a:pt x="4158" y="313"/>
                    <a:pt x="3456" y="313"/>
                  </a:cubicBezTo>
                  <a:cubicBezTo>
                    <a:pt x="3057" y="313"/>
                    <a:pt x="2658" y="280"/>
                    <a:pt x="2266" y="215"/>
                  </a:cubicBezTo>
                  <a:cubicBezTo>
                    <a:pt x="2141" y="438"/>
                    <a:pt x="2034" y="670"/>
                    <a:pt x="1954" y="911"/>
                  </a:cubicBezTo>
                  <a:cubicBezTo>
                    <a:pt x="1615" y="696"/>
                    <a:pt x="1258" y="518"/>
                    <a:pt x="883" y="366"/>
                  </a:cubicBezTo>
                  <a:cubicBezTo>
                    <a:pt x="751" y="309"/>
                    <a:pt x="619" y="258"/>
                    <a:pt x="472" y="258"/>
                  </a:cubicBezTo>
                  <a:cubicBezTo>
                    <a:pt x="461" y="258"/>
                    <a:pt x="449" y="259"/>
                    <a:pt x="437" y="259"/>
                  </a:cubicBezTo>
                  <a:cubicBezTo>
                    <a:pt x="286" y="268"/>
                    <a:pt x="125" y="349"/>
                    <a:pt x="71" y="491"/>
                  </a:cubicBezTo>
                  <a:cubicBezTo>
                    <a:pt x="9" y="679"/>
                    <a:pt x="0" y="893"/>
                    <a:pt x="80" y="1071"/>
                  </a:cubicBezTo>
                  <a:cubicBezTo>
                    <a:pt x="161" y="1241"/>
                    <a:pt x="294" y="1392"/>
                    <a:pt x="428" y="1535"/>
                  </a:cubicBezTo>
                  <a:cubicBezTo>
                    <a:pt x="865" y="1990"/>
                    <a:pt x="1356" y="2418"/>
                    <a:pt x="1909" y="2730"/>
                  </a:cubicBezTo>
                  <a:cubicBezTo>
                    <a:pt x="2437" y="3015"/>
                    <a:pt x="3020" y="3206"/>
                    <a:pt x="3621" y="3206"/>
                  </a:cubicBezTo>
                  <a:cubicBezTo>
                    <a:pt x="3660" y="3206"/>
                    <a:pt x="3699" y="3205"/>
                    <a:pt x="3738" y="3203"/>
                  </a:cubicBezTo>
                  <a:cubicBezTo>
                    <a:pt x="3777" y="3205"/>
                    <a:pt x="3817" y="3206"/>
                    <a:pt x="3859" y="3206"/>
                  </a:cubicBezTo>
                  <a:cubicBezTo>
                    <a:pt x="4502" y="3206"/>
                    <a:pt x="5494" y="3015"/>
                    <a:pt x="6022" y="2730"/>
                  </a:cubicBezTo>
                  <a:cubicBezTo>
                    <a:pt x="6575" y="2418"/>
                    <a:pt x="7057" y="1990"/>
                    <a:pt x="7503" y="1535"/>
                  </a:cubicBezTo>
                  <a:cubicBezTo>
                    <a:pt x="7636" y="1392"/>
                    <a:pt x="7761" y="1241"/>
                    <a:pt x="7851" y="1071"/>
                  </a:cubicBezTo>
                  <a:cubicBezTo>
                    <a:pt x="7931" y="893"/>
                    <a:pt x="7922" y="679"/>
                    <a:pt x="7851" y="491"/>
                  </a:cubicBezTo>
                  <a:cubicBezTo>
                    <a:pt x="7797" y="349"/>
                    <a:pt x="7636" y="268"/>
                    <a:pt x="7485" y="259"/>
                  </a:cubicBezTo>
                  <a:cubicBezTo>
                    <a:pt x="7474" y="259"/>
                    <a:pt x="7462" y="258"/>
                    <a:pt x="7451" y="258"/>
                  </a:cubicBezTo>
                  <a:cubicBezTo>
                    <a:pt x="7311" y="258"/>
                    <a:pt x="7171" y="309"/>
                    <a:pt x="7039" y="366"/>
                  </a:cubicBezTo>
                  <a:cubicBezTo>
                    <a:pt x="6673" y="518"/>
                    <a:pt x="6316" y="696"/>
                    <a:pt x="5977" y="911"/>
                  </a:cubicBezTo>
                  <a:cubicBezTo>
                    <a:pt x="5870" y="598"/>
                    <a:pt x="5718" y="286"/>
                    <a:pt x="5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2289035" y="520628"/>
              <a:ext cx="65430" cy="110504"/>
            </a:xfrm>
            <a:custGeom>
              <a:avLst/>
              <a:gdLst/>
              <a:ahLst/>
              <a:cxnLst/>
              <a:rect l="l" t="t" r="r" b="b"/>
              <a:pathLst>
                <a:path w="1035" h="1748" extrusionOk="0">
                  <a:moveTo>
                    <a:pt x="196" y="1"/>
                  </a:moveTo>
                  <a:lnTo>
                    <a:pt x="170" y="697"/>
                  </a:lnTo>
                  <a:cubicBezTo>
                    <a:pt x="161" y="786"/>
                    <a:pt x="125" y="857"/>
                    <a:pt x="63" y="911"/>
                  </a:cubicBezTo>
                  <a:cubicBezTo>
                    <a:pt x="54" y="920"/>
                    <a:pt x="45" y="928"/>
                    <a:pt x="45" y="937"/>
                  </a:cubicBezTo>
                  <a:cubicBezTo>
                    <a:pt x="9" y="973"/>
                    <a:pt x="0" y="1027"/>
                    <a:pt x="18" y="1080"/>
                  </a:cubicBezTo>
                  <a:cubicBezTo>
                    <a:pt x="26" y="1120"/>
                    <a:pt x="384" y="1747"/>
                    <a:pt x="633" y="1747"/>
                  </a:cubicBezTo>
                  <a:cubicBezTo>
                    <a:pt x="665" y="1747"/>
                    <a:pt x="695" y="1737"/>
                    <a:pt x="723" y="1714"/>
                  </a:cubicBezTo>
                  <a:cubicBezTo>
                    <a:pt x="758" y="1678"/>
                    <a:pt x="990" y="1151"/>
                    <a:pt x="1008" y="1098"/>
                  </a:cubicBezTo>
                  <a:cubicBezTo>
                    <a:pt x="1026" y="1053"/>
                    <a:pt x="1035" y="991"/>
                    <a:pt x="1008" y="946"/>
                  </a:cubicBezTo>
                  <a:cubicBezTo>
                    <a:pt x="999" y="928"/>
                    <a:pt x="990" y="920"/>
                    <a:pt x="981" y="911"/>
                  </a:cubicBezTo>
                  <a:cubicBezTo>
                    <a:pt x="919" y="857"/>
                    <a:pt x="865" y="795"/>
                    <a:pt x="857" y="714"/>
                  </a:cubicBezTo>
                  <a:cubicBezTo>
                    <a:pt x="812" y="491"/>
                    <a:pt x="785" y="259"/>
                    <a:pt x="785" y="27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2300287" y="520628"/>
              <a:ext cx="40080" cy="30787"/>
            </a:xfrm>
            <a:custGeom>
              <a:avLst/>
              <a:gdLst/>
              <a:ahLst/>
              <a:cxnLst/>
              <a:rect l="l" t="t" r="r" b="b"/>
              <a:pathLst>
                <a:path w="634" h="487" extrusionOk="0">
                  <a:moveTo>
                    <a:pt x="18" y="1"/>
                  </a:moveTo>
                  <a:cubicBezTo>
                    <a:pt x="9" y="99"/>
                    <a:pt x="9" y="188"/>
                    <a:pt x="1" y="286"/>
                  </a:cubicBezTo>
                  <a:cubicBezTo>
                    <a:pt x="130" y="375"/>
                    <a:pt x="296" y="486"/>
                    <a:pt x="446" y="486"/>
                  </a:cubicBezTo>
                  <a:cubicBezTo>
                    <a:pt x="461" y="486"/>
                    <a:pt x="476" y="485"/>
                    <a:pt x="491" y="482"/>
                  </a:cubicBezTo>
                  <a:cubicBezTo>
                    <a:pt x="545" y="473"/>
                    <a:pt x="589" y="456"/>
                    <a:pt x="634" y="429"/>
                  </a:cubicBezTo>
                  <a:cubicBezTo>
                    <a:pt x="616" y="295"/>
                    <a:pt x="607" y="161"/>
                    <a:pt x="607" y="27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2263053" y="464682"/>
              <a:ext cx="16437" cy="19914"/>
            </a:xfrm>
            <a:custGeom>
              <a:avLst/>
              <a:gdLst/>
              <a:ahLst/>
              <a:cxnLst/>
              <a:rect l="l" t="t" r="r" b="b"/>
              <a:pathLst>
                <a:path w="260" h="315" extrusionOk="0">
                  <a:moveTo>
                    <a:pt x="120" y="0"/>
                  </a:moveTo>
                  <a:cubicBezTo>
                    <a:pt x="84" y="0"/>
                    <a:pt x="50" y="16"/>
                    <a:pt x="28" y="38"/>
                  </a:cubicBezTo>
                  <a:cubicBezTo>
                    <a:pt x="1" y="83"/>
                    <a:pt x="1" y="136"/>
                    <a:pt x="19" y="172"/>
                  </a:cubicBezTo>
                  <a:cubicBezTo>
                    <a:pt x="54" y="252"/>
                    <a:pt x="144" y="315"/>
                    <a:pt x="233" y="315"/>
                  </a:cubicBezTo>
                  <a:lnTo>
                    <a:pt x="259" y="38"/>
                  </a:lnTo>
                  <a:cubicBezTo>
                    <a:pt x="224" y="20"/>
                    <a:pt x="179" y="2"/>
                    <a:pt x="144" y="2"/>
                  </a:cubicBezTo>
                  <a:cubicBezTo>
                    <a:pt x="136" y="1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2362871" y="464682"/>
              <a:ext cx="17006" cy="19914"/>
            </a:xfrm>
            <a:custGeom>
              <a:avLst/>
              <a:gdLst/>
              <a:ahLst/>
              <a:cxnLst/>
              <a:rect l="l" t="t" r="r" b="b"/>
              <a:pathLst>
                <a:path w="269" h="315" extrusionOk="0">
                  <a:moveTo>
                    <a:pt x="145" y="0"/>
                  </a:moveTo>
                  <a:cubicBezTo>
                    <a:pt x="139" y="0"/>
                    <a:pt x="132" y="1"/>
                    <a:pt x="126" y="2"/>
                  </a:cubicBezTo>
                  <a:cubicBezTo>
                    <a:pt x="81" y="2"/>
                    <a:pt x="45" y="20"/>
                    <a:pt x="1" y="38"/>
                  </a:cubicBezTo>
                  <a:lnTo>
                    <a:pt x="36" y="315"/>
                  </a:lnTo>
                  <a:cubicBezTo>
                    <a:pt x="126" y="315"/>
                    <a:pt x="206" y="252"/>
                    <a:pt x="242" y="172"/>
                  </a:cubicBezTo>
                  <a:cubicBezTo>
                    <a:pt x="260" y="136"/>
                    <a:pt x="268" y="83"/>
                    <a:pt x="233" y="38"/>
                  </a:cubicBezTo>
                  <a:cubicBezTo>
                    <a:pt x="211" y="16"/>
                    <a:pt x="177" y="0"/>
                    <a:pt x="145" y="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2272093" y="398810"/>
              <a:ext cx="100453" cy="135981"/>
            </a:xfrm>
            <a:custGeom>
              <a:avLst/>
              <a:gdLst/>
              <a:ahLst/>
              <a:cxnLst/>
              <a:rect l="l" t="t" r="r" b="b"/>
              <a:pathLst>
                <a:path w="1589" h="2151" extrusionOk="0">
                  <a:moveTo>
                    <a:pt x="794" y="1"/>
                  </a:moveTo>
                  <a:cubicBezTo>
                    <a:pt x="357" y="1"/>
                    <a:pt x="1" y="340"/>
                    <a:pt x="1" y="813"/>
                  </a:cubicBezTo>
                  <a:lnTo>
                    <a:pt x="72" y="1268"/>
                  </a:lnTo>
                  <a:lnTo>
                    <a:pt x="99" y="1508"/>
                  </a:lnTo>
                  <a:cubicBezTo>
                    <a:pt x="151" y="1903"/>
                    <a:pt x="574" y="2151"/>
                    <a:pt x="784" y="2151"/>
                  </a:cubicBezTo>
                  <a:cubicBezTo>
                    <a:pt x="787" y="2151"/>
                    <a:pt x="791" y="2151"/>
                    <a:pt x="794" y="2151"/>
                  </a:cubicBezTo>
                  <a:cubicBezTo>
                    <a:pt x="1053" y="2142"/>
                    <a:pt x="1455" y="1892"/>
                    <a:pt x="1481" y="1473"/>
                  </a:cubicBezTo>
                  <a:cubicBezTo>
                    <a:pt x="1481" y="1446"/>
                    <a:pt x="1490" y="1419"/>
                    <a:pt x="1490" y="1383"/>
                  </a:cubicBezTo>
                  <a:lnTo>
                    <a:pt x="1588" y="813"/>
                  </a:lnTo>
                  <a:cubicBezTo>
                    <a:pt x="1588" y="367"/>
                    <a:pt x="848" y="643"/>
                    <a:pt x="79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2310592" y="512094"/>
              <a:ext cx="21747" cy="3098"/>
            </a:xfrm>
            <a:custGeom>
              <a:avLst/>
              <a:gdLst/>
              <a:ahLst/>
              <a:cxnLst/>
              <a:rect l="l" t="t" r="r" b="b"/>
              <a:pathLst>
                <a:path w="344" h="49" extrusionOk="0">
                  <a:moveTo>
                    <a:pt x="18" y="0"/>
                  </a:moveTo>
                  <a:cubicBezTo>
                    <a:pt x="5" y="0"/>
                    <a:pt x="1" y="21"/>
                    <a:pt x="16" y="29"/>
                  </a:cubicBezTo>
                  <a:cubicBezTo>
                    <a:pt x="65" y="42"/>
                    <a:pt x="116" y="49"/>
                    <a:pt x="169" y="49"/>
                  </a:cubicBezTo>
                  <a:cubicBezTo>
                    <a:pt x="221" y="49"/>
                    <a:pt x="275" y="42"/>
                    <a:pt x="328" y="29"/>
                  </a:cubicBezTo>
                  <a:cubicBezTo>
                    <a:pt x="344" y="21"/>
                    <a:pt x="339" y="0"/>
                    <a:pt x="326" y="0"/>
                  </a:cubicBezTo>
                  <a:cubicBezTo>
                    <a:pt x="324" y="0"/>
                    <a:pt x="322" y="1"/>
                    <a:pt x="319" y="2"/>
                  </a:cubicBezTo>
                  <a:cubicBezTo>
                    <a:pt x="270" y="15"/>
                    <a:pt x="221" y="22"/>
                    <a:pt x="172" y="22"/>
                  </a:cubicBezTo>
                  <a:cubicBezTo>
                    <a:pt x="123" y="22"/>
                    <a:pt x="74" y="15"/>
                    <a:pt x="25" y="2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2285052" y="462532"/>
              <a:ext cx="20925" cy="3983"/>
            </a:xfrm>
            <a:custGeom>
              <a:avLst/>
              <a:gdLst/>
              <a:ahLst/>
              <a:cxnLst/>
              <a:rect l="l" t="t" r="r" b="b"/>
              <a:pathLst>
                <a:path w="331" h="63" extrusionOk="0">
                  <a:moveTo>
                    <a:pt x="19" y="1"/>
                  </a:moveTo>
                  <a:cubicBezTo>
                    <a:pt x="10" y="1"/>
                    <a:pt x="1" y="28"/>
                    <a:pt x="10" y="28"/>
                  </a:cubicBezTo>
                  <a:cubicBezTo>
                    <a:pt x="61" y="51"/>
                    <a:pt x="118" y="62"/>
                    <a:pt x="173" y="62"/>
                  </a:cubicBezTo>
                  <a:cubicBezTo>
                    <a:pt x="223" y="62"/>
                    <a:pt x="271" y="53"/>
                    <a:pt x="313" y="36"/>
                  </a:cubicBezTo>
                  <a:cubicBezTo>
                    <a:pt x="328" y="29"/>
                    <a:pt x="330" y="8"/>
                    <a:pt x="319" y="8"/>
                  </a:cubicBezTo>
                  <a:cubicBezTo>
                    <a:pt x="318" y="8"/>
                    <a:pt x="315" y="8"/>
                    <a:pt x="313" y="10"/>
                  </a:cubicBezTo>
                  <a:cubicBezTo>
                    <a:pt x="267" y="27"/>
                    <a:pt x="220" y="35"/>
                    <a:pt x="174" y="35"/>
                  </a:cubicBezTo>
                  <a:cubicBezTo>
                    <a:pt x="122" y="35"/>
                    <a:pt x="70" y="24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2339228" y="462532"/>
              <a:ext cx="21431" cy="3983"/>
            </a:xfrm>
            <a:custGeom>
              <a:avLst/>
              <a:gdLst/>
              <a:ahLst/>
              <a:cxnLst/>
              <a:rect l="l" t="t" r="r" b="b"/>
              <a:pathLst>
                <a:path w="339" h="63" extrusionOk="0">
                  <a:moveTo>
                    <a:pt x="27" y="1"/>
                  </a:moveTo>
                  <a:cubicBezTo>
                    <a:pt x="9" y="1"/>
                    <a:pt x="0" y="28"/>
                    <a:pt x="18" y="28"/>
                  </a:cubicBezTo>
                  <a:cubicBezTo>
                    <a:pt x="70" y="51"/>
                    <a:pt x="124" y="62"/>
                    <a:pt x="178" y="62"/>
                  </a:cubicBezTo>
                  <a:cubicBezTo>
                    <a:pt x="227" y="62"/>
                    <a:pt x="275" y="53"/>
                    <a:pt x="321" y="36"/>
                  </a:cubicBezTo>
                  <a:cubicBezTo>
                    <a:pt x="337" y="29"/>
                    <a:pt x="339" y="8"/>
                    <a:pt x="328" y="8"/>
                  </a:cubicBezTo>
                  <a:cubicBezTo>
                    <a:pt x="326" y="8"/>
                    <a:pt x="324" y="8"/>
                    <a:pt x="321" y="10"/>
                  </a:cubicBezTo>
                  <a:cubicBezTo>
                    <a:pt x="275" y="27"/>
                    <a:pt x="229" y="35"/>
                    <a:pt x="182" y="35"/>
                  </a:cubicBezTo>
                  <a:cubicBezTo>
                    <a:pt x="130" y="35"/>
                    <a:pt x="79" y="2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2278857" y="880960"/>
              <a:ext cx="319817" cy="257864"/>
            </a:xfrm>
            <a:custGeom>
              <a:avLst/>
              <a:gdLst/>
              <a:ahLst/>
              <a:cxnLst/>
              <a:rect l="l" t="t" r="r" b="b"/>
              <a:pathLst>
                <a:path w="5059" h="4079" extrusionOk="0">
                  <a:moveTo>
                    <a:pt x="4234" y="1"/>
                  </a:moveTo>
                  <a:cubicBezTo>
                    <a:pt x="4072" y="1"/>
                    <a:pt x="3913" y="54"/>
                    <a:pt x="3783" y="162"/>
                  </a:cubicBezTo>
                  <a:cubicBezTo>
                    <a:pt x="2614" y="1125"/>
                    <a:pt x="1160" y="2419"/>
                    <a:pt x="1" y="3382"/>
                  </a:cubicBezTo>
                  <a:cubicBezTo>
                    <a:pt x="179" y="3748"/>
                    <a:pt x="125" y="3712"/>
                    <a:pt x="304" y="4078"/>
                  </a:cubicBezTo>
                  <a:cubicBezTo>
                    <a:pt x="1633" y="3587"/>
                    <a:pt x="3284" y="2901"/>
                    <a:pt x="4336" y="1955"/>
                  </a:cubicBezTo>
                  <a:cubicBezTo>
                    <a:pt x="4524" y="1785"/>
                    <a:pt x="4711" y="1607"/>
                    <a:pt x="4845" y="1393"/>
                  </a:cubicBezTo>
                  <a:cubicBezTo>
                    <a:pt x="4979" y="1170"/>
                    <a:pt x="5059" y="911"/>
                    <a:pt x="5014" y="652"/>
                  </a:cubicBezTo>
                  <a:cubicBezTo>
                    <a:pt x="4961" y="385"/>
                    <a:pt x="4764" y="153"/>
                    <a:pt x="4515" y="55"/>
                  </a:cubicBezTo>
                  <a:cubicBezTo>
                    <a:pt x="4423" y="19"/>
                    <a:pt x="4328" y="1"/>
                    <a:pt x="4234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2278857" y="1042856"/>
              <a:ext cx="152354" cy="95964"/>
            </a:xfrm>
            <a:custGeom>
              <a:avLst/>
              <a:gdLst/>
              <a:ahLst/>
              <a:cxnLst/>
              <a:rect l="l" t="t" r="r" b="b"/>
              <a:pathLst>
                <a:path w="2410" h="1518" extrusionOk="0">
                  <a:moveTo>
                    <a:pt x="973" y="1"/>
                  </a:moveTo>
                  <a:cubicBezTo>
                    <a:pt x="634" y="286"/>
                    <a:pt x="304" y="563"/>
                    <a:pt x="1" y="821"/>
                  </a:cubicBezTo>
                  <a:cubicBezTo>
                    <a:pt x="179" y="1187"/>
                    <a:pt x="125" y="1151"/>
                    <a:pt x="304" y="1517"/>
                  </a:cubicBezTo>
                  <a:cubicBezTo>
                    <a:pt x="964" y="1276"/>
                    <a:pt x="1704" y="982"/>
                    <a:pt x="2409" y="634"/>
                  </a:cubicBezTo>
                  <a:cubicBezTo>
                    <a:pt x="1892" y="545"/>
                    <a:pt x="1392" y="357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2340303" y="880960"/>
              <a:ext cx="258370" cy="201980"/>
            </a:xfrm>
            <a:custGeom>
              <a:avLst/>
              <a:gdLst/>
              <a:ahLst/>
              <a:cxnLst/>
              <a:rect l="l" t="t" r="r" b="b"/>
              <a:pathLst>
                <a:path w="4087" h="3195" extrusionOk="0">
                  <a:moveTo>
                    <a:pt x="3262" y="1"/>
                  </a:moveTo>
                  <a:cubicBezTo>
                    <a:pt x="3100" y="1"/>
                    <a:pt x="2941" y="54"/>
                    <a:pt x="2811" y="162"/>
                  </a:cubicBezTo>
                  <a:cubicBezTo>
                    <a:pt x="1946" y="875"/>
                    <a:pt x="938" y="1759"/>
                    <a:pt x="1" y="2562"/>
                  </a:cubicBezTo>
                  <a:cubicBezTo>
                    <a:pt x="420" y="2918"/>
                    <a:pt x="920" y="3106"/>
                    <a:pt x="1437" y="3195"/>
                  </a:cubicBezTo>
                  <a:cubicBezTo>
                    <a:pt x="2151" y="2847"/>
                    <a:pt x="2829" y="2437"/>
                    <a:pt x="3364" y="1955"/>
                  </a:cubicBezTo>
                  <a:cubicBezTo>
                    <a:pt x="3552" y="1785"/>
                    <a:pt x="3739" y="1607"/>
                    <a:pt x="3873" y="1393"/>
                  </a:cubicBezTo>
                  <a:cubicBezTo>
                    <a:pt x="4007" y="1170"/>
                    <a:pt x="4087" y="911"/>
                    <a:pt x="4042" y="652"/>
                  </a:cubicBezTo>
                  <a:cubicBezTo>
                    <a:pt x="3989" y="385"/>
                    <a:pt x="3792" y="153"/>
                    <a:pt x="3543" y="55"/>
                  </a:cubicBezTo>
                  <a:cubicBezTo>
                    <a:pt x="3451" y="19"/>
                    <a:pt x="3356" y="1"/>
                    <a:pt x="3262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2164373" y="1094757"/>
              <a:ext cx="137688" cy="113665"/>
            </a:xfrm>
            <a:custGeom>
              <a:avLst/>
              <a:gdLst/>
              <a:ahLst/>
              <a:cxnLst/>
              <a:rect l="l" t="t" r="r" b="b"/>
              <a:pathLst>
                <a:path w="2178" h="1798" extrusionOk="0">
                  <a:moveTo>
                    <a:pt x="1812" y="0"/>
                  </a:moveTo>
                  <a:lnTo>
                    <a:pt x="464" y="580"/>
                  </a:lnTo>
                  <a:cubicBezTo>
                    <a:pt x="420" y="598"/>
                    <a:pt x="375" y="625"/>
                    <a:pt x="340" y="651"/>
                  </a:cubicBezTo>
                  <a:cubicBezTo>
                    <a:pt x="81" y="839"/>
                    <a:pt x="1" y="1187"/>
                    <a:pt x="161" y="1472"/>
                  </a:cubicBezTo>
                  <a:cubicBezTo>
                    <a:pt x="276" y="1685"/>
                    <a:pt x="494" y="1798"/>
                    <a:pt x="716" y="1798"/>
                  </a:cubicBezTo>
                  <a:cubicBezTo>
                    <a:pt x="857" y="1798"/>
                    <a:pt x="998" y="1753"/>
                    <a:pt x="1116" y="1660"/>
                  </a:cubicBezTo>
                  <a:cubicBezTo>
                    <a:pt x="1125" y="1651"/>
                    <a:pt x="1142" y="1633"/>
                    <a:pt x="1160" y="1624"/>
                  </a:cubicBezTo>
                  <a:lnTo>
                    <a:pt x="2115" y="696"/>
                  </a:lnTo>
                  <a:cubicBezTo>
                    <a:pt x="2177" y="428"/>
                    <a:pt x="2070" y="161"/>
                    <a:pt x="1838" y="18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2053302" y="880960"/>
              <a:ext cx="319817" cy="256157"/>
            </a:xfrm>
            <a:custGeom>
              <a:avLst/>
              <a:gdLst/>
              <a:ahLst/>
              <a:cxnLst/>
              <a:rect l="l" t="t" r="r" b="b"/>
              <a:pathLst>
                <a:path w="5059" h="4052" extrusionOk="0">
                  <a:moveTo>
                    <a:pt x="823" y="1"/>
                  </a:moveTo>
                  <a:cubicBezTo>
                    <a:pt x="730" y="1"/>
                    <a:pt x="636" y="19"/>
                    <a:pt x="544" y="55"/>
                  </a:cubicBezTo>
                  <a:cubicBezTo>
                    <a:pt x="286" y="153"/>
                    <a:pt x="89" y="385"/>
                    <a:pt x="45" y="652"/>
                  </a:cubicBezTo>
                  <a:cubicBezTo>
                    <a:pt x="0" y="911"/>
                    <a:pt x="72" y="1170"/>
                    <a:pt x="205" y="1393"/>
                  </a:cubicBezTo>
                  <a:cubicBezTo>
                    <a:pt x="339" y="1607"/>
                    <a:pt x="526" y="1785"/>
                    <a:pt x="723" y="1955"/>
                  </a:cubicBezTo>
                  <a:cubicBezTo>
                    <a:pt x="1775" y="2901"/>
                    <a:pt x="3417" y="3570"/>
                    <a:pt x="4746" y="4051"/>
                  </a:cubicBezTo>
                  <a:cubicBezTo>
                    <a:pt x="4925" y="3686"/>
                    <a:pt x="4880" y="3748"/>
                    <a:pt x="5058" y="3382"/>
                  </a:cubicBezTo>
                  <a:cubicBezTo>
                    <a:pt x="3890" y="2419"/>
                    <a:pt x="2445" y="1125"/>
                    <a:pt x="1276" y="162"/>
                  </a:cubicBezTo>
                  <a:cubicBezTo>
                    <a:pt x="1140" y="54"/>
                    <a:pt x="983" y="1"/>
                    <a:pt x="823" y="1"/>
                  </a:cubicBezTo>
                  <a:close/>
                </a:path>
              </a:pathLst>
            </a:custGeom>
            <a:solidFill>
              <a:srgbClr val="FFB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2349343" y="1094757"/>
              <a:ext cx="138257" cy="113665"/>
            </a:xfrm>
            <a:custGeom>
              <a:avLst/>
              <a:gdLst/>
              <a:ahLst/>
              <a:cxnLst/>
              <a:rect l="l" t="t" r="r" b="b"/>
              <a:pathLst>
                <a:path w="2187" h="1798" extrusionOk="0">
                  <a:moveTo>
                    <a:pt x="375" y="0"/>
                  </a:moveTo>
                  <a:lnTo>
                    <a:pt x="349" y="18"/>
                  </a:lnTo>
                  <a:cubicBezTo>
                    <a:pt x="117" y="161"/>
                    <a:pt x="1" y="428"/>
                    <a:pt x="63" y="696"/>
                  </a:cubicBezTo>
                  <a:lnTo>
                    <a:pt x="1027" y="1624"/>
                  </a:lnTo>
                  <a:cubicBezTo>
                    <a:pt x="1036" y="1633"/>
                    <a:pt x="1053" y="1651"/>
                    <a:pt x="1071" y="1660"/>
                  </a:cubicBezTo>
                  <a:cubicBezTo>
                    <a:pt x="1189" y="1753"/>
                    <a:pt x="1329" y="1798"/>
                    <a:pt x="1468" y="1798"/>
                  </a:cubicBezTo>
                  <a:cubicBezTo>
                    <a:pt x="1688" y="1798"/>
                    <a:pt x="1906" y="1685"/>
                    <a:pt x="2026" y="1472"/>
                  </a:cubicBezTo>
                  <a:cubicBezTo>
                    <a:pt x="2186" y="1187"/>
                    <a:pt x="2097" y="839"/>
                    <a:pt x="1847" y="651"/>
                  </a:cubicBezTo>
                  <a:cubicBezTo>
                    <a:pt x="1812" y="625"/>
                    <a:pt x="1767" y="598"/>
                    <a:pt x="1722" y="580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2313247" y="464682"/>
              <a:ext cx="12201" cy="30092"/>
            </a:xfrm>
            <a:custGeom>
              <a:avLst/>
              <a:gdLst/>
              <a:ahLst/>
              <a:cxnLst/>
              <a:rect l="l" t="t" r="r" b="b"/>
              <a:pathLst>
                <a:path w="193" h="476" extrusionOk="0">
                  <a:moveTo>
                    <a:pt x="19" y="0"/>
                  </a:moveTo>
                  <a:cubicBezTo>
                    <a:pt x="10" y="0"/>
                    <a:pt x="1" y="7"/>
                    <a:pt x="1" y="20"/>
                  </a:cubicBezTo>
                  <a:cubicBezTo>
                    <a:pt x="1" y="83"/>
                    <a:pt x="1" y="145"/>
                    <a:pt x="1" y="199"/>
                  </a:cubicBezTo>
                  <a:cubicBezTo>
                    <a:pt x="1" y="252"/>
                    <a:pt x="1" y="306"/>
                    <a:pt x="1" y="359"/>
                  </a:cubicBezTo>
                  <a:cubicBezTo>
                    <a:pt x="10" y="404"/>
                    <a:pt x="28" y="440"/>
                    <a:pt x="63" y="466"/>
                  </a:cubicBezTo>
                  <a:cubicBezTo>
                    <a:pt x="76" y="473"/>
                    <a:pt x="90" y="476"/>
                    <a:pt x="104" y="476"/>
                  </a:cubicBezTo>
                  <a:cubicBezTo>
                    <a:pt x="129" y="476"/>
                    <a:pt x="156" y="466"/>
                    <a:pt x="179" y="449"/>
                  </a:cubicBezTo>
                  <a:cubicBezTo>
                    <a:pt x="193" y="435"/>
                    <a:pt x="180" y="416"/>
                    <a:pt x="166" y="416"/>
                  </a:cubicBezTo>
                  <a:cubicBezTo>
                    <a:pt x="161" y="416"/>
                    <a:pt x="157" y="418"/>
                    <a:pt x="152" y="422"/>
                  </a:cubicBezTo>
                  <a:cubicBezTo>
                    <a:pt x="141" y="433"/>
                    <a:pt x="127" y="438"/>
                    <a:pt x="113" y="438"/>
                  </a:cubicBezTo>
                  <a:cubicBezTo>
                    <a:pt x="93" y="438"/>
                    <a:pt x="74" y="428"/>
                    <a:pt x="63" y="413"/>
                  </a:cubicBezTo>
                  <a:cubicBezTo>
                    <a:pt x="45" y="377"/>
                    <a:pt x="36" y="341"/>
                    <a:pt x="36" y="306"/>
                  </a:cubicBezTo>
                  <a:cubicBezTo>
                    <a:pt x="36" y="217"/>
                    <a:pt x="36" y="118"/>
                    <a:pt x="36" y="20"/>
                  </a:cubicBezTo>
                  <a:cubicBezTo>
                    <a:pt x="36" y="7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2308442" y="502295"/>
              <a:ext cx="24971" cy="7270"/>
            </a:xfrm>
            <a:custGeom>
              <a:avLst/>
              <a:gdLst/>
              <a:ahLst/>
              <a:cxnLst/>
              <a:rect l="l" t="t" r="r" b="b"/>
              <a:pathLst>
                <a:path w="395" h="115" extrusionOk="0">
                  <a:moveTo>
                    <a:pt x="364" y="0"/>
                  </a:moveTo>
                  <a:cubicBezTo>
                    <a:pt x="360" y="0"/>
                    <a:pt x="357" y="2"/>
                    <a:pt x="353" y="5"/>
                  </a:cubicBezTo>
                  <a:cubicBezTo>
                    <a:pt x="311" y="52"/>
                    <a:pt x="252" y="77"/>
                    <a:pt x="192" y="77"/>
                  </a:cubicBezTo>
                  <a:cubicBezTo>
                    <a:pt x="138" y="77"/>
                    <a:pt x="83" y="57"/>
                    <a:pt x="41" y="14"/>
                  </a:cubicBezTo>
                  <a:cubicBezTo>
                    <a:pt x="37" y="10"/>
                    <a:pt x="32" y="8"/>
                    <a:pt x="28" y="8"/>
                  </a:cubicBezTo>
                  <a:cubicBezTo>
                    <a:pt x="13" y="8"/>
                    <a:pt x="1" y="27"/>
                    <a:pt x="14" y="41"/>
                  </a:cubicBezTo>
                  <a:cubicBezTo>
                    <a:pt x="63" y="90"/>
                    <a:pt x="130" y="114"/>
                    <a:pt x="197" y="114"/>
                  </a:cubicBezTo>
                  <a:cubicBezTo>
                    <a:pt x="264" y="114"/>
                    <a:pt x="331" y="90"/>
                    <a:pt x="380" y="41"/>
                  </a:cubicBezTo>
                  <a:cubicBezTo>
                    <a:pt x="394" y="26"/>
                    <a:pt x="3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2384302" y="1119474"/>
              <a:ext cx="22442" cy="35591"/>
            </a:xfrm>
            <a:custGeom>
              <a:avLst/>
              <a:gdLst/>
              <a:ahLst/>
              <a:cxnLst/>
              <a:rect l="l" t="t" r="r" b="b"/>
              <a:pathLst>
                <a:path w="355" h="563" extrusionOk="0">
                  <a:moveTo>
                    <a:pt x="321" y="0"/>
                  </a:moveTo>
                  <a:cubicBezTo>
                    <a:pt x="319" y="0"/>
                    <a:pt x="316" y="1"/>
                    <a:pt x="313" y="2"/>
                  </a:cubicBezTo>
                  <a:cubicBezTo>
                    <a:pt x="126" y="109"/>
                    <a:pt x="1" y="323"/>
                    <a:pt x="1" y="546"/>
                  </a:cubicBezTo>
                  <a:cubicBezTo>
                    <a:pt x="1" y="556"/>
                    <a:pt x="12" y="563"/>
                    <a:pt x="21" y="563"/>
                  </a:cubicBezTo>
                  <a:cubicBezTo>
                    <a:pt x="29" y="563"/>
                    <a:pt x="36" y="558"/>
                    <a:pt x="36" y="546"/>
                  </a:cubicBezTo>
                  <a:cubicBezTo>
                    <a:pt x="36" y="341"/>
                    <a:pt x="152" y="136"/>
                    <a:pt x="331" y="37"/>
                  </a:cubicBezTo>
                  <a:cubicBezTo>
                    <a:pt x="355" y="30"/>
                    <a:pt x="343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2399537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75" y="1"/>
                  </a:moveTo>
                  <a:cubicBezTo>
                    <a:pt x="152" y="81"/>
                    <a:pt x="1" y="304"/>
                    <a:pt x="19" y="536"/>
                  </a:cubicBezTo>
                  <a:cubicBezTo>
                    <a:pt x="19" y="551"/>
                    <a:pt x="29" y="557"/>
                    <a:pt x="39" y="557"/>
                  </a:cubicBezTo>
                  <a:cubicBezTo>
                    <a:pt x="47" y="557"/>
                    <a:pt x="54" y="553"/>
                    <a:pt x="54" y="545"/>
                  </a:cubicBezTo>
                  <a:cubicBezTo>
                    <a:pt x="45" y="322"/>
                    <a:pt x="179" y="117"/>
                    <a:pt x="384" y="45"/>
                  </a:cubicBezTo>
                  <a:cubicBezTo>
                    <a:pt x="411" y="36"/>
                    <a:pt x="402" y="1"/>
                    <a:pt x="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2239600" y="1119474"/>
              <a:ext cx="22379" cy="35591"/>
            </a:xfrm>
            <a:custGeom>
              <a:avLst/>
              <a:gdLst/>
              <a:ahLst/>
              <a:cxnLst/>
              <a:rect l="l" t="t" r="r" b="b"/>
              <a:pathLst>
                <a:path w="354" h="563" extrusionOk="0">
                  <a:moveTo>
                    <a:pt x="33" y="0"/>
                  </a:moveTo>
                  <a:cubicBezTo>
                    <a:pt x="12" y="0"/>
                    <a:pt x="0" y="30"/>
                    <a:pt x="24" y="37"/>
                  </a:cubicBezTo>
                  <a:cubicBezTo>
                    <a:pt x="202" y="136"/>
                    <a:pt x="318" y="341"/>
                    <a:pt x="318" y="546"/>
                  </a:cubicBezTo>
                  <a:cubicBezTo>
                    <a:pt x="318" y="558"/>
                    <a:pt x="326" y="563"/>
                    <a:pt x="333" y="563"/>
                  </a:cubicBezTo>
                  <a:cubicBezTo>
                    <a:pt x="343" y="563"/>
                    <a:pt x="354" y="556"/>
                    <a:pt x="354" y="546"/>
                  </a:cubicBezTo>
                  <a:cubicBezTo>
                    <a:pt x="354" y="323"/>
                    <a:pt x="229" y="109"/>
                    <a:pt x="42" y="2"/>
                  </a:cubicBezTo>
                  <a:cubicBezTo>
                    <a:pt x="39" y="1"/>
                    <a:pt x="36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2220761" y="1128008"/>
              <a:ext cx="26046" cy="35275"/>
            </a:xfrm>
            <a:custGeom>
              <a:avLst/>
              <a:gdLst/>
              <a:ahLst/>
              <a:cxnLst/>
              <a:rect l="l" t="t" r="r" b="b"/>
              <a:pathLst>
                <a:path w="412" h="558" extrusionOk="0">
                  <a:moveTo>
                    <a:pt x="36" y="1"/>
                  </a:moveTo>
                  <a:cubicBezTo>
                    <a:pt x="10" y="1"/>
                    <a:pt x="1" y="36"/>
                    <a:pt x="27" y="45"/>
                  </a:cubicBezTo>
                  <a:cubicBezTo>
                    <a:pt x="233" y="117"/>
                    <a:pt x="375" y="322"/>
                    <a:pt x="358" y="545"/>
                  </a:cubicBezTo>
                  <a:cubicBezTo>
                    <a:pt x="358" y="553"/>
                    <a:pt x="365" y="557"/>
                    <a:pt x="373" y="557"/>
                  </a:cubicBezTo>
                  <a:cubicBezTo>
                    <a:pt x="384" y="557"/>
                    <a:pt x="397" y="551"/>
                    <a:pt x="402" y="536"/>
                  </a:cubicBezTo>
                  <a:cubicBezTo>
                    <a:pt x="411" y="304"/>
                    <a:pt x="259" y="8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2277972" y="582200"/>
              <a:ext cx="44695" cy="59551"/>
            </a:xfrm>
            <a:custGeom>
              <a:avLst/>
              <a:gdLst/>
              <a:ahLst/>
              <a:cxnLst/>
              <a:rect l="l" t="t" r="r" b="b"/>
              <a:pathLst>
                <a:path w="707" h="942" extrusionOk="0">
                  <a:moveTo>
                    <a:pt x="21" y="1"/>
                  </a:moveTo>
                  <a:cubicBezTo>
                    <a:pt x="10" y="1"/>
                    <a:pt x="0" y="10"/>
                    <a:pt x="6" y="26"/>
                  </a:cubicBezTo>
                  <a:cubicBezTo>
                    <a:pt x="68" y="311"/>
                    <a:pt x="264" y="552"/>
                    <a:pt x="470" y="748"/>
                  </a:cubicBezTo>
                  <a:cubicBezTo>
                    <a:pt x="532" y="811"/>
                    <a:pt x="594" y="873"/>
                    <a:pt x="657" y="936"/>
                  </a:cubicBezTo>
                  <a:cubicBezTo>
                    <a:pt x="661" y="940"/>
                    <a:pt x="666" y="942"/>
                    <a:pt x="671" y="942"/>
                  </a:cubicBezTo>
                  <a:cubicBezTo>
                    <a:pt x="688" y="942"/>
                    <a:pt x="706" y="923"/>
                    <a:pt x="693" y="909"/>
                  </a:cubicBezTo>
                  <a:cubicBezTo>
                    <a:pt x="478" y="713"/>
                    <a:pt x="255" y="508"/>
                    <a:pt x="122" y="240"/>
                  </a:cubicBezTo>
                  <a:cubicBezTo>
                    <a:pt x="86" y="169"/>
                    <a:pt x="59" y="88"/>
                    <a:pt x="41" y="17"/>
                  </a:cubicBezTo>
                  <a:cubicBezTo>
                    <a:pt x="38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2341884" y="597056"/>
              <a:ext cx="17448" cy="34770"/>
            </a:xfrm>
            <a:custGeom>
              <a:avLst/>
              <a:gdLst/>
              <a:ahLst/>
              <a:cxnLst/>
              <a:rect l="l" t="t" r="r" b="b"/>
              <a:pathLst>
                <a:path w="276" h="550" extrusionOk="0">
                  <a:moveTo>
                    <a:pt x="252" y="0"/>
                  </a:moveTo>
                  <a:cubicBezTo>
                    <a:pt x="245" y="0"/>
                    <a:pt x="238" y="4"/>
                    <a:pt x="235" y="14"/>
                  </a:cubicBezTo>
                  <a:lnTo>
                    <a:pt x="12" y="522"/>
                  </a:lnTo>
                  <a:cubicBezTo>
                    <a:pt x="0" y="540"/>
                    <a:pt x="15" y="549"/>
                    <a:pt x="29" y="549"/>
                  </a:cubicBezTo>
                  <a:cubicBezTo>
                    <a:pt x="37" y="549"/>
                    <a:pt x="44" y="547"/>
                    <a:pt x="47" y="540"/>
                  </a:cubicBezTo>
                  <a:lnTo>
                    <a:pt x="270" y="23"/>
                  </a:lnTo>
                  <a:cubicBezTo>
                    <a:pt x="276" y="11"/>
                    <a:pt x="26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2388158" y="895436"/>
              <a:ext cx="110947" cy="81551"/>
            </a:xfrm>
            <a:custGeom>
              <a:avLst/>
              <a:gdLst/>
              <a:ahLst/>
              <a:cxnLst/>
              <a:rect l="l" t="t" r="r" b="b"/>
              <a:pathLst>
                <a:path w="1755" h="1290" extrusionOk="0">
                  <a:moveTo>
                    <a:pt x="1712" y="1"/>
                  </a:moveTo>
                  <a:cubicBezTo>
                    <a:pt x="1707" y="1"/>
                    <a:pt x="1702" y="2"/>
                    <a:pt x="1697" y="4"/>
                  </a:cubicBezTo>
                  <a:cubicBezTo>
                    <a:pt x="1198" y="218"/>
                    <a:pt x="734" y="530"/>
                    <a:pt x="332" y="905"/>
                  </a:cubicBezTo>
                  <a:cubicBezTo>
                    <a:pt x="225" y="1012"/>
                    <a:pt x="118" y="1128"/>
                    <a:pt x="20" y="1244"/>
                  </a:cubicBezTo>
                  <a:cubicBezTo>
                    <a:pt x="0" y="1264"/>
                    <a:pt x="20" y="1289"/>
                    <a:pt x="43" y="1289"/>
                  </a:cubicBezTo>
                  <a:cubicBezTo>
                    <a:pt x="50" y="1289"/>
                    <a:pt x="58" y="1287"/>
                    <a:pt x="65" y="1280"/>
                  </a:cubicBezTo>
                  <a:cubicBezTo>
                    <a:pt x="413" y="869"/>
                    <a:pt x="841" y="522"/>
                    <a:pt x="1314" y="254"/>
                  </a:cubicBezTo>
                  <a:cubicBezTo>
                    <a:pt x="1447" y="183"/>
                    <a:pt x="1590" y="120"/>
                    <a:pt x="1724" y="58"/>
                  </a:cubicBezTo>
                  <a:cubicBezTo>
                    <a:pt x="1755" y="42"/>
                    <a:pt x="1739" y="1"/>
                    <a:pt x="1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2192251" y="915160"/>
              <a:ext cx="84648" cy="71752"/>
            </a:xfrm>
            <a:custGeom>
              <a:avLst/>
              <a:gdLst/>
              <a:ahLst/>
              <a:cxnLst/>
              <a:rect l="l" t="t" r="r" b="b"/>
              <a:pathLst>
                <a:path w="1339" h="1135" extrusionOk="0">
                  <a:moveTo>
                    <a:pt x="46" y="0"/>
                  </a:moveTo>
                  <a:cubicBezTo>
                    <a:pt x="23" y="0"/>
                    <a:pt x="1" y="35"/>
                    <a:pt x="23" y="58"/>
                  </a:cubicBezTo>
                  <a:cubicBezTo>
                    <a:pt x="389" y="272"/>
                    <a:pt x="728" y="540"/>
                    <a:pt x="1032" y="852"/>
                  </a:cubicBezTo>
                  <a:cubicBezTo>
                    <a:pt x="1112" y="941"/>
                    <a:pt x="1201" y="1030"/>
                    <a:pt x="1272" y="1119"/>
                  </a:cubicBezTo>
                  <a:cubicBezTo>
                    <a:pt x="1280" y="1130"/>
                    <a:pt x="1290" y="1134"/>
                    <a:pt x="1299" y="1134"/>
                  </a:cubicBezTo>
                  <a:cubicBezTo>
                    <a:pt x="1320" y="1134"/>
                    <a:pt x="1339" y="1109"/>
                    <a:pt x="1326" y="1084"/>
                  </a:cubicBezTo>
                  <a:cubicBezTo>
                    <a:pt x="1049" y="754"/>
                    <a:pt x="728" y="459"/>
                    <a:pt x="371" y="210"/>
                  </a:cubicBezTo>
                  <a:cubicBezTo>
                    <a:pt x="273" y="138"/>
                    <a:pt x="166" y="76"/>
                    <a:pt x="59" y="4"/>
                  </a:cubicBezTo>
                  <a:cubicBezTo>
                    <a:pt x="55" y="2"/>
                    <a:pt x="50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2226072" y="885448"/>
              <a:ext cx="193698" cy="24971"/>
            </a:xfrm>
            <a:custGeom>
              <a:avLst/>
              <a:gdLst/>
              <a:ahLst/>
              <a:cxnLst/>
              <a:rect l="l" t="t" r="r" b="b"/>
              <a:pathLst>
                <a:path w="3064" h="395" extrusionOk="0">
                  <a:moveTo>
                    <a:pt x="3011" y="1"/>
                  </a:moveTo>
                  <a:cubicBezTo>
                    <a:pt x="3009" y="1"/>
                    <a:pt x="3006" y="1"/>
                    <a:pt x="3003" y="2"/>
                  </a:cubicBezTo>
                  <a:cubicBezTo>
                    <a:pt x="2456" y="218"/>
                    <a:pt x="1868" y="332"/>
                    <a:pt x="1278" y="332"/>
                  </a:cubicBezTo>
                  <a:cubicBezTo>
                    <a:pt x="1089" y="332"/>
                    <a:pt x="899" y="320"/>
                    <a:pt x="711" y="296"/>
                  </a:cubicBezTo>
                  <a:cubicBezTo>
                    <a:pt x="488" y="278"/>
                    <a:pt x="274" y="234"/>
                    <a:pt x="59" y="180"/>
                  </a:cubicBezTo>
                  <a:cubicBezTo>
                    <a:pt x="57" y="179"/>
                    <a:pt x="54" y="179"/>
                    <a:pt x="51" y="179"/>
                  </a:cubicBezTo>
                  <a:cubicBezTo>
                    <a:pt x="20" y="179"/>
                    <a:pt x="0" y="225"/>
                    <a:pt x="42" y="234"/>
                  </a:cubicBezTo>
                  <a:cubicBezTo>
                    <a:pt x="443" y="341"/>
                    <a:pt x="856" y="394"/>
                    <a:pt x="1270" y="394"/>
                  </a:cubicBezTo>
                  <a:cubicBezTo>
                    <a:pt x="1648" y="394"/>
                    <a:pt x="2026" y="350"/>
                    <a:pt x="2397" y="260"/>
                  </a:cubicBezTo>
                  <a:cubicBezTo>
                    <a:pt x="2611" y="207"/>
                    <a:pt x="2825" y="135"/>
                    <a:pt x="3030" y="55"/>
                  </a:cubicBezTo>
                  <a:cubicBezTo>
                    <a:pt x="3063" y="47"/>
                    <a:pt x="3043" y="1"/>
                    <a:pt x="3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2294092" y="899861"/>
              <a:ext cx="10557" cy="72321"/>
            </a:xfrm>
            <a:custGeom>
              <a:avLst/>
              <a:gdLst/>
              <a:ahLst/>
              <a:cxnLst/>
              <a:rect l="l" t="t" r="r" b="b"/>
              <a:pathLst>
                <a:path w="167" h="1144" extrusionOk="0">
                  <a:moveTo>
                    <a:pt x="92" y="1"/>
                  </a:moveTo>
                  <a:cubicBezTo>
                    <a:pt x="79" y="1"/>
                    <a:pt x="67" y="8"/>
                    <a:pt x="63" y="23"/>
                  </a:cubicBezTo>
                  <a:cubicBezTo>
                    <a:pt x="0" y="389"/>
                    <a:pt x="9" y="764"/>
                    <a:pt x="107" y="1121"/>
                  </a:cubicBezTo>
                  <a:cubicBezTo>
                    <a:pt x="111" y="1136"/>
                    <a:pt x="124" y="1143"/>
                    <a:pt x="136" y="1143"/>
                  </a:cubicBezTo>
                  <a:cubicBezTo>
                    <a:pt x="151" y="1143"/>
                    <a:pt x="166" y="1132"/>
                    <a:pt x="161" y="1112"/>
                  </a:cubicBezTo>
                  <a:cubicBezTo>
                    <a:pt x="72" y="755"/>
                    <a:pt x="54" y="389"/>
                    <a:pt x="125" y="32"/>
                  </a:cubicBezTo>
                  <a:cubicBezTo>
                    <a:pt x="125" y="12"/>
                    <a:pt x="108" y="1"/>
                    <a:pt x="92" y="1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2348584" y="903212"/>
              <a:ext cx="21115" cy="74533"/>
            </a:xfrm>
            <a:custGeom>
              <a:avLst/>
              <a:gdLst/>
              <a:ahLst/>
              <a:cxnLst/>
              <a:rect l="l" t="t" r="r" b="b"/>
              <a:pathLst>
                <a:path w="334" h="1179" extrusionOk="0">
                  <a:moveTo>
                    <a:pt x="37" y="0"/>
                  </a:moveTo>
                  <a:cubicBezTo>
                    <a:pt x="19" y="0"/>
                    <a:pt x="0" y="25"/>
                    <a:pt x="13" y="51"/>
                  </a:cubicBezTo>
                  <a:cubicBezTo>
                    <a:pt x="218" y="372"/>
                    <a:pt x="271" y="773"/>
                    <a:pt x="182" y="1148"/>
                  </a:cubicBezTo>
                  <a:cubicBezTo>
                    <a:pt x="177" y="1167"/>
                    <a:pt x="193" y="1178"/>
                    <a:pt x="209" y="1178"/>
                  </a:cubicBezTo>
                  <a:cubicBezTo>
                    <a:pt x="224" y="1178"/>
                    <a:pt x="240" y="1169"/>
                    <a:pt x="245" y="1148"/>
                  </a:cubicBezTo>
                  <a:cubicBezTo>
                    <a:pt x="334" y="764"/>
                    <a:pt x="271" y="345"/>
                    <a:pt x="57" y="15"/>
                  </a:cubicBezTo>
                  <a:cubicBezTo>
                    <a:pt x="52" y="5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EC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2334424" y="442430"/>
              <a:ext cx="27626" cy="6322"/>
            </a:xfrm>
            <a:custGeom>
              <a:avLst/>
              <a:gdLst/>
              <a:ahLst/>
              <a:cxnLst/>
              <a:rect l="l" t="t" r="r" b="b"/>
              <a:pathLst>
                <a:path w="437" h="100" extrusionOk="0">
                  <a:moveTo>
                    <a:pt x="214" y="1"/>
                  </a:moveTo>
                  <a:cubicBezTo>
                    <a:pt x="153" y="1"/>
                    <a:pt x="91" y="12"/>
                    <a:pt x="32" y="33"/>
                  </a:cubicBezTo>
                  <a:cubicBezTo>
                    <a:pt x="1" y="49"/>
                    <a:pt x="16" y="90"/>
                    <a:pt x="44" y="90"/>
                  </a:cubicBezTo>
                  <a:cubicBezTo>
                    <a:pt x="48" y="90"/>
                    <a:pt x="53" y="89"/>
                    <a:pt x="58" y="87"/>
                  </a:cubicBezTo>
                  <a:cubicBezTo>
                    <a:pt x="109" y="70"/>
                    <a:pt x="161" y="61"/>
                    <a:pt x="214" y="61"/>
                  </a:cubicBezTo>
                  <a:cubicBezTo>
                    <a:pt x="273" y="61"/>
                    <a:pt x="332" y="72"/>
                    <a:pt x="388" y="96"/>
                  </a:cubicBezTo>
                  <a:cubicBezTo>
                    <a:pt x="392" y="98"/>
                    <a:pt x="396" y="99"/>
                    <a:pt x="399" y="99"/>
                  </a:cubicBezTo>
                  <a:cubicBezTo>
                    <a:pt x="421" y="99"/>
                    <a:pt x="437" y="58"/>
                    <a:pt x="406" y="42"/>
                  </a:cubicBezTo>
                  <a:cubicBezTo>
                    <a:pt x="346" y="14"/>
                    <a:pt x="280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2278857" y="443504"/>
              <a:ext cx="26994" cy="7523"/>
            </a:xfrm>
            <a:custGeom>
              <a:avLst/>
              <a:gdLst/>
              <a:ahLst/>
              <a:cxnLst/>
              <a:rect l="l" t="t" r="r" b="b"/>
              <a:pathLst>
                <a:path w="427" h="119" extrusionOk="0">
                  <a:moveTo>
                    <a:pt x="253" y="0"/>
                  </a:moveTo>
                  <a:cubicBezTo>
                    <a:pt x="173" y="0"/>
                    <a:pt x="91" y="22"/>
                    <a:pt x="18" y="61"/>
                  </a:cubicBezTo>
                  <a:cubicBezTo>
                    <a:pt x="9" y="70"/>
                    <a:pt x="1" y="88"/>
                    <a:pt x="9" y="106"/>
                  </a:cubicBezTo>
                  <a:cubicBezTo>
                    <a:pt x="9" y="112"/>
                    <a:pt x="23" y="118"/>
                    <a:pt x="34" y="118"/>
                  </a:cubicBezTo>
                  <a:cubicBezTo>
                    <a:pt x="38" y="118"/>
                    <a:pt x="43" y="117"/>
                    <a:pt x="45" y="114"/>
                  </a:cubicBezTo>
                  <a:cubicBezTo>
                    <a:pt x="109" y="80"/>
                    <a:pt x="183" y="60"/>
                    <a:pt x="257" y="60"/>
                  </a:cubicBezTo>
                  <a:cubicBezTo>
                    <a:pt x="297" y="60"/>
                    <a:pt x="337" y="66"/>
                    <a:pt x="375" y="79"/>
                  </a:cubicBezTo>
                  <a:cubicBezTo>
                    <a:pt x="378" y="79"/>
                    <a:pt x="381" y="80"/>
                    <a:pt x="383" y="80"/>
                  </a:cubicBezTo>
                  <a:cubicBezTo>
                    <a:pt x="413" y="80"/>
                    <a:pt x="426" y="34"/>
                    <a:pt x="393" y="25"/>
                  </a:cubicBezTo>
                  <a:cubicBezTo>
                    <a:pt x="349" y="8"/>
                    <a:pt x="302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745292" y="464372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mediano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5" name="Google Shape;1381;p36">
            <a:extLst>
              <a:ext uri="{FF2B5EF4-FFF2-40B4-BE49-F238E27FC236}">
                <a16:creationId xmlns:a16="http://schemas.microsoft.com/office/drawing/2014/main" id="{67ECEC17-B631-1DC4-9CFE-B4EEF74CE540}"/>
              </a:ext>
            </a:extLst>
          </p:cNvPr>
          <p:cNvGrpSpPr/>
          <p:nvPr/>
        </p:nvGrpSpPr>
        <p:grpSpPr>
          <a:xfrm>
            <a:off x="9474515" y="-195112"/>
            <a:ext cx="2188798" cy="2210752"/>
            <a:chOff x="1216625" y="238125"/>
            <a:chExt cx="5186725" cy="5238750"/>
          </a:xfrm>
        </p:grpSpPr>
        <p:sp>
          <p:nvSpPr>
            <p:cNvPr id="6" name="Google Shape;1382;p36">
              <a:extLst>
                <a:ext uri="{FF2B5EF4-FFF2-40B4-BE49-F238E27FC236}">
                  <a16:creationId xmlns:a16="http://schemas.microsoft.com/office/drawing/2014/main" id="{FD7200FF-14A4-1DE7-7FB4-106DAF272DF1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3;p36">
              <a:extLst>
                <a:ext uri="{FF2B5EF4-FFF2-40B4-BE49-F238E27FC236}">
                  <a16:creationId xmlns:a16="http://schemas.microsoft.com/office/drawing/2014/main" id="{92948BB7-9663-3AFD-6565-5CA5AC33B169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4;p36">
              <a:extLst>
                <a:ext uri="{FF2B5EF4-FFF2-40B4-BE49-F238E27FC236}">
                  <a16:creationId xmlns:a16="http://schemas.microsoft.com/office/drawing/2014/main" id="{1C21AECA-2582-9F71-B0F2-5CDE4EB9424A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5;p36">
              <a:extLst>
                <a:ext uri="{FF2B5EF4-FFF2-40B4-BE49-F238E27FC236}">
                  <a16:creationId xmlns:a16="http://schemas.microsoft.com/office/drawing/2014/main" id="{BFC6863D-884E-8346-F608-906985982314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6;p36">
              <a:extLst>
                <a:ext uri="{FF2B5EF4-FFF2-40B4-BE49-F238E27FC236}">
                  <a16:creationId xmlns:a16="http://schemas.microsoft.com/office/drawing/2014/main" id="{A77997EF-8C6D-568D-CFD3-BFE6363BA0DF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7;p36">
              <a:extLst>
                <a:ext uri="{FF2B5EF4-FFF2-40B4-BE49-F238E27FC236}">
                  <a16:creationId xmlns:a16="http://schemas.microsoft.com/office/drawing/2014/main" id="{7ABA5249-4E6D-04DF-468C-E9E6B282C257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8;p36">
              <a:extLst>
                <a:ext uri="{FF2B5EF4-FFF2-40B4-BE49-F238E27FC236}">
                  <a16:creationId xmlns:a16="http://schemas.microsoft.com/office/drawing/2014/main" id="{8D069AF9-63E8-A7B6-DBC7-764530933665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9;p36">
              <a:extLst>
                <a:ext uri="{FF2B5EF4-FFF2-40B4-BE49-F238E27FC236}">
                  <a16:creationId xmlns:a16="http://schemas.microsoft.com/office/drawing/2014/main" id="{EAFCC72A-5FAB-8DAC-3C19-3BE684FDD07A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0;p36">
              <a:extLst>
                <a:ext uri="{FF2B5EF4-FFF2-40B4-BE49-F238E27FC236}">
                  <a16:creationId xmlns:a16="http://schemas.microsoft.com/office/drawing/2014/main" id="{895D0B28-117C-5CA2-B3CC-7BA7A02942F5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1;p36">
              <a:extLst>
                <a:ext uri="{FF2B5EF4-FFF2-40B4-BE49-F238E27FC236}">
                  <a16:creationId xmlns:a16="http://schemas.microsoft.com/office/drawing/2014/main" id="{A23FA061-EF0C-0E1A-2A1D-E7C7E693D487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2;p36">
              <a:extLst>
                <a:ext uri="{FF2B5EF4-FFF2-40B4-BE49-F238E27FC236}">
                  <a16:creationId xmlns:a16="http://schemas.microsoft.com/office/drawing/2014/main" id="{37CC02C3-3EDC-12FD-4C2E-CDC457F0C1E1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3;p36">
              <a:extLst>
                <a:ext uri="{FF2B5EF4-FFF2-40B4-BE49-F238E27FC236}">
                  <a16:creationId xmlns:a16="http://schemas.microsoft.com/office/drawing/2014/main" id="{3DDE5A00-1695-1217-3A4E-B971220CD683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4;p36">
              <a:extLst>
                <a:ext uri="{FF2B5EF4-FFF2-40B4-BE49-F238E27FC236}">
                  <a16:creationId xmlns:a16="http://schemas.microsoft.com/office/drawing/2014/main" id="{B1EA84BD-7495-CA42-0504-A86A36E0E9C7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5;p36">
              <a:extLst>
                <a:ext uri="{FF2B5EF4-FFF2-40B4-BE49-F238E27FC236}">
                  <a16:creationId xmlns:a16="http://schemas.microsoft.com/office/drawing/2014/main" id="{13206586-463E-19D3-EAB2-6CE9CDA99F86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6;p36">
              <a:extLst>
                <a:ext uri="{FF2B5EF4-FFF2-40B4-BE49-F238E27FC236}">
                  <a16:creationId xmlns:a16="http://schemas.microsoft.com/office/drawing/2014/main" id="{47FBB7C9-1335-B233-C332-EAD7860202C5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7;p36">
              <a:extLst>
                <a:ext uri="{FF2B5EF4-FFF2-40B4-BE49-F238E27FC236}">
                  <a16:creationId xmlns:a16="http://schemas.microsoft.com/office/drawing/2014/main" id="{772FF50F-0E88-F16B-3D55-DD9D0BA69308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8;p36">
              <a:extLst>
                <a:ext uri="{FF2B5EF4-FFF2-40B4-BE49-F238E27FC236}">
                  <a16:creationId xmlns:a16="http://schemas.microsoft.com/office/drawing/2014/main" id="{E72B4129-0CE0-B095-C3C8-52E9A3A5605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;p36">
              <a:extLst>
                <a:ext uri="{FF2B5EF4-FFF2-40B4-BE49-F238E27FC236}">
                  <a16:creationId xmlns:a16="http://schemas.microsoft.com/office/drawing/2014/main" id="{10B288BD-172C-B33A-C28A-0B3BC4D56480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0;p36">
              <a:extLst>
                <a:ext uri="{FF2B5EF4-FFF2-40B4-BE49-F238E27FC236}">
                  <a16:creationId xmlns:a16="http://schemas.microsoft.com/office/drawing/2014/main" id="{E0ADA9FB-783B-931E-0377-5C7A2D9C6E2D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1;p36">
              <a:extLst>
                <a:ext uri="{FF2B5EF4-FFF2-40B4-BE49-F238E27FC236}">
                  <a16:creationId xmlns:a16="http://schemas.microsoft.com/office/drawing/2014/main" id="{5DC50577-C0E6-D5CC-38A6-709D09C08B91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02;p36">
              <a:extLst>
                <a:ext uri="{FF2B5EF4-FFF2-40B4-BE49-F238E27FC236}">
                  <a16:creationId xmlns:a16="http://schemas.microsoft.com/office/drawing/2014/main" id="{77BCB95B-2194-9BC9-E1CC-6EA31755913B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3;p36">
              <a:extLst>
                <a:ext uri="{FF2B5EF4-FFF2-40B4-BE49-F238E27FC236}">
                  <a16:creationId xmlns:a16="http://schemas.microsoft.com/office/drawing/2014/main" id="{DC37E285-D8CC-9E74-D905-C612D40BC68A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4;p36">
              <a:extLst>
                <a:ext uri="{FF2B5EF4-FFF2-40B4-BE49-F238E27FC236}">
                  <a16:creationId xmlns:a16="http://schemas.microsoft.com/office/drawing/2014/main" id="{5C2A1759-1EDE-6155-AC46-7B95E160778D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5;p36">
              <a:extLst>
                <a:ext uri="{FF2B5EF4-FFF2-40B4-BE49-F238E27FC236}">
                  <a16:creationId xmlns:a16="http://schemas.microsoft.com/office/drawing/2014/main" id="{3866D6AF-BC31-788F-029D-DFF6630BEA60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6;p36">
              <a:extLst>
                <a:ext uri="{FF2B5EF4-FFF2-40B4-BE49-F238E27FC236}">
                  <a16:creationId xmlns:a16="http://schemas.microsoft.com/office/drawing/2014/main" id="{4E7EB376-2716-5EC7-4FA8-11B066C567AF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7;p36">
              <a:extLst>
                <a:ext uri="{FF2B5EF4-FFF2-40B4-BE49-F238E27FC236}">
                  <a16:creationId xmlns:a16="http://schemas.microsoft.com/office/drawing/2014/main" id="{C362E28A-2BA7-51FA-F7C9-1DFF50C90D78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8;p36">
              <a:extLst>
                <a:ext uri="{FF2B5EF4-FFF2-40B4-BE49-F238E27FC236}">
                  <a16:creationId xmlns:a16="http://schemas.microsoft.com/office/drawing/2014/main" id="{E4B7CC16-2DB4-2682-FD9A-89335119B7D2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9;p36">
              <a:extLst>
                <a:ext uri="{FF2B5EF4-FFF2-40B4-BE49-F238E27FC236}">
                  <a16:creationId xmlns:a16="http://schemas.microsoft.com/office/drawing/2014/main" id="{E1A2F0C4-5244-8C39-EB86-A3833E87DA8D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0;p36">
              <a:extLst>
                <a:ext uri="{FF2B5EF4-FFF2-40B4-BE49-F238E27FC236}">
                  <a16:creationId xmlns:a16="http://schemas.microsoft.com/office/drawing/2014/main" id="{D0F78961-8D64-4ACD-2A69-5FDEEC813533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1;p36">
              <a:extLst>
                <a:ext uri="{FF2B5EF4-FFF2-40B4-BE49-F238E27FC236}">
                  <a16:creationId xmlns:a16="http://schemas.microsoft.com/office/drawing/2014/main" id="{DE6077B9-58A1-1915-2D24-BE82FAE421B3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2;p36">
              <a:extLst>
                <a:ext uri="{FF2B5EF4-FFF2-40B4-BE49-F238E27FC236}">
                  <a16:creationId xmlns:a16="http://schemas.microsoft.com/office/drawing/2014/main" id="{B69DF671-0EF8-5DB4-9F2C-4C5DE882DF0D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3;p36">
              <a:extLst>
                <a:ext uri="{FF2B5EF4-FFF2-40B4-BE49-F238E27FC236}">
                  <a16:creationId xmlns:a16="http://schemas.microsoft.com/office/drawing/2014/main" id="{222B7AB6-5791-C7AC-99BD-B14FC060E868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2504187" y="1963832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60466"/>
              </p:ext>
            </p:extLst>
          </p:nvPr>
        </p:nvGraphicFramePr>
        <p:xfrm>
          <a:off x="5507780" y="219969"/>
          <a:ext cx="2203236" cy="4304800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774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0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7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7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13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5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5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5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8701" y="79382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LIMITAÇÕES E </a:t>
            </a:r>
            <a:r>
              <a:rPr lang="en" sz="2800" dirty="0">
                <a:solidFill>
                  <a:srgbClr val="2F202D"/>
                </a:solidFill>
              </a:rPr>
              <a:t>TRABALHO FUTURO</a:t>
            </a:r>
            <a:endParaRPr sz="2800" dirty="0">
              <a:solidFill>
                <a:srgbClr val="2F202D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1409442" y="-1865096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5389937" y="163709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335E51E-0D82-F7D9-FD98-A2497422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7601" y="244611"/>
            <a:ext cx="1042506" cy="43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522D69-6F60-705E-8A47-10CC43A9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5715">
            <a:off x="-927989" y="686731"/>
            <a:ext cx="267330" cy="79645"/>
          </a:xfrm>
          <a:prstGeom prst="rect">
            <a:avLst/>
          </a:prstGeom>
        </p:spPr>
      </p:pic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-354201" y="-1914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rgbClr val="8354A3"/>
                </a:solidFill>
                <a:latin typeface="Montagu Slab" panose="020B0604020202020204" charset="0"/>
              </a:rPr>
              <a:t>12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SUMÁRIO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3388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551229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Questão, objetivo e metodologia da investigação</a:t>
            </a:r>
            <a:endParaRPr sz="1100" dirty="0"/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820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16771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Problema</a:t>
            </a:r>
            <a:endParaRPr sz="1400" dirty="0"/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956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5119229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Enquadramento teórico</a:t>
            </a:r>
            <a:endParaRPr sz="1400" dirty="0"/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3388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551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Conceito de jogo</a:t>
            </a:r>
            <a:endParaRPr sz="1400" dirty="0"/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820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04</a:t>
            </a:r>
            <a:endParaRPr sz="2000" dirty="0"/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16771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956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06</a:t>
            </a:r>
            <a:endParaRPr sz="2000" dirty="0"/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5119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Implementação</a:t>
            </a:r>
            <a:endParaRPr sz="1400" dirty="0"/>
          </a:p>
        </p:txBody>
      </p:sp>
      <p:sp>
        <p:nvSpPr>
          <p:cNvPr id="14" name="Google Shape;862;p35">
            <a:extLst>
              <a:ext uri="{FF2B5EF4-FFF2-40B4-BE49-F238E27FC236}">
                <a16:creationId xmlns:a16="http://schemas.microsoft.com/office/drawing/2014/main" id="{97574315-4076-57E5-DE28-06CFF3798DA7}"/>
              </a:ext>
            </a:extLst>
          </p:cNvPr>
          <p:cNvSpPr txBox="1">
            <a:spLocks/>
          </p:cNvSpPr>
          <p:nvPr/>
        </p:nvSpPr>
        <p:spPr>
          <a:xfrm>
            <a:off x="-5292000" y="136650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5" name="Google Shape;863;p35">
            <a:extLst>
              <a:ext uri="{FF2B5EF4-FFF2-40B4-BE49-F238E27FC236}">
                <a16:creationId xmlns:a16="http://schemas.microsoft.com/office/drawing/2014/main" id="{1CA11746-7C8C-40FB-2C7E-F7368343412C}"/>
              </a:ext>
            </a:extLst>
          </p:cNvPr>
          <p:cNvSpPr txBox="1">
            <a:spLocks/>
          </p:cNvSpPr>
          <p:nvPr/>
        </p:nvSpPr>
        <p:spPr>
          <a:xfrm>
            <a:off x="-6129600" y="245935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800"/>
              <a:t>Pergunta, objetivo e metodologia da investigação</a:t>
            </a:r>
            <a:endParaRPr lang="pt-BR" sz="1800" dirty="0"/>
          </a:p>
        </p:txBody>
      </p:sp>
      <p:sp>
        <p:nvSpPr>
          <p:cNvPr id="16" name="Google Shape;865;p35">
            <a:extLst>
              <a:ext uri="{FF2B5EF4-FFF2-40B4-BE49-F238E27FC236}">
                <a16:creationId xmlns:a16="http://schemas.microsoft.com/office/drawing/2014/main" id="{D9C57FAB-9ED9-D399-3320-B674625CF594}"/>
              </a:ext>
            </a:extLst>
          </p:cNvPr>
          <p:cNvSpPr txBox="1">
            <a:spLocks/>
          </p:cNvSpPr>
          <p:nvPr/>
        </p:nvSpPr>
        <p:spPr>
          <a:xfrm>
            <a:off x="-7860000" y="136650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7" name="Google Shape;866;p35">
            <a:extLst>
              <a:ext uri="{FF2B5EF4-FFF2-40B4-BE49-F238E27FC236}">
                <a16:creationId xmlns:a16="http://schemas.microsoft.com/office/drawing/2014/main" id="{B38E862B-00CE-8BE2-010C-7ACEBBA21949}"/>
              </a:ext>
            </a:extLst>
          </p:cNvPr>
          <p:cNvSpPr txBox="1">
            <a:spLocks/>
          </p:cNvSpPr>
          <p:nvPr/>
        </p:nvSpPr>
        <p:spPr>
          <a:xfrm>
            <a:off x="-8697600" y="193345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Problema</a:t>
            </a:r>
          </a:p>
        </p:txBody>
      </p:sp>
      <p:sp>
        <p:nvSpPr>
          <p:cNvPr id="18" name="Google Shape;868;p35">
            <a:extLst>
              <a:ext uri="{FF2B5EF4-FFF2-40B4-BE49-F238E27FC236}">
                <a16:creationId xmlns:a16="http://schemas.microsoft.com/office/drawing/2014/main" id="{D8AF5039-7DB0-38D7-4AD9-C2B7DF23C524}"/>
              </a:ext>
            </a:extLst>
          </p:cNvPr>
          <p:cNvSpPr txBox="1">
            <a:spLocks/>
          </p:cNvSpPr>
          <p:nvPr/>
        </p:nvSpPr>
        <p:spPr>
          <a:xfrm>
            <a:off x="-2724000" y="136650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19" name="Google Shape;869;p35">
            <a:extLst>
              <a:ext uri="{FF2B5EF4-FFF2-40B4-BE49-F238E27FC236}">
                <a16:creationId xmlns:a16="http://schemas.microsoft.com/office/drawing/2014/main" id="{341EE48C-3AB0-884A-EE6B-AD021CE7D665}"/>
              </a:ext>
            </a:extLst>
          </p:cNvPr>
          <p:cNvSpPr txBox="1">
            <a:spLocks/>
          </p:cNvSpPr>
          <p:nvPr/>
        </p:nvSpPr>
        <p:spPr>
          <a:xfrm>
            <a:off x="-3561600" y="193345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Objectives</a:t>
            </a:r>
          </a:p>
        </p:txBody>
      </p:sp>
      <p:sp>
        <p:nvSpPr>
          <p:cNvPr id="20" name="Google Shape;871;p35">
            <a:extLst>
              <a:ext uri="{FF2B5EF4-FFF2-40B4-BE49-F238E27FC236}">
                <a16:creationId xmlns:a16="http://schemas.microsoft.com/office/drawing/2014/main" id="{938EE7DD-8629-AC4C-3E57-12B5E96332DA}"/>
              </a:ext>
            </a:extLst>
          </p:cNvPr>
          <p:cNvSpPr txBox="1">
            <a:spLocks/>
          </p:cNvSpPr>
          <p:nvPr/>
        </p:nvSpPr>
        <p:spPr>
          <a:xfrm>
            <a:off x="-5292000" y="307195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1" name="Google Shape;872;p35">
            <a:extLst>
              <a:ext uri="{FF2B5EF4-FFF2-40B4-BE49-F238E27FC236}">
                <a16:creationId xmlns:a16="http://schemas.microsoft.com/office/drawing/2014/main" id="{7C8D341E-2B98-59C6-D3BF-C95C176ACF4E}"/>
              </a:ext>
            </a:extLst>
          </p:cNvPr>
          <p:cNvSpPr txBox="1">
            <a:spLocks/>
          </p:cNvSpPr>
          <p:nvPr/>
        </p:nvSpPr>
        <p:spPr>
          <a:xfrm>
            <a:off x="-6129600" y="363890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Analysis</a:t>
            </a:r>
            <a:endParaRPr lang="en-US" dirty="0"/>
          </a:p>
        </p:txBody>
      </p:sp>
      <p:sp>
        <p:nvSpPr>
          <p:cNvPr id="22" name="Google Shape;874;p35">
            <a:extLst>
              <a:ext uri="{FF2B5EF4-FFF2-40B4-BE49-F238E27FC236}">
                <a16:creationId xmlns:a16="http://schemas.microsoft.com/office/drawing/2014/main" id="{EDDC1E2C-BDCC-85F4-B642-60A816E2B661}"/>
              </a:ext>
            </a:extLst>
          </p:cNvPr>
          <p:cNvSpPr txBox="1">
            <a:spLocks/>
          </p:cNvSpPr>
          <p:nvPr/>
        </p:nvSpPr>
        <p:spPr>
          <a:xfrm>
            <a:off x="-7860000" y="307195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04</a:t>
            </a:r>
            <a:endParaRPr lang="en" dirty="0"/>
          </a:p>
        </p:txBody>
      </p:sp>
      <p:sp>
        <p:nvSpPr>
          <p:cNvPr id="23" name="Google Shape;875;p35">
            <a:extLst>
              <a:ext uri="{FF2B5EF4-FFF2-40B4-BE49-F238E27FC236}">
                <a16:creationId xmlns:a16="http://schemas.microsoft.com/office/drawing/2014/main" id="{456E00CF-4E64-BF62-1161-A536B9A0BF08}"/>
              </a:ext>
            </a:extLst>
          </p:cNvPr>
          <p:cNvSpPr txBox="1">
            <a:spLocks/>
          </p:cNvSpPr>
          <p:nvPr/>
        </p:nvSpPr>
        <p:spPr>
          <a:xfrm>
            <a:off x="-8697600" y="363890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Methodology</a:t>
            </a:r>
          </a:p>
        </p:txBody>
      </p:sp>
      <p:sp>
        <p:nvSpPr>
          <p:cNvPr id="24" name="Google Shape;877;p35">
            <a:extLst>
              <a:ext uri="{FF2B5EF4-FFF2-40B4-BE49-F238E27FC236}">
                <a16:creationId xmlns:a16="http://schemas.microsoft.com/office/drawing/2014/main" id="{CBD54FCE-0918-C3B3-7992-D5A2FB2A1E17}"/>
              </a:ext>
            </a:extLst>
          </p:cNvPr>
          <p:cNvSpPr txBox="1">
            <a:spLocks/>
          </p:cNvSpPr>
          <p:nvPr/>
        </p:nvSpPr>
        <p:spPr>
          <a:xfrm>
            <a:off x="-2724000" y="3071950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25" name="Google Shape;878;p35">
            <a:extLst>
              <a:ext uri="{FF2B5EF4-FFF2-40B4-BE49-F238E27FC236}">
                <a16:creationId xmlns:a16="http://schemas.microsoft.com/office/drawing/2014/main" id="{1A3ABB9F-CDC9-2AFB-6693-952728915D39}"/>
              </a:ext>
            </a:extLst>
          </p:cNvPr>
          <p:cNvSpPr txBox="1">
            <a:spLocks/>
          </p:cNvSpPr>
          <p:nvPr/>
        </p:nvSpPr>
        <p:spPr>
          <a:xfrm>
            <a:off x="-3561600" y="3638900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Conclusions</a:t>
            </a: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3400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08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563289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832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07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4711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968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09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5131289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/>
              <a:t>Caracterização</a:t>
            </a:r>
            <a:r>
              <a:rPr lang="en-US" sz="1100" dirty="0"/>
              <a:t> da </a:t>
            </a:r>
            <a:r>
              <a:rPr lang="en-US" sz="1100" dirty="0" err="1"/>
              <a:t>amostra</a:t>
            </a:r>
            <a:endParaRPr lang="en-US" sz="1100" dirty="0"/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3400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11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563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Conclusões</a:t>
            </a:r>
            <a:endParaRPr lang="en-US" sz="1400" dirty="0"/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832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10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4711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968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/>
              <a:t>12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5131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Limitações</a:t>
            </a:r>
            <a:r>
              <a:rPr lang="en-US" sz="1400" dirty="0"/>
              <a:t> e </a:t>
            </a:r>
            <a:r>
              <a:rPr lang="en-US" sz="1400" dirty="0" err="1"/>
              <a:t>trabalho</a:t>
            </a:r>
            <a:r>
              <a:rPr lang="en-US" sz="1400" dirty="0"/>
              <a:t> </a:t>
            </a:r>
            <a:r>
              <a:rPr lang="en-US" sz="1400" dirty="0" err="1"/>
              <a:t>futuro</a:t>
            </a:r>
            <a:endParaRPr lang="en-US" sz="1400" dirty="0"/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>
            <a:off x="7165051" y="3031192"/>
            <a:ext cx="2060579" cy="2221478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7386654" y="276074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45923" y="552442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745;p33">
            <a:extLst>
              <a:ext uri="{FF2B5EF4-FFF2-40B4-BE49-F238E27FC236}">
                <a16:creationId xmlns:a16="http://schemas.microsoft.com/office/drawing/2014/main" id="{4B160D14-082C-E802-6C66-5E9F8B2D534D}"/>
              </a:ext>
            </a:extLst>
          </p:cNvPr>
          <p:cNvGrpSpPr/>
          <p:nvPr/>
        </p:nvGrpSpPr>
        <p:grpSpPr>
          <a:xfrm>
            <a:off x="3642027" y="5222190"/>
            <a:ext cx="1859946" cy="1473837"/>
            <a:chOff x="534223" y="1689297"/>
            <a:chExt cx="3674017" cy="2911322"/>
          </a:xfrm>
        </p:grpSpPr>
        <p:grpSp>
          <p:nvGrpSpPr>
            <p:cNvPr id="857" name="Google Shape;746;p33">
              <a:extLst>
                <a:ext uri="{FF2B5EF4-FFF2-40B4-BE49-F238E27FC236}">
                  <a16:creationId xmlns:a16="http://schemas.microsoft.com/office/drawing/2014/main" id="{4F9716E7-45E7-4F28-F93C-A209B5AB3D32}"/>
                </a:ext>
              </a:extLst>
            </p:cNvPr>
            <p:cNvGrpSpPr/>
            <p:nvPr/>
          </p:nvGrpSpPr>
          <p:grpSpPr>
            <a:xfrm>
              <a:off x="534223" y="1689297"/>
              <a:ext cx="3674017" cy="2911322"/>
              <a:chOff x="534223" y="1689297"/>
              <a:chExt cx="3674017" cy="2911322"/>
            </a:xfrm>
          </p:grpSpPr>
          <p:grpSp>
            <p:nvGrpSpPr>
              <p:cNvPr id="882" name="Google Shape;747;p33">
                <a:extLst>
                  <a:ext uri="{FF2B5EF4-FFF2-40B4-BE49-F238E27FC236}">
                    <a16:creationId xmlns:a16="http://schemas.microsoft.com/office/drawing/2014/main" id="{CB37679A-C2A2-91D2-A0E0-86B5793E7A0F}"/>
                  </a:ext>
                </a:extLst>
              </p:cNvPr>
              <p:cNvGrpSpPr/>
              <p:nvPr/>
            </p:nvGrpSpPr>
            <p:grpSpPr>
              <a:xfrm>
                <a:off x="833429" y="2059945"/>
                <a:ext cx="1249888" cy="2143151"/>
                <a:chOff x="4454932" y="4057737"/>
                <a:chExt cx="306875" cy="526157"/>
              </a:xfrm>
            </p:grpSpPr>
            <p:sp>
              <p:nvSpPr>
                <p:cNvPr id="960" name="Google Shape;748;p33">
                  <a:extLst>
                    <a:ext uri="{FF2B5EF4-FFF2-40B4-BE49-F238E27FC236}">
                      <a16:creationId xmlns:a16="http://schemas.microsoft.com/office/drawing/2014/main" id="{FFCA6A28-4D1D-2C6C-73F6-AFD5A638283D}"/>
                    </a:ext>
                  </a:extLst>
                </p:cNvPr>
                <p:cNvSpPr/>
                <p:nvPr/>
              </p:nvSpPr>
              <p:spPr>
                <a:xfrm>
                  <a:off x="4644771" y="4170072"/>
                  <a:ext cx="82941" cy="413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" h="6546" extrusionOk="0">
                      <a:moveTo>
                        <a:pt x="56" y="1"/>
                      </a:moveTo>
                      <a:cubicBezTo>
                        <a:pt x="26" y="1"/>
                        <a:pt x="18" y="59"/>
                        <a:pt x="9" y="109"/>
                      </a:cubicBezTo>
                      <a:cubicBezTo>
                        <a:pt x="9" y="171"/>
                        <a:pt x="0" y="234"/>
                        <a:pt x="9" y="296"/>
                      </a:cubicBezTo>
                      <a:cubicBezTo>
                        <a:pt x="9" y="394"/>
                        <a:pt x="9" y="492"/>
                        <a:pt x="18" y="591"/>
                      </a:cubicBezTo>
                      <a:cubicBezTo>
                        <a:pt x="27" y="831"/>
                        <a:pt x="54" y="1063"/>
                        <a:pt x="90" y="1304"/>
                      </a:cubicBezTo>
                      <a:cubicBezTo>
                        <a:pt x="107" y="1420"/>
                        <a:pt x="134" y="1545"/>
                        <a:pt x="161" y="1661"/>
                      </a:cubicBezTo>
                      <a:cubicBezTo>
                        <a:pt x="170" y="1724"/>
                        <a:pt x="188" y="1777"/>
                        <a:pt x="206" y="1840"/>
                      </a:cubicBezTo>
                      <a:lnTo>
                        <a:pt x="250" y="2009"/>
                      </a:lnTo>
                      <a:cubicBezTo>
                        <a:pt x="286" y="2143"/>
                        <a:pt x="304" y="2277"/>
                        <a:pt x="330" y="2411"/>
                      </a:cubicBezTo>
                      <a:cubicBezTo>
                        <a:pt x="339" y="2491"/>
                        <a:pt x="348" y="2580"/>
                        <a:pt x="366" y="2660"/>
                      </a:cubicBezTo>
                      <a:cubicBezTo>
                        <a:pt x="429" y="2999"/>
                        <a:pt x="482" y="3338"/>
                        <a:pt x="509" y="3686"/>
                      </a:cubicBezTo>
                      <a:cubicBezTo>
                        <a:pt x="518" y="3856"/>
                        <a:pt x="527" y="4025"/>
                        <a:pt x="527" y="4195"/>
                      </a:cubicBezTo>
                      <a:lnTo>
                        <a:pt x="518" y="4266"/>
                      </a:lnTo>
                      <a:lnTo>
                        <a:pt x="518" y="4329"/>
                      </a:lnTo>
                      <a:lnTo>
                        <a:pt x="518" y="4400"/>
                      </a:lnTo>
                      <a:cubicBezTo>
                        <a:pt x="527" y="4427"/>
                        <a:pt x="527" y="4444"/>
                        <a:pt x="527" y="4471"/>
                      </a:cubicBezTo>
                      <a:lnTo>
                        <a:pt x="536" y="4543"/>
                      </a:lnTo>
                      <a:lnTo>
                        <a:pt x="545" y="4605"/>
                      </a:lnTo>
                      <a:lnTo>
                        <a:pt x="553" y="4676"/>
                      </a:lnTo>
                      <a:lnTo>
                        <a:pt x="571" y="4739"/>
                      </a:lnTo>
                      <a:cubicBezTo>
                        <a:pt x="589" y="4801"/>
                        <a:pt x="607" y="4864"/>
                        <a:pt x="625" y="4926"/>
                      </a:cubicBezTo>
                      <a:cubicBezTo>
                        <a:pt x="634" y="4953"/>
                        <a:pt x="643" y="4980"/>
                        <a:pt x="652" y="5015"/>
                      </a:cubicBezTo>
                      <a:cubicBezTo>
                        <a:pt x="669" y="5042"/>
                        <a:pt x="678" y="5069"/>
                        <a:pt x="687" y="5096"/>
                      </a:cubicBezTo>
                      <a:cubicBezTo>
                        <a:pt x="732" y="5212"/>
                        <a:pt x="776" y="5328"/>
                        <a:pt x="830" y="5444"/>
                      </a:cubicBezTo>
                      <a:cubicBezTo>
                        <a:pt x="928" y="5667"/>
                        <a:pt x="1017" y="5881"/>
                        <a:pt x="1098" y="6113"/>
                      </a:cubicBezTo>
                      <a:cubicBezTo>
                        <a:pt x="1115" y="6139"/>
                        <a:pt x="1124" y="6175"/>
                        <a:pt x="1133" y="6202"/>
                      </a:cubicBezTo>
                      <a:cubicBezTo>
                        <a:pt x="1151" y="6238"/>
                        <a:pt x="1160" y="6264"/>
                        <a:pt x="1169" y="6300"/>
                      </a:cubicBezTo>
                      <a:cubicBezTo>
                        <a:pt x="1196" y="6363"/>
                        <a:pt x="1214" y="6425"/>
                        <a:pt x="1240" y="6487"/>
                      </a:cubicBezTo>
                      <a:cubicBezTo>
                        <a:pt x="1252" y="6522"/>
                        <a:pt x="1267" y="6546"/>
                        <a:pt x="1284" y="6546"/>
                      </a:cubicBezTo>
                      <a:cubicBezTo>
                        <a:pt x="1293" y="6546"/>
                        <a:pt x="1302" y="6539"/>
                        <a:pt x="1312" y="6523"/>
                      </a:cubicBezTo>
                      <a:cubicBezTo>
                        <a:pt x="1312" y="6487"/>
                        <a:pt x="1303" y="6452"/>
                        <a:pt x="1294" y="6416"/>
                      </a:cubicBezTo>
                      <a:cubicBezTo>
                        <a:pt x="1294" y="6389"/>
                        <a:pt x="1285" y="6371"/>
                        <a:pt x="1285" y="6354"/>
                      </a:cubicBezTo>
                      <a:cubicBezTo>
                        <a:pt x="1276" y="6336"/>
                        <a:pt x="1276" y="6309"/>
                        <a:pt x="1267" y="6291"/>
                      </a:cubicBezTo>
                      <a:cubicBezTo>
                        <a:pt x="1258" y="6229"/>
                        <a:pt x="1231" y="6157"/>
                        <a:pt x="1231" y="6113"/>
                      </a:cubicBezTo>
                      <a:cubicBezTo>
                        <a:pt x="1240" y="5934"/>
                        <a:pt x="1160" y="5765"/>
                        <a:pt x="1089" y="5604"/>
                      </a:cubicBezTo>
                      <a:cubicBezTo>
                        <a:pt x="1008" y="5408"/>
                        <a:pt x="919" y="5212"/>
                        <a:pt x="848" y="5024"/>
                      </a:cubicBezTo>
                      <a:cubicBezTo>
                        <a:pt x="776" y="4828"/>
                        <a:pt x="714" y="4632"/>
                        <a:pt x="696" y="4427"/>
                      </a:cubicBezTo>
                      <a:cubicBezTo>
                        <a:pt x="696" y="4418"/>
                        <a:pt x="696" y="4409"/>
                        <a:pt x="696" y="4391"/>
                      </a:cubicBezTo>
                      <a:lnTo>
                        <a:pt x="696" y="4355"/>
                      </a:lnTo>
                      <a:lnTo>
                        <a:pt x="696" y="4284"/>
                      </a:lnTo>
                      <a:cubicBezTo>
                        <a:pt x="696" y="4230"/>
                        <a:pt x="696" y="4177"/>
                        <a:pt x="696" y="4123"/>
                      </a:cubicBezTo>
                      <a:cubicBezTo>
                        <a:pt x="696" y="4016"/>
                        <a:pt x="687" y="3909"/>
                        <a:pt x="687" y="3802"/>
                      </a:cubicBezTo>
                      <a:cubicBezTo>
                        <a:pt x="678" y="3704"/>
                        <a:pt x="669" y="3606"/>
                        <a:pt x="660" y="3508"/>
                      </a:cubicBezTo>
                      <a:cubicBezTo>
                        <a:pt x="643" y="3142"/>
                        <a:pt x="580" y="2767"/>
                        <a:pt x="491" y="2411"/>
                      </a:cubicBezTo>
                      <a:cubicBezTo>
                        <a:pt x="446" y="2241"/>
                        <a:pt x="402" y="2080"/>
                        <a:pt x="357" y="1920"/>
                      </a:cubicBezTo>
                      <a:cubicBezTo>
                        <a:pt x="330" y="1840"/>
                        <a:pt x="313" y="1759"/>
                        <a:pt x="286" y="1679"/>
                      </a:cubicBezTo>
                      <a:cubicBezTo>
                        <a:pt x="268" y="1590"/>
                        <a:pt x="250" y="1509"/>
                        <a:pt x="232" y="1429"/>
                      </a:cubicBezTo>
                      <a:cubicBezTo>
                        <a:pt x="170" y="1046"/>
                        <a:pt x="116" y="662"/>
                        <a:pt x="125" y="269"/>
                      </a:cubicBezTo>
                      <a:cubicBezTo>
                        <a:pt x="125" y="207"/>
                        <a:pt x="125" y="145"/>
                        <a:pt x="107" y="91"/>
                      </a:cubicBezTo>
                      <a:cubicBezTo>
                        <a:pt x="107" y="46"/>
                        <a:pt x="81" y="11"/>
                        <a:pt x="63" y="2"/>
                      </a:cubicBezTo>
                      <a:cubicBezTo>
                        <a:pt x="60" y="1"/>
                        <a:pt x="58" y="1"/>
                        <a:pt x="5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749;p33">
                  <a:extLst>
                    <a:ext uri="{FF2B5EF4-FFF2-40B4-BE49-F238E27FC236}">
                      <a16:creationId xmlns:a16="http://schemas.microsoft.com/office/drawing/2014/main" id="{29C8690F-3555-455B-7DEC-F8AD0AA23FAF}"/>
                    </a:ext>
                  </a:extLst>
                </p:cNvPr>
                <p:cNvSpPr/>
                <p:nvPr/>
              </p:nvSpPr>
              <p:spPr>
                <a:xfrm>
                  <a:off x="4551147" y="4327291"/>
                  <a:ext cx="131998" cy="123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" h="1958" extrusionOk="0">
                      <a:moveTo>
                        <a:pt x="2" y="0"/>
                      </a:moveTo>
                      <a:cubicBezTo>
                        <a:pt x="1" y="0"/>
                        <a:pt x="0" y="1"/>
                        <a:pt x="0" y="4"/>
                      </a:cubicBezTo>
                      <a:cubicBezTo>
                        <a:pt x="0" y="22"/>
                        <a:pt x="9" y="39"/>
                        <a:pt x="9" y="57"/>
                      </a:cubicBezTo>
                      <a:cubicBezTo>
                        <a:pt x="18" y="66"/>
                        <a:pt x="18" y="93"/>
                        <a:pt x="27" y="102"/>
                      </a:cubicBezTo>
                      <a:cubicBezTo>
                        <a:pt x="36" y="129"/>
                        <a:pt x="45" y="164"/>
                        <a:pt x="45" y="182"/>
                      </a:cubicBezTo>
                      <a:cubicBezTo>
                        <a:pt x="54" y="227"/>
                        <a:pt x="54" y="263"/>
                        <a:pt x="72" y="298"/>
                      </a:cubicBezTo>
                      <a:cubicBezTo>
                        <a:pt x="90" y="334"/>
                        <a:pt x="116" y="370"/>
                        <a:pt x="134" y="405"/>
                      </a:cubicBezTo>
                      <a:cubicBezTo>
                        <a:pt x="241" y="566"/>
                        <a:pt x="402" y="691"/>
                        <a:pt x="554" y="789"/>
                      </a:cubicBezTo>
                      <a:cubicBezTo>
                        <a:pt x="634" y="833"/>
                        <a:pt x="714" y="887"/>
                        <a:pt x="794" y="923"/>
                      </a:cubicBezTo>
                      <a:cubicBezTo>
                        <a:pt x="839" y="949"/>
                        <a:pt x="875" y="967"/>
                        <a:pt x="910" y="985"/>
                      </a:cubicBezTo>
                      <a:cubicBezTo>
                        <a:pt x="982" y="1021"/>
                        <a:pt x="1053" y="1056"/>
                        <a:pt x="1124" y="1092"/>
                      </a:cubicBezTo>
                      <a:cubicBezTo>
                        <a:pt x="1196" y="1128"/>
                        <a:pt x="1258" y="1172"/>
                        <a:pt x="1321" y="1217"/>
                      </a:cubicBezTo>
                      <a:cubicBezTo>
                        <a:pt x="1383" y="1262"/>
                        <a:pt x="1437" y="1315"/>
                        <a:pt x="1490" y="1360"/>
                      </a:cubicBezTo>
                      <a:lnTo>
                        <a:pt x="1642" y="1511"/>
                      </a:lnTo>
                      <a:cubicBezTo>
                        <a:pt x="1704" y="1574"/>
                        <a:pt x="1767" y="1627"/>
                        <a:pt x="1829" y="1681"/>
                      </a:cubicBezTo>
                      <a:cubicBezTo>
                        <a:pt x="1892" y="1743"/>
                        <a:pt x="1945" y="1806"/>
                        <a:pt x="1999" y="1868"/>
                      </a:cubicBezTo>
                      <a:cubicBezTo>
                        <a:pt x="2017" y="1895"/>
                        <a:pt x="2034" y="1913"/>
                        <a:pt x="2052" y="1931"/>
                      </a:cubicBezTo>
                      <a:cubicBezTo>
                        <a:pt x="2070" y="1940"/>
                        <a:pt x="2079" y="1949"/>
                        <a:pt x="2079" y="1957"/>
                      </a:cubicBezTo>
                      <a:cubicBezTo>
                        <a:pt x="2088" y="1957"/>
                        <a:pt x="2079" y="1931"/>
                        <a:pt x="2070" y="1913"/>
                      </a:cubicBezTo>
                      <a:cubicBezTo>
                        <a:pt x="2052" y="1886"/>
                        <a:pt x="2043" y="1859"/>
                        <a:pt x="2026" y="1833"/>
                      </a:cubicBezTo>
                      <a:cubicBezTo>
                        <a:pt x="2008" y="1797"/>
                        <a:pt x="1981" y="1761"/>
                        <a:pt x="1963" y="1726"/>
                      </a:cubicBezTo>
                      <a:cubicBezTo>
                        <a:pt x="1901" y="1645"/>
                        <a:pt x="1829" y="1565"/>
                        <a:pt x="1758" y="1485"/>
                      </a:cubicBezTo>
                      <a:cubicBezTo>
                        <a:pt x="1722" y="1449"/>
                        <a:pt x="1678" y="1413"/>
                        <a:pt x="1642" y="1387"/>
                      </a:cubicBezTo>
                      <a:cubicBezTo>
                        <a:pt x="1597" y="1351"/>
                        <a:pt x="1562" y="1324"/>
                        <a:pt x="1517" y="1288"/>
                      </a:cubicBezTo>
                      <a:cubicBezTo>
                        <a:pt x="1463" y="1253"/>
                        <a:pt x="1410" y="1226"/>
                        <a:pt x="1365" y="1190"/>
                      </a:cubicBezTo>
                      <a:cubicBezTo>
                        <a:pt x="1339" y="1172"/>
                        <a:pt x="1303" y="1146"/>
                        <a:pt x="1276" y="1128"/>
                      </a:cubicBezTo>
                      <a:cubicBezTo>
                        <a:pt x="1240" y="1101"/>
                        <a:pt x="1214" y="1083"/>
                        <a:pt x="1178" y="1056"/>
                      </a:cubicBezTo>
                      <a:cubicBezTo>
                        <a:pt x="1151" y="1039"/>
                        <a:pt x="1116" y="1021"/>
                        <a:pt x="1089" y="994"/>
                      </a:cubicBezTo>
                      <a:cubicBezTo>
                        <a:pt x="1026" y="949"/>
                        <a:pt x="973" y="896"/>
                        <a:pt x="910" y="851"/>
                      </a:cubicBezTo>
                      <a:cubicBezTo>
                        <a:pt x="848" y="807"/>
                        <a:pt x="785" y="762"/>
                        <a:pt x="732" y="717"/>
                      </a:cubicBezTo>
                      <a:cubicBezTo>
                        <a:pt x="670" y="673"/>
                        <a:pt x="607" y="628"/>
                        <a:pt x="554" y="584"/>
                      </a:cubicBezTo>
                      <a:cubicBezTo>
                        <a:pt x="473" y="521"/>
                        <a:pt x="393" y="459"/>
                        <a:pt x="322" y="396"/>
                      </a:cubicBezTo>
                      <a:cubicBezTo>
                        <a:pt x="241" y="325"/>
                        <a:pt x="170" y="254"/>
                        <a:pt x="107" y="173"/>
                      </a:cubicBezTo>
                      <a:cubicBezTo>
                        <a:pt x="81" y="129"/>
                        <a:pt x="45" y="75"/>
                        <a:pt x="18" y="22"/>
                      </a:cubicBezTo>
                      <a:cubicBezTo>
                        <a:pt x="12" y="9"/>
                        <a:pt x="5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750;p33">
                  <a:extLst>
                    <a:ext uri="{FF2B5EF4-FFF2-40B4-BE49-F238E27FC236}">
                      <a16:creationId xmlns:a16="http://schemas.microsoft.com/office/drawing/2014/main" id="{8D1E598C-EABC-4EA1-0E17-B9F6565E0EAA}"/>
                    </a:ext>
                  </a:extLst>
                </p:cNvPr>
                <p:cNvSpPr/>
                <p:nvPr/>
              </p:nvSpPr>
              <p:spPr>
                <a:xfrm>
                  <a:off x="4646477" y="4057737"/>
                  <a:ext cx="60815" cy="12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1946" extrusionOk="0">
                      <a:moveTo>
                        <a:pt x="612" y="1"/>
                      </a:moveTo>
                      <a:cubicBezTo>
                        <a:pt x="282" y="1"/>
                        <a:pt x="0" y="1939"/>
                        <a:pt x="0" y="1939"/>
                      </a:cubicBezTo>
                      <a:cubicBezTo>
                        <a:pt x="11" y="1944"/>
                        <a:pt x="22" y="1946"/>
                        <a:pt x="34" y="1946"/>
                      </a:cubicBezTo>
                      <a:cubicBezTo>
                        <a:pt x="379" y="1946"/>
                        <a:pt x="961" y="81"/>
                        <a:pt x="633" y="4"/>
                      </a:cubicBezTo>
                      <a:cubicBezTo>
                        <a:pt x="626" y="2"/>
                        <a:pt x="619" y="1"/>
                        <a:pt x="6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751;p33">
                  <a:extLst>
                    <a:ext uri="{FF2B5EF4-FFF2-40B4-BE49-F238E27FC236}">
                      <a16:creationId xmlns:a16="http://schemas.microsoft.com/office/drawing/2014/main" id="{E5A41376-6F40-4A05-74B4-C8369542E5CB}"/>
                    </a:ext>
                  </a:extLst>
                </p:cNvPr>
                <p:cNvSpPr/>
                <p:nvPr/>
              </p:nvSpPr>
              <p:spPr>
                <a:xfrm>
                  <a:off x="4549188" y="4085299"/>
                  <a:ext cx="105763" cy="9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" h="1502" extrusionOk="0">
                      <a:moveTo>
                        <a:pt x="307" y="1"/>
                      </a:moveTo>
                      <a:cubicBezTo>
                        <a:pt x="283" y="1"/>
                        <a:pt x="262" y="8"/>
                        <a:pt x="246" y="23"/>
                      </a:cubicBezTo>
                      <a:cubicBezTo>
                        <a:pt x="0" y="227"/>
                        <a:pt x="1200" y="1502"/>
                        <a:pt x="1588" y="1502"/>
                      </a:cubicBezTo>
                      <a:cubicBezTo>
                        <a:pt x="1624" y="1502"/>
                        <a:pt x="1653" y="1491"/>
                        <a:pt x="1673" y="1468"/>
                      </a:cubicBezTo>
                      <a:cubicBezTo>
                        <a:pt x="1673" y="1468"/>
                        <a:pt x="651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752;p33">
                  <a:extLst>
                    <a:ext uri="{FF2B5EF4-FFF2-40B4-BE49-F238E27FC236}">
                      <a16:creationId xmlns:a16="http://schemas.microsoft.com/office/drawing/2014/main" id="{891170F6-3394-462A-D178-24984097D6AF}"/>
                    </a:ext>
                  </a:extLst>
                </p:cNvPr>
                <p:cNvSpPr/>
                <p:nvPr/>
              </p:nvSpPr>
              <p:spPr>
                <a:xfrm>
                  <a:off x="4651535" y="4143774"/>
                  <a:ext cx="77441" cy="115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" h="1833" extrusionOk="0">
                      <a:moveTo>
                        <a:pt x="895" y="1"/>
                      </a:moveTo>
                      <a:cubicBezTo>
                        <a:pt x="567" y="1"/>
                        <a:pt x="0" y="1818"/>
                        <a:pt x="0" y="1818"/>
                      </a:cubicBezTo>
                      <a:cubicBezTo>
                        <a:pt x="16" y="1828"/>
                        <a:pt x="33" y="1833"/>
                        <a:pt x="51" y="1833"/>
                      </a:cubicBezTo>
                      <a:cubicBezTo>
                        <a:pt x="402" y="1833"/>
                        <a:pt x="1225" y="135"/>
                        <a:pt x="928" y="7"/>
                      </a:cubicBezTo>
                      <a:cubicBezTo>
                        <a:pt x="917" y="3"/>
                        <a:pt x="906" y="1"/>
                        <a:pt x="8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753;p33">
                  <a:extLst>
                    <a:ext uri="{FF2B5EF4-FFF2-40B4-BE49-F238E27FC236}">
                      <a16:creationId xmlns:a16="http://schemas.microsoft.com/office/drawing/2014/main" id="{9B899348-01DA-3CEC-7C20-B702BAE32D17}"/>
                    </a:ext>
                  </a:extLst>
                </p:cNvPr>
                <p:cNvSpPr/>
                <p:nvPr/>
              </p:nvSpPr>
              <p:spPr>
                <a:xfrm>
                  <a:off x="4567584" y="4153004"/>
                  <a:ext cx="92487" cy="106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" h="1687" extrusionOk="0">
                      <a:moveTo>
                        <a:pt x="320" y="1"/>
                      </a:moveTo>
                      <a:cubicBezTo>
                        <a:pt x="304" y="1"/>
                        <a:pt x="289" y="5"/>
                        <a:pt x="276" y="13"/>
                      </a:cubicBezTo>
                      <a:cubicBezTo>
                        <a:pt x="1" y="180"/>
                        <a:pt x="1027" y="1687"/>
                        <a:pt x="1395" y="1687"/>
                      </a:cubicBezTo>
                      <a:cubicBezTo>
                        <a:pt x="1421" y="1687"/>
                        <a:pt x="1444" y="1679"/>
                        <a:pt x="1462" y="1664"/>
                      </a:cubicBezTo>
                      <a:cubicBezTo>
                        <a:pt x="1462" y="1664"/>
                        <a:pt x="65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754;p33">
                  <a:extLst>
                    <a:ext uri="{FF2B5EF4-FFF2-40B4-BE49-F238E27FC236}">
                      <a16:creationId xmlns:a16="http://schemas.microsoft.com/office/drawing/2014/main" id="{88F045C6-7EE4-B16E-84C3-865DEC8DF919}"/>
                    </a:ext>
                  </a:extLst>
                </p:cNvPr>
                <p:cNvSpPr/>
                <p:nvPr/>
              </p:nvSpPr>
              <p:spPr>
                <a:xfrm>
                  <a:off x="4671258" y="4223427"/>
                  <a:ext cx="71373" cy="11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1881" extrusionOk="0">
                      <a:moveTo>
                        <a:pt x="793" y="0"/>
                      </a:moveTo>
                      <a:cubicBezTo>
                        <a:pt x="464" y="0"/>
                        <a:pt x="1" y="1870"/>
                        <a:pt x="1" y="1870"/>
                      </a:cubicBezTo>
                      <a:cubicBezTo>
                        <a:pt x="15" y="1877"/>
                        <a:pt x="29" y="1880"/>
                        <a:pt x="45" y="1880"/>
                      </a:cubicBezTo>
                      <a:cubicBezTo>
                        <a:pt x="397" y="1880"/>
                        <a:pt x="1129" y="116"/>
                        <a:pt x="821" y="5"/>
                      </a:cubicBezTo>
                      <a:cubicBezTo>
                        <a:pt x="812" y="2"/>
                        <a:pt x="802" y="0"/>
                        <a:pt x="7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755;p33">
                  <a:extLst>
                    <a:ext uri="{FF2B5EF4-FFF2-40B4-BE49-F238E27FC236}">
                      <a16:creationId xmlns:a16="http://schemas.microsoft.com/office/drawing/2014/main" id="{B3A22E7D-0946-2AC9-A86D-D76F88340570}"/>
                    </a:ext>
                  </a:extLst>
                </p:cNvPr>
                <p:cNvSpPr/>
                <p:nvPr/>
              </p:nvSpPr>
              <p:spPr>
                <a:xfrm>
                  <a:off x="4582250" y="4239610"/>
                  <a:ext cx="97545" cy="10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" h="1622" extrusionOk="0">
                      <a:moveTo>
                        <a:pt x="310" y="1"/>
                      </a:moveTo>
                      <a:cubicBezTo>
                        <a:pt x="291" y="1"/>
                        <a:pt x="273" y="6"/>
                        <a:pt x="258" y="17"/>
                      </a:cubicBezTo>
                      <a:cubicBezTo>
                        <a:pt x="1" y="199"/>
                        <a:pt x="1100" y="1622"/>
                        <a:pt x="1471" y="1622"/>
                      </a:cubicBezTo>
                      <a:cubicBezTo>
                        <a:pt x="1499" y="1622"/>
                        <a:pt x="1523" y="1614"/>
                        <a:pt x="1542" y="1596"/>
                      </a:cubicBezTo>
                      <a:cubicBezTo>
                        <a:pt x="1542" y="1596"/>
                        <a:pt x="649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756;p33">
                  <a:extLst>
                    <a:ext uri="{FF2B5EF4-FFF2-40B4-BE49-F238E27FC236}">
                      <a16:creationId xmlns:a16="http://schemas.microsoft.com/office/drawing/2014/main" id="{8510D001-26E1-8F22-5C5A-79641D14B977}"/>
                    </a:ext>
                  </a:extLst>
                </p:cNvPr>
                <p:cNvSpPr/>
                <p:nvPr/>
              </p:nvSpPr>
              <p:spPr>
                <a:xfrm>
                  <a:off x="4678022" y="4300108"/>
                  <a:ext cx="71373" cy="11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1881" extrusionOk="0">
                      <a:moveTo>
                        <a:pt x="784" y="1"/>
                      </a:moveTo>
                      <a:cubicBezTo>
                        <a:pt x="455" y="1"/>
                        <a:pt x="1" y="1870"/>
                        <a:pt x="1" y="1870"/>
                      </a:cubicBezTo>
                      <a:cubicBezTo>
                        <a:pt x="14" y="1877"/>
                        <a:pt x="29" y="1881"/>
                        <a:pt x="44" y="1881"/>
                      </a:cubicBezTo>
                      <a:cubicBezTo>
                        <a:pt x="389" y="1881"/>
                        <a:pt x="1129" y="117"/>
                        <a:pt x="812" y="6"/>
                      </a:cubicBezTo>
                      <a:cubicBezTo>
                        <a:pt x="803" y="2"/>
                        <a:pt x="794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757;p33">
                  <a:extLst>
                    <a:ext uri="{FF2B5EF4-FFF2-40B4-BE49-F238E27FC236}">
                      <a16:creationId xmlns:a16="http://schemas.microsoft.com/office/drawing/2014/main" id="{3FA5C124-69BF-3ECA-7960-72F14BD8BD0B}"/>
                    </a:ext>
                  </a:extLst>
                </p:cNvPr>
                <p:cNvSpPr/>
                <p:nvPr/>
              </p:nvSpPr>
              <p:spPr>
                <a:xfrm>
                  <a:off x="4610571" y="4430902"/>
                  <a:ext cx="97418" cy="10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622" extrusionOk="0">
                      <a:moveTo>
                        <a:pt x="315" y="0"/>
                      </a:moveTo>
                      <a:cubicBezTo>
                        <a:pt x="297" y="0"/>
                        <a:pt x="280" y="5"/>
                        <a:pt x="265" y="15"/>
                      </a:cubicBezTo>
                      <a:cubicBezTo>
                        <a:pt x="0" y="205"/>
                        <a:pt x="1092" y="1622"/>
                        <a:pt x="1466" y="1622"/>
                      </a:cubicBezTo>
                      <a:cubicBezTo>
                        <a:pt x="1496" y="1622"/>
                        <a:pt x="1521" y="1613"/>
                        <a:pt x="1540" y="1594"/>
                      </a:cubicBezTo>
                      <a:cubicBezTo>
                        <a:pt x="1540" y="1594"/>
                        <a:pt x="651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758;p33">
                  <a:extLst>
                    <a:ext uri="{FF2B5EF4-FFF2-40B4-BE49-F238E27FC236}">
                      <a16:creationId xmlns:a16="http://schemas.microsoft.com/office/drawing/2014/main" id="{47C2606F-5EC5-3BFF-A036-014E2E987C17}"/>
                    </a:ext>
                  </a:extLst>
                </p:cNvPr>
                <p:cNvSpPr/>
                <p:nvPr/>
              </p:nvSpPr>
              <p:spPr>
                <a:xfrm>
                  <a:off x="4521246" y="4241127"/>
                  <a:ext cx="52723" cy="10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1653" extrusionOk="0">
                      <a:moveTo>
                        <a:pt x="292" y="0"/>
                      </a:moveTo>
                      <a:cubicBezTo>
                        <a:pt x="287" y="0"/>
                        <a:pt x="282" y="1"/>
                        <a:pt x="277" y="2"/>
                      </a:cubicBezTo>
                      <a:cubicBezTo>
                        <a:pt x="1" y="73"/>
                        <a:pt x="536" y="1652"/>
                        <a:pt x="536" y="1652"/>
                      </a:cubicBezTo>
                      <a:cubicBezTo>
                        <a:pt x="834" y="1626"/>
                        <a:pt x="564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759;p33">
                  <a:extLst>
                    <a:ext uri="{FF2B5EF4-FFF2-40B4-BE49-F238E27FC236}">
                      <a16:creationId xmlns:a16="http://schemas.microsoft.com/office/drawing/2014/main" id="{B89B72D3-6366-833C-18EC-37152F897F00}"/>
                    </a:ext>
                  </a:extLst>
                </p:cNvPr>
                <p:cNvSpPr/>
                <p:nvPr/>
              </p:nvSpPr>
              <p:spPr>
                <a:xfrm>
                  <a:off x="4454932" y="4304786"/>
                  <a:ext cx="105889" cy="41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658" extrusionOk="0">
                      <a:moveTo>
                        <a:pt x="212" y="1"/>
                      </a:moveTo>
                      <a:cubicBezTo>
                        <a:pt x="146" y="1"/>
                        <a:pt x="102" y="18"/>
                        <a:pt x="86" y="56"/>
                      </a:cubicBezTo>
                      <a:cubicBezTo>
                        <a:pt x="1" y="263"/>
                        <a:pt x="1020" y="658"/>
                        <a:pt x="1470" y="658"/>
                      </a:cubicBezTo>
                      <a:cubicBezTo>
                        <a:pt x="1583" y="658"/>
                        <a:pt x="1660" y="633"/>
                        <a:pt x="1674" y="574"/>
                      </a:cubicBezTo>
                      <a:cubicBezTo>
                        <a:pt x="1674" y="574"/>
                        <a:pt x="593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760;p33">
                  <a:extLst>
                    <a:ext uri="{FF2B5EF4-FFF2-40B4-BE49-F238E27FC236}">
                      <a16:creationId xmlns:a16="http://schemas.microsoft.com/office/drawing/2014/main" id="{AF6B3830-52A0-D899-791E-ADB1A7EDC52E}"/>
                    </a:ext>
                  </a:extLst>
                </p:cNvPr>
                <p:cNvSpPr/>
                <p:nvPr/>
              </p:nvSpPr>
              <p:spPr>
                <a:xfrm>
                  <a:off x="4556774" y="4284367"/>
                  <a:ext cx="63281" cy="10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611" extrusionOk="0">
                      <a:moveTo>
                        <a:pt x="292" y="1"/>
                      </a:moveTo>
                      <a:cubicBezTo>
                        <a:pt x="284" y="1"/>
                        <a:pt x="276" y="2"/>
                        <a:pt x="268" y="5"/>
                      </a:cubicBezTo>
                      <a:cubicBezTo>
                        <a:pt x="1" y="94"/>
                        <a:pt x="714" y="1611"/>
                        <a:pt x="714" y="1611"/>
                      </a:cubicBezTo>
                      <a:cubicBezTo>
                        <a:pt x="1000" y="1550"/>
                        <a:pt x="563" y="1"/>
                        <a:pt x="2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761;p33">
                  <a:extLst>
                    <a:ext uri="{FF2B5EF4-FFF2-40B4-BE49-F238E27FC236}">
                      <a16:creationId xmlns:a16="http://schemas.microsoft.com/office/drawing/2014/main" id="{B7AFFCE2-7CBF-7340-598F-C9F59DC70FC6}"/>
                    </a:ext>
                  </a:extLst>
                </p:cNvPr>
                <p:cNvSpPr/>
                <p:nvPr/>
              </p:nvSpPr>
              <p:spPr>
                <a:xfrm>
                  <a:off x="4499437" y="4354790"/>
                  <a:ext cx="107027" cy="33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526" extrusionOk="0">
                      <a:moveTo>
                        <a:pt x="227" y="1"/>
                      </a:moveTo>
                      <a:cubicBezTo>
                        <a:pt x="136" y="1"/>
                        <a:pt x="74" y="21"/>
                        <a:pt x="60" y="68"/>
                      </a:cubicBezTo>
                      <a:cubicBezTo>
                        <a:pt x="1" y="272"/>
                        <a:pt x="899" y="525"/>
                        <a:pt x="1388" y="525"/>
                      </a:cubicBezTo>
                      <a:cubicBezTo>
                        <a:pt x="1561" y="525"/>
                        <a:pt x="1683" y="493"/>
                        <a:pt x="1693" y="416"/>
                      </a:cubicBezTo>
                      <a:cubicBezTo>
                        <a:pt x="1693" y="416"/>
                        <a:pt x="645" y="1"/>
                        <a:pt x="2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762;p33">
                  <a:extLst>
                    <a:ext uri="{FF2B5EF4-FFF2-40B4-BE49-F238E27FC236}">
                      <a16:creationId xmlns:a16="http://schemas.microsoft.com/office/drawing/2014/main" id="{F9765358-DEC0-E13E-6447-FABF2EFAF0A2}"/>
                    </a:ext>
                  </a:extLst>
                </p:cNvPr>
                <p:cNvSpPr/>
                <p:nvPr/>
              </p:nvSpPr>
              <p:spPr>
                <a:xfrm>
                  <a:off x="4612025" y="4322739"/>
                  <a:ext cx="63281" cy="10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611" extrusionOk="0">
                      <a:moveTo>
                        <a:pt x="292" y="0"/>
                      </a:moveTo>
                      <a:cubicBezTo>
                        <a:pt x="284" y="0"/>
                        <a:pt x="276" y="2"/>
                        <a:pt x="269" y="4"/>
                      </a:cubicBezTo>
                      <a:cubicBezTo>
                        <a:pt x="1" y="103"/>
                        <a:pt x="715" y="1610"/>
                        <a:pt x="715" y="1610"/>
                      </a:cubicBezTo>
                      <a:cubicBezTo>
                        <a:pt x="1000" y="1558"/>
                        <a:pt x="563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763;p33">
                  <a:extLst>
                    <a:ext uri="{FF2B5EF4-FFF2-40B4-BE49-F238E27FC236}">
                      <a16:creationId xmlns:a16="http://schemas.microsoft.com/office/drawing/2014/main" id="{7797E3CA-BFBA-8928-3128-44A4780846FB}"/>
                    </a:ext>
                  </a:extLst>
                </p:cNvPr>
                <p:cNvSpPr/>
                <p:nvPr/>
              </p:nvSpPr>
              <p:spPr>
                <a:xfrm>
                  <a:off x="4554751" y="4393478"/>
                  <a:ext cx="106964" cy="3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524" extrusionOk="0">
                      <a:moveTo>
                        <a:pt x="234" y="0"/>
                      </a:moveTo>
                      <a:cubicBezTo>
                        <a:pt x="138" y="0"/>
                        <a:pt x="74" y="21"/>
                        <a:pt x="59" y="72"/>
                      </a:cubicBezTo>
                      <a:cubicBezTo>
                        <a:pt x="0" y="269"/>
                        <a:pt x="893" y="524"/>
                        <a:pt x="1383" y="524"/>
                      </a:cubicBezTo>
                      <a:cubicBezTo>
                        <a:pt x="1559" y="524"/>
                        <a:pt x="1683" y="491"/>
                        <a:pt x="1692" y="411"/>
                      </a:cubicBezTo>
                      <a:cubicBezTo>
                        <a:pt x="1692" y="411"/>
                        <a:pt x="657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764;p33">
                  <a:extLst>
                    <a:ext uri="{FF2B5EF4-FFF2-40B4-BE49-F238E27FC236}">
                      <a16:creationId xmlns:a16="http://schemas.microsoft.com/office/drawing/2014/main" id="{E77D1E53-BDB6-07D8-A941-2909B27CBAFD}"/>
                    </a:ext>
                  </a:extLst>
                </p:cNvPr>
                <p:cNvSpPr/>
                <p:nvPr/>
              </p:nvSpPr>
              <p:spPr>
                <a:xfrm>
                  <a:off x="4690435" y="4363220"/>
                  <a:ext cx="71373" cy="11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1881" extrusionOk="0">
                      <a:moveTo>
                        <a:pt x="784" y="1"/>
                      </a:moveTo>
                      <a:cubicBezTo>
                        <a:pt x="455" y="1"/>
                        <a:pt x="1" y="1870"/>
                        <a:pt x="1" y="1870"/>
                      </a:cubicBezTo>
                      <a:cubicBezTo>
                        <a:pt x="14" y="1877"/>
                        <a:pt x="29" y="1881"/>
                        <a:pt x="44" y="1881"/>
                      </a:cubicBezTo>
                      <a:cubicBezTo>
                        <a:pt x="389" y="1881"/>
                        <a:pt x="1129" y="117"/>
                        <a:pt x="812" y="6"/>
                      </a:cubicBezTo>
                      <a:cubicBezTo>
                        <a:pt x="803" y="2"/>
                        <a:pt x="794" y="1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3" name="Google Shape;765;p33">
                <a:extLst>
                  <a:ext uri="{FF2B5EF4-FFF2-40B4-BE49-F238E27FC236}">
                    <a16:creationId xmlns:a16="http://schemas.microsoft.com/office/drawing/2014/main" id="{5E2E1F70-57E0-3413-367F-27870CA178BE}"/>
                  </a:ext>
                </a:extLst>
              </p:cNvPr>
              <p:cNvSpPr/>
              <p:nvPr/>
            </p:nvSpPr>
            <p:spPr>
              <a:xfrm>
                <a:off x="2894439" y="2895498"/>
                <a:ext cx="228515" cy="54128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3257" extrusionOk="0">
                    <a:moveTo>
                      <a:pt x="0" y="1"/>
                    </a:moveTo>
                    <a:cubicBezTo>
                      <a:pt x="0" y="1"/>
                      <a:pt x="420" y="688"/>
                      <a:pt x="330" y="1161"/>
                    </a:cubicBezTo>
                    <a:cubicBezTo>
                      <a:pt x="250" y="1633"/>
                      <a:pt x="197" y="2222"/>
                      <a:pt x="527" y="2695"/>
                    </a:cubicBezTo>
                    <a:cubicBezTo>
                      <a:pt x="857" y="3177"/>
                      <a:pt x="1374" y="3257"/>
                      <a:pt x="1374" y="3257"/>
                    </a:cubicBezTo>
                    <a:cubicBezTo>
                      <a:pt x="1374" y="3257"/>
                      <a:pt x="1008" y="2686"/>
                      <a:pt x="803" y="2097"/>
                    </a:cubicBezTo>
                    <a:cubicBezTo>
                      <a:pt x="598" y="1517"/>
                      <a:pt x="875" y="1098"/>
                      <a:pt x="634" y="643"/>
                    </a:cubicBezTo>
                    <a:cubicBezTo>
                      <a:pt x="402" y="18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4" name="Google Shape;766;p33">
                <a:extLst>
                  <a:ext uri="{FF2B5EF4-FFF2-40B4-BE49-F238E27FC236}">
                    <a16:creationId xmlns:a16="http://schemas.microsoft.com/office/drawing/2014/main" id="{02588A4F-EA1C-580C-06D1-827894DA2F23}"/>
                  </a:ext>
                </a:extLst>
              </p:cNvPr>
              <p:cNvGrpSpPr/>
              <p:nvPr/>
            </p:nvGrpSpPr>
            <p:grpSpPr>
              <a:xfrm>
                <a:off x="2804032" y="1689297"/>
                <a:ext cx="487941" cy="2281311"/>
                <a:chOff x="6526006" y="2062160"/>
                <a:chExt cx="185607" cy="867782"/>
              </a:xfrm>
            </p:grpSpPr>
            <p:sp>
              <p:nvSpPr>
                <p:cNvPr id="957" name="Google Shape;767;p33">
                  <a:extLst>
                    <a:ext uri="{FF2B5EF4-FFF2-40B4-BE49-F238E27FC236}">
                      <a16:creationId xmlns:a16="http://schemas.microsoft.com/office/drawing/2014/main" id="{BF127F9A-75C7-F55A-DAB3-B9A0D4918679}"/>
                    </a:ext>
                  </a:extLst>
                </p:cNvPr>
                <p:cNvSpPr/>
                <p:nvPr/>
              </p:nvSpPr>
              <p:spPr>
                <a:xfrm>
                  <a:off x="6548572" y="2062160"/>
                  <a:ext cx="118470" cy="213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3370" extrusionOk="0">
                      <a:moveTo>
                        <a:pt x="1376" y="0"/>
                      </a:moveTo>
                      <a:cubicBezTo>
                        <a:pt x="1219" y="0"/>
                        <a:pt x="782" y="375"/>
                        <a:pt x="517" y="880"/>
                      </a:cubicBezTo>
                      <a:cubicBezTo>
                        <a:pt x="223" y="1442"/>
                        <a:pt x="0" y="2183"/>
                        <a:pt x="214" y="2718"/>
                      </a:cubicBezTo>
                      <a:lnTo>
                        <a:pt x="785" y="3369"/>
                      </a:lnTo>
                      <a:lnTo>
                        <a:pt x="1285" y="2905"/>
                      </a:lnTo>
                      <a:lnTo>
                        <a:pt x="1784" y="2290"/>
                      </a:lnTo>
                      <a:cubicBezTo>
                        <a:pt x="1784" y="2290"/>
                        <a:pt x="1873" y="1987"/>
                        <a:pt x="1811" y="1737"/>
                      </a:cubicBezTo>
                      <a:cubicBezTo>
                        <a:pt x="1749" y="1478"/>
                        <a:pt x="1624" y="1309"/>
                        <a:pt x="1650" y="1086"/>
                      </a:cubicBezTo>
                      <a:cubicBezTo>
                        <a:pt x="1677" y="862"/>
                        <a:pt x="1793" y="568"/>
                        <a:pt x="1704" y="479"/>
                      </a:cubicBezTo>
                      <a:cubicBezTo>
                        <a:pt x="1675" y="453"/>
                        <a:pt x="1647" y="445"/>
                        <a:pt x="1620" y="445"/>
                      </a:cubicBezTo>
                      <a:cubicBezTo>
                        <a:pt x="1586" y="445"/>
                        <a:pt x="1554" y="456"/>
                        <a:pt x="1524" y="456"/>
                      </a:cubicBezTo>
                      <a:cubicBezTo>
                        <a:pt x="1503" y="456"/>
                        <a:pt x="1483" y="451"/>
                        <a:pt x="1463" y="434"/>
                      </a:cubicBezTo>
                      <a:cubicBezTo>
                        <a:pt x="1401" y="381"/>
                        <a:pt x="1526" y="113"/>
                        <a:pt x="1418" y="15"/>
                      </a:cubicBezTo>
                      <a:cubicBezTo>
                        <a:pt x="1408" y="5"/>
                        <a:pt x="1394" y="0"/>
                        <a:pt x="1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8" name="Google Shape;768;p33">
                  <a:extLst>
                    <a:ext uri="{FF2B5EF4-FFF2-40B4-BE49-F238E27FC236}">
                      <a16:creationId xmlns:a16="http://schemas.microsoft.com/office/drawing/2014/main" id="{6BD75FE1-9888-CEA2-BE04-FED9E972C377}"/>
                    </a:ext>
                  </a:extLst>
                </p:cNvPr>
                <p:cNvSpPr/>
                <p:nvPr/>
              </p:nvSpPr>
              <p:spPr>
                <a:xfrm>
                  <a:off x="6526006" y="2165709"/>
                  <a:ext cx="185607" cy="15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2374" extrusionOk="0">
                      <a:moveTo>
                        <a:pt x="1481" y="1"/>
                      </a:moveTo>
                      <a:lnTo>
                        <a:pt x="1481" y="1"/>
                      </a:lnTo>
                      <a:cubicBezTo>
                        <a:pt x="1481" y="1"/>
                        <a:pt x="1249" y="402"/>
                        <a:pt x="1080" y="589"/>
                      </a:cubicBezTo>
                      <a:cubicBezTo>
                        <a:pt x="910" y="768"/>
                        <a:pt x="874" y="1089"/>
                        <a:pt x="874" y="1089"/>
                      </a:cubicBezTo>
                      <a:cubicBezTo>
                        <a:pt x="776" y="438"/>
                        <a:pt x="0" y="304"/>
                        <a:pt x="0" y="304"/>
                      </a:cubicBezTo>
                      <a:lnTo>
                        <a:pt x="0" y="304"/>
                      </a:lnTo>
                      <a:cubicBezTo>
                        <a:pt x="464" y="893"/>
                        <a:pt x="437" y="1160"/>
                        <a:pt x="446" y="1553"/>
                      </a:cubicBezTo>
                      <a:cubicBezTo>
                        <a:pt x="464" y="1954"/>
                        <a:pt x="1035" y="2374"/>
                        <a:pt x="1035" y="2374"/>
                      </a:cubicBezTo>
                      <a:cubicBezTo>
                        <a:pt x="2061" y="2052"/>
                        <a:pt x="1909" y="1499"/>
                        <a:pt x="2007" y="1053"/>
                      </a:cubicBezTo>
                      <a:cubicBezTo>
                        <a:pt x="2072" y="768"/>
                        <a:pt x="2448" y="718"/>
                        <a:pt x="2701" y="718"/>
                      </a:cubicBezTo>
                      <a:cubicBezTo>
                        <a:pt x="2836" y="718"/>
                        <a:pt x="2935" y="732"/>
                        <a:pt x="2935" y="732"/>
                      </a:cubicBezTo>
                      <a:cubicBezTo>
                        <a:pt x="2935" y="732"/>
                        <a:pt x="2730" y="527"/>
                        <a:pt x="2277" y="527"/>
                      </a:cubicBezTo>
                      <a:cubicBezTo>
                        <a:pt x="2267" y="527"/>
                        <a:pt x="2258" y="527"/>
                        <a:pt x="2248" y="527"/>
                      </a:cubicBezTo>
                      <a:cubicBezTo>
                        <a:pt x="1775" y="545"/>
                        <a:pt x="1481" y="1285"/>
                        <a:pt x="1481" y="1285"/>
                      </a:cubicBezTo>
                      <a:cubicBezTo>
                        <a:pt x="1481" y="1285"/>
                        <a:pt x="1561" y="973"/>
                        <a:pt x="1481" y="670"/>
                      </a:cubicBezTo>
                      <a:cubicBezTo>
                        <a:pt x="1392" y="375"/>
                        <a:pt x="1481" y="1"/>
                        <a:pt x="14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769;p33">
                  <a:extLst>
                    <a:ext uri="{FF2B5EF4-FFF2-40B4-BE49-F238E27FC236}">
                      <a16:creationId xmlns:a16="http://schemas.microsoft.com/office/drawing/2014/main" id="{6E807042-7154-B9D0-0B2A-A650E390DD41}"/>
                    </a:ext>
                  </a:extLst>
                </p:cNvPr>
                <p:cNvSpPr/>
                <p:nvPr/>
              </p:nvSpPr>
              <p:spPr>
                <a:xfrm>
                  <a:off x="6538965" y="2295428"/>
                  <a:ext cx="73396" cy="63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0037" extrusionOk="0">
                      <a:moveTo>
                        <a:pt x="839" y="0"/>
                      </a:moveTo>
                      <a:cubicBezTo>
                        <a:pt x="839" y="0"/>
                        <a:pt x="197" y="1339"/>
                        <a:pt x="232" y="2311"/>
                      </a:cubicBezTo>
                      <a:cubicBezTo>
                        <a:pt x="268" y="3283"/>
                        <a:pt x="669" y="4059"/>
                        <a:pt x="687" y="4934"/>
                      </a:cubicBezTo>
                      <a:cubicBezTo>
                        <a:pt x="705" y="5808"/>
                        <a:pt x="0" y="8359"/>
                        <a:pt x="0" y="10037"/>
                      </a:cubicBezTo>
                      <a:lnTo>
                        <a:pt x="553" y="10037"/>
                      </a:lnTo>
                      <a:cubicBezTo>
                        <a:pt x="553" y="10037"/>
                        <a:pt x="518" y="8074"/>
                        <a:pt x="839" y="6611"/>
                      </a:cubicBezTo>
                      <a:cubicBezTo>
                        <a:pt x="1160" y="5148"/>
                        <a:pt x="866" y="4042"/>
                        <a:pt x="509" y="2650"/>
                      </a:cubicBezTo>
                      <a:cubicBezTo>
                        <a:pt x="295" y="1794"/>
                        <a:pt x="1008" y="152"/>
                        <a:pt x="1008" y="152"/>
                      </a:cubicBez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5" name="Google Shape;770;p33">
                <a:extLst>
                  <a:ext uri="{FF2B5EF4-FFF2-40B4-BE49-F238E27FC236}">
                    <a16:creationId xmlns:a16="http://schemas.microsoft.com/office/drawing/2014/main" id="{602AAFB8-F766-2A18-CCF3-C0BDDFCC1D93}"/>
                  </a:ext>
                </a:extLst>
              </p:cNvPr>
              <p:cNvSpPr/>
              <p:nvPr/>
            </p:nvSpPr>
            <p:spPr>
              <a:xfrm>
                <a:off x="3856673" y="3515549"/>
                <a:ext cx="180984" cy="137774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29" extrusionOk="0">
                    <a:moveTo>
                      <a:pt x="923" y="0"/>
                    </a:moveTo>
                    <a:cubicBezTo>
                      <a:pt x="897" y="0"/>
                      <a:pt x="871" y="8"/>
                      <a:pt x="848" y="26"/>
                    </a:cubicBezTo>
                    <a:lnTo>
                      <a:pt x="0" y="570"/>
                    </a:lnTo>
                    <a:lnTo>
                      <a:pt x="723" y="828"/>
                    </a:lnTo>
                    <a:lnTo>
                      <a:pt x="1017" y="391"/>
                    </a:lnTo>
                    <a:cubicBezTo>
                      <a:pt x="1080" y="302"/>
                      <a:pt x="1088" y="186"/>
                      <a:pt x="1044" y="88"/>
                    </a:cubicBezTo>
                    <a:cubicBezTo>
                      <a:pt x="1026" y="34"/>
                      <a:pt x="975" y="0"/>
                      <a:pt x="923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771;p33">
                <a:extLst>
                  <a:ext uri="{FF2B5EF4-FFF2-40B4-BE49-F238E27FC236}">
                    <a16:creationId xmlns:a16="http://schemas.microsoft.com/office/drawing/2014/main" id="{60E7EA9E-4DC2-BA08-688E-96ADE3BA408E}"/>
                  </a:ext>
                </a:extLst>
              </p:cNvPr>
              <p:cNvSpPr/>
              <p:nvPr/>
            </p:nvSpPr>
            <p:spPr>
              <a:xfrm>
                <a:off x="2514863" y="2186869"/>
                <a:ext cx="172175" cy="17068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27" extrusionOk="0">
                    <a:moveTo>
                      <a:pt x="518" y="1"/>
                    </a:moveTo>
                    <a:cubicBezTo>
                      <a:pt x="233" y="1"/>
                      <a:pt x="1" y="233"/>
                      <a:pt x="1" y="509"/>
                    </a:cubicBezTo>
                    <a:cubicBezTo>
                      <a:pt x="1" y="795"/>
                      <a:pt x="233" y="1027"/>
                      <a:pt x="518" y="1027"/>
                    </a:cubicBezTo>
                    <a:cubicBezTo>
                      <a:pt x="803" y="1027"/>
                      <a:pt x="1035" y="795"/>
                      <a:pt x="1035" y="509"/>
                    </a:cubicBezTo>
                    <a:cubicBezTo>
                      <a:pt x="1035" y="233"/>
                      <a:pt x="803" y="1"/>
                      <a:pt x="518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772;p33">
                <a:extLst>
                  <a:ext uri="{FF2B5EF4-FFF2-40B4-BE49-F238E27FC236}">
                    <a16:creationId xmlns:a16="http://schemas.microsoft.com/office/drawing/2014/main" id="{69B221FB-4748-41BA-36CD-B0C2DA4463ED}"/>
                  </a:ext>
                </a:extLst>
              </p:cNvPr>
              <p:cNvSpPr/>
              <p:nvPr/>
            </p:nvSpPr>
            <p:spPr>
              <a:xfrm>
                <a:off x="2608261" y="2222433"/>
                <a:ext cx="58001" cy="96558"/>
              </a:xfrm>
              <a:custGeom>
                <a:avLst/>
                <a:gdLst/>
                <a:ahLst/>
                <a:cxnLst/>
                <a:rect l="l" t="t" r="r" b="b"/>
                <a:pathLst>
                  <a:path w="349" h="581" extrusionOk="0">
                    <a:moveTo>
                      <a:pt x="215" y="1"/>
                    </a:moveTo>
                    <a:cubicBezTo>
                      <a:pt x="188" y="10"/>
                      <a:pt x="179" y="27"/>
                      <a:pt x="161" y="36"/>
                    </a:cubicBezTo>
                    <a:cubicBezTo>
                      <a:pt x="152" y="54"/>
                      <a:pt x="143" y="63"/>
                      <a:pt x="134" y="81"/>
                    </a:cubicBezTo>
                    <a:cubicBezTo>
                      <a:pt x="117" y="108"/>
                      <a:pt x="99" y="143"/>
                      <a:pt x="90" y="170"/>
                    </a:cubicBezTo>
                    <a:cubicBezTo>
                      <a:pt x="72" y="206"/>
                      <a:pt x="63" y="233"/>
                      <a:pt x="54" y="268"/>
                    </a:cubicBezTo>
                    <a:cubicBezTo>
                      <a:pt x="38" y="325"/>
                      <a:pt x="22" y="390"/>
                      <a:pt x="5" y="448"/>
                    </a:cubicBezTo>
                    <a:lnTo>
                      <a:pt x="5" y="448"/>
                    </a:lnTo>
                    <a:cubicBezTo>
                      <a:pt x="4" y="450"/>
                      <a:pt x="2" y="453"/>
                      <a:pt x="1" y="456"/>
                    </a:cubicBezTo>
                    <a:lnTo>
                      <a:pt x="3" y="457"/>
                    </a:lnTo>
                    <a:lnTo>
                      <a:pt x="3" y="457"/>
                    </a:lnTo>
                    <a:cubicBezTo>
                      <a:pt x="2" y="459"/>
                      <a:pt x="1" y="462"/>
                      <a:pt x="1" y="465"/>
                    </a:cubicBezTo>
                    <a:cubicBezTo>
                      <a:pt x="1" y="474"/>
                      <a:pt x="1" y="482"/>
                      <a:pt x="10" y="491"/>
                    </a:cubicBezTo>
                    <a:cubicBezTo>
                      <a:pt x="15" y="494"/>
                      <a:pt x="19" y="495"/>
                      <a:pt x="23" y="495"/>
                    </a:cubicBezTo>
                    <a:cubicBezTo>
                      <a:pt x="33" y="495"/>
                      <a:pt x="39" y="489"/>
                      <a:pt x="45" y="482"/>
                    </a:cubicBezTo>
                    <a:cubicBezTo>
                      <a:pt x="63" y="438"/>
                      <a:pt x="90" y="384"/>
                      <a:pt x="126" y="349"/>
                    </a:cubicBezTo>
                    <a:cubicBezTo>
                      <a:pt x="134" y="331"/>
                      <a:pt x="152" y="304"/>
                      <a:pt x="170" y="295"/>
                    </a:cubicBezTo>
                    <a:cubicBezTo>
                      <a:pt x="179" y="286"/>
                      <a:pt x="188" y="277"/>
                      <a:pt x="197" y="277"/>
                    </a:cubicBezTo>
                    <a:cubicBezTo>
                      <a:pt x="206" y="277"/>
                      <a:pt x="215" y="277"/>
                      <a:pt x="224" y="286"/>
                    </a:cubicBezTo>
                    <a:cubicBezTo>
                      <a:pt x="233" y="295"/>
                      <a:pt x="241" y="322"/>
                      <a:pt x="250" y="340"/>
                    </a:cubicBezTo>
                    <a:cubicBezTo>
                      <a:pt x="259" y="366"/>
                      <a:pt x="259" y="393"/>
                      <a:pt x="268" y="420"/>
                    </a:cubicBezTo>
                    <a:cubicBezTo>
                      <a:pt x="268" y="474"/>
                      <a:pt x="268" y="527"/>
                      <a:pt x="268" y="581"/>
                    </a:cubicBezTo>
                    <a:cubicBezTo>
                      <a:pt x="277" y="527"/>
                      <a:pt x="286" y="474"/>
                      <a:pt x="286" y="420"/>
                    </a:cubicBezTo>
                    <a:cubicBezTo>
                      <a:pt x="286" y="393"/>
                      <a:pt x="286" y="366"/>
                      <a:pt x="277" y="340"/>
                    </a:cubicBezTo>
                    <a:cubicBezTo>
                      <a:pt x="277" y="313"/>
                      <a:pt x="268" y="277"/>
                      <a:pt x="241" y="259"/>
                    </a:cubicBezTo>
                    <a:cubicBezTo>
                      <a:pt x="233" y="242"/>
                      <a:pt x="206" y="242"/>
                      <a:pt x="188" y="242"/>
                    </a:cubicBezTo>
                    <a:cubicBezTo>
                      <a:pt x="179" y="242"/>
                      <a:pt x="161" y="250"/>
                      <a:pt x="152" y="259"/>
                    </a:cubicBezTo>
                    <a:cubicBezTo>
                      <a:pt x="126" y="277"/>
                      <a:pt x="108" y="295"/>
                      <a:pt x="90" y="322"/>
                    </a:cubicBezTo>
                    <a:cubicBezTo>
                      <a:pt x="89" y="323"/>
                      <a:pt x="88" y="324"/>
                      <a:pt x="88" y="324"/>
                    </a:cubicBezTo>
                    <a:lnTo>
                      <a:pt x="88" y="324"/>
                    </a:lnTo>
                    <a:cubicBezTo>
                      <a:pt x="91" y="312"/>
                      <a:pt x="95" y="299"/>
                      <a:pt x="99" y="286"/>
                    </a:cubicBezTo>
                    <a:cubicBezTo>
                      <a:pt x="117" y="224"/>
                      <a:pt x="134" y="161"/>
                      <a:pt x="170" y="99"/>
                    </a:cubicBezTo>
                    <a:cubicBezTo>
                      <a:pt x="179" y="90"/>
                      <a:pt x="188" y="72"/>
                      <a:pt x="197" y="63"/>
                    </a:cubicBezTo>
                    <a:cubicBezTo>
                      <a:pt x="206" y="54"/>
                      <a:pt x="215" y="36"/>
                      <a:pt x="224" y="36"/>
                    </a:cubicBezTo>
                    <a:lnTo>
                      <a:pt x="241" y="36"/>
                    </a:lnTo>
                    <a:cubicBezTo>
                      <a:pt x="241" y="36"/>
                      <a:pt x="241" y="36"/>
                      <a:pt x="250" y="45"/>
                    </a:cubicBezTo>
                    <a:lnTo>
                      <a:pt x="259" y="45"/>
                    </a:lnTo>
                    <a:cubicBezTo>
                      <a:pt x="268" y="45"/>
                      <a:pt x="268" y="54"/>
                      <a:pt x="277" y="63"/>
                    </a:cubicBezTo>
                    <a:cubicBezTo>
                      <a:pt x="277" y="63"/>
                      <a:pt x="286" y="72"/>
                      <a:pt x="286" y="81"/>
                    </a:cubicBezTo>
                    <a:cubicBezTo>
                      <a:pt x="304" y="99"/>
                      <a:pt x="322" y="135"/>
                      <a:pt x="322" y="161"/>
                    </a:cubicBezTo>
                    <a:cubicBezTo>
                      <a:pt x="331" y="197"/>
                      <a:pt x="340" y="233"/>
                      <a:pt x="340" y="259"/>
                    </a:cubicBezTo>
                    <a:cubicBezTo>
                      <a:pt x="349" y="233"/>
                      <a:pt x="349" y="197"/>
                      <a:pt x="340" y="161"/>
                    </a:cubicBezTo>
                    <a:cubicBezTo>
                      <a:pt x="340" y="126"/>
                      <a:pt x="331" y="99"/>
                      <a:pt x="313" y="63"/>
                    </a:cubicBezTo>
                    <a:cubicBezTo>
                      <a:pt x="304" y="54"/>
                      <a:pt x="304" y="45"/>
                      <a:pt x="295" y="45"/>
                    </a:cubicBezTo>
                    <a:cubicBezTo>
                      <a:pt x="286" y="36"/>
                      <a:pt x="286" y="27"/>
                      <a:pt x="277" y="19"/>
                    </a:cubicBezTo>
                    <a:lnTo>
                      <a:pt x="259" y="10"/>
                    </a:lnTo>
                    <a:lnTo>
                      <a:pt x="250" y="10"/>
                    </a:lnTo>
                    <a:cubicBezTo>
                      <a:pt x="241" y="1"/>
                      <a:pt x="22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773;p33">
                <a:extLst>
                  <a:ext uri="{FF2B5EF4-FFF2-40B4-BE49-F238E27FC236}">
                    <a16:creationId xmlns:a16="http://schemas.microsoft.com/office/drawing/2014/main" id="{74AFCF64-AC13-A72F-8718-A5CA2F9AA1F4}"/>
                  </a:ext>
                </a:extLst>
              </p:cNvPr>
              <p:cNvSpPr/>
              <p:nvPr/>
            </p:nvSpPr>
            <p:spPr>
              <a:xfrm>
                <a:off x="2056680" y="2186869"/>
                <a:ext cx="170680" cy="17068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027" extrusionOk="0">
                    <a:moveTo>
                      <a:pt x="509" y="1"/>
                    </a:moveTo>
                    <a:cubicBezTo>
                      <a:pt x="224" y="1"/>
                      <a:pt x="1" y="233"/>
                      <a:pt x="1" y="509"/>
                    </a:cubicBezTo>
                    <a:cubicBezTo>
                      <a:pt x="1" y="795"/>
                      <a:pt x="224" y="1027"/>
                      <a:pt x="509" y="1027"/>
                    </a:cubicBezTo>
                    <a:cubicBezTo>
                      <a:pt x="795" y="1027"/>
                      <a:pt x="1027" y="795"/>
                      <a:pt x="1027" y="509"/>
                    </a:cubicBezTo>
                    <a:cubicBezTo>
                      <a:pt x="1027" y="233"/>
                      <a:pt x="795" y="1"/>
                      <a:pt x="509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774;p33">
                <a:extLst>
                  <a:ext uri="{FF2B5EF4-FFF2-40B4-BE49-F238E27FC236}">
                    <a16:creationId xmlns:a16="http://schemas.microsoft.com/office/drawing/2014/main" id="{30765249-EFBC-0662-6BF7-B837ED84D6CA}"/>
                  </a:ext>
                </a:extLst>
              </p:cNvPr>
              <p:cNvSpPr/>
              <p:nvPr/>
            </p:nvSpPr>
            <p:spPr>
              <a:xfrm>
                <a:off x="2291007" y="2444794"/>
                <a:ext cx="160210" cy="270063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625" extrusionOk="0">
                    <a:moveTo>
                      <a:pt x="1" y="1"/>
                    </a:moveTo>
                    <a:lnTo>
                      <a:pt x="1" y="1624"/>
                    </a:lnTo>
                    <a:lnTo>
                      <a:pt x="964" y="1624"/>
                    </a:lnTo>
                    <a:lnTo>
                      <a:pt x="964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775;p33">
                <a:extLst>
                  <a:ext uri="{FF2B5EF4-FFF2-40B4-BE49-F238E27FC236}">
                    <a16:creationId xmlns:a16="http://schemas.microsoft.com/office/drawing/2014/main" id="{BFD0F249-2843-FADF-7327-CC4F4A52B15A}"/>
                  </a:ext>
                </a:extLst>
              </p:cNvPr>
              <p:cNvSpPr/>
              <p:nvPr/>
            </p:nvSpPr>
            <p:spPr>
              <a:xfrm>
                <a:off x="2291007" y="2510106"/>
                <a:ext cx="160210" cy="50523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04" extrusionOk="0">
                    <a:moveTo>
                      <a:pt x="1" y="0"/>
                    </a:moveTo>
                    <a:lnTo>
                      <a:pt x="1" y="188"/>
                    </a:lnTo>
                    <a:cubicBezTo>
                      <a:pt x="1" y="188"/>
                      <a:pt x="357" y="304"/>
                      <a:pt x="964" y="304"/>
                    </a:cubicBezTo>
                    <a:lnTo>
                      <a:pt x="9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776;p33">
                <a:extLst>
                  <a:ext uri="{FF2B5EF4-FFF2-40B4-BE49-F238E27FC236}">
                    <a16:creationId xmlns:a16="http://schemas.microsoft.com/office/drawing/2014/main" id="{8F91CA5C-455B-6FC9-71B9-1EE426D0954A}"/>
                  </a:ext>
                </a:extLst>
              </p:cNvPr>
              <p:cNvSpPr/>
              <p:nvPr/>
            </p:nvSpPr>
            <p:spPr>
              <a:xfrm>
                <a:off x="2148749" y="2050428"/>
                <a:ext cx="444897" cy="4731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2847" extrusionOk="0">
                    <a:moveTo>
                      <a:pt x="0" y="1"/>
                    </a:moveTo>
                    <a:lnTo>
                      <a:pt x="0" y="1393"/>
                    </a:lnTo>
                    <a:cubicBezTo>
                      <a:pt x="0" y="1598"/>
                      <a:pt x="36" y="1803"/>
                      <a:pt x="116" y="1999"/>
                    </a:cubicBezTo>
                    <a:cubicBezTo>
                      <a:pt x="259" y="2383"/>
                      <a:pt x="589" y="2847"/>
                      <a:pt x="1338" y="2847"/>
                    </a:cubicBezTo>
                    <a:cubicBezTo>
                      <a:pt x="2088" y="2847"/>
                      <a:pt x="2418" y="2383"/>
                      <a:pt x="2560" y="1999"/>
                    </a:cubicBezTo>
                    <a:cubicBezTo>
                      <a:pt x="2641" y="1803"/>
                      <a:pt x="2676" y="1598"/>
                      <a:pt x="2676" y="1393"/>
                    </a:cubicBez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777;p33">
                <a:extLst>
                  <a:ext uri="{FF2B5EF4-FFF2-40B4-BE49-F238E27FC236}">
                    <a16:creationId xmlns:a16="http://schemas.microsoft.com/office/drawing/2014/main" id="{C6DF5F1F-F2E1-BC36-205D-8F52C57303F9}"/>
                  </a:ext>
                </a:extLst>
              </p:cNvPr>
              <p:cNvSpPr/>
              <p:nvPr/>
            </p:nvSpPr>
            <p:spPr>
              <a:xfrm>
                <a:off x="2323580" y="2378152"/>
                <a:ext cx="105532" cy="3124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88" extrusionOk="0">
                    <a:moveTo>
                      <a:pt x="634" y="0"/>
                    </a:moveTo>
                    <a:cubicBezTo>
                      <a:pt x="625" y="27"/>
                      <a:pt x="607" y="45"/>
                      <a:pt x="581" y="63"/>
                    </a:cubicBezTo>
                    <a:cubicBezTo>
                      <a:pt x="554" y="81"/>
                      <a:pt x="536" y="90"/>
                      <a:pt x="509" y="99"/>
                    </a:cubicBezTo>
                    <a:cubicBezTo>
                      <a:pt x="456" y="116"/>
                      <a:pt x="402" y="125"/>
                      <a:pt x="340" y="134"/>
                    </a:cubicBezTo>
                    <a:cubicBezTo>
                      <a:pt x="313" y="139"/>
                      <a:pt x="286" y="141"/>
                      <a:pt x="259" y="141"/>
                    </a:cubicBezTo>
                    <a:cubicBezTo>
                      <a:pt x="233" y="141"/>
                      <a:pt x="206" y="139"/>
                      <a:pt x="179" y="134"/>
                    </a:cubicBezTo>
                    <a:cubicBezTo>
                      <a:pt x="117" y="134"/>
                      <a:pt x="63" y="125"/>
                      <a:pt x="1" y="116"/>
                    </a:cubicBezTo>
                    <a:lnTo>
                      <a:pt x="1" y="116"/>
                    </a:lnTo>
                    <a:cubicBezTo>
                      <a:pt x="54" y="143"/>
                      <a:pt x="117" y="161"/>
                      <a:pt x="170" y="170"/>
                    </a:cubicBezTo>
                    <a:cubicBezTo>
                      <a:pt x="197" y="179"/>
                      <a:pt x="233" y="179"/>
                      <a:pt x="259" y="188"/>
                    </a:cubicBezTo>
                    <a:cubicBezTo>
                      <a:pt x="286" y="188"/>
                      <a:pt x="322" y="188"/>
                      <a:pt x="349" y="179"/>
                    </a:cubicBezTo>
                    <a:cubicBezTo>
                      <a:pt x="411" y="179"/>
                      <a:pt x="465" y="161"/>
                      <a:pt x="518" y="134"/>
                    </a:cubicBezTo>
                    <a:cubicBezTo>
                      <a:pt x="545" y="125"/>
                      <a:pt x="572" y="107"/>
                      <a:pt x="598" y="81"/>
                    </a:cubicBezTo>
                    <a:cubicBezTo>
                      <a:pt x="607" y="72"/>
                      <a:pt x="616" y="63"/>
                      <a:pt x="625" y="45"/>
                    </a:cubicBezTo>
                    <a:cubicBezTo>
                      <a:pt x="634" y="36"/>
                      <a:pt x="634" y="18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778;p33">
                <a:extLst>
                  <a:ext uri="{FF2B5EF4-FFF2-40B4-BE49-F238E27FC236}">
                    <a16:creationId xmlns:a16="http://schemas.microsoft.com/office/drawing/2014/main" id="{7224A0CB-F8C6-4D9A-09F1-F55FBE077E31}"/>
                  </a:ext>
                </a:extLst>
              </p:cNvPr>
              <p:cNvSpPr/>
              <p:nvPr/>
            </p:nvSpPr>
            <p:spPr>
              <a:xfrm>
                <a:off x="2428944" y="2209138"/>
                <a:ext cx="92071" cy="490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95" extrusionOk="0">
                    <a:moveTo>
                      <a:pt x="553" y="0"/>
                    </a:moveTo>
                    <a:lnTo>
                      <a:pt x="553" y="0"/>
                    </a:lnTo>
                    <a:cubicBezTo>
                      <a:pt x="509" y="36"/>
                      <a:pt x="464" y="81"/>
                      <a:pt x="411" y="116"/>
                    </a:cubicBezTo>
                    <a:lnTo>
                      <a:pt x="384" y="143"/>
                    </a:lnTo>
                    <a:cubicBezTo>
                      <a:pt x="366" y="152"/>
                      <a:pt x="357" y="161"/>
                      <a:pt x="348" y="170"/>
                    </a:cubicBezTo>
                    <a:cubicBezTo>
                      <a:pt x="321" y="188"/>
                      <a:pt x="295" y="206"/>
                      <a:pt x="268" y="215"/>
                    </a:cubicBezTo>
                    <a:cubicBezTo>
                      <a:pt x="259" y="223"/>
                      <a:pt x="241" y="232"/>
                      <a:pt x="232" y="232"/>
                    </a:cubicBezTo>
                    <a:cubicBezTo>
                      <a:pt x="223" y="241"/>
                      <a:pt x="223" y="241"/>
                      <a:pt x="214" y="241"/>
                    </a:cubicBezTo>
                    <a:lnTo>
                      <a:pt x="205" y="241"/>
                    </a:lnTo>
                    <a:lnTo>
                      <a:pt x="196" y="250"/>
                    </a:lnTo>
                    <a:cubicBezTo>
                      <a:pt x="170" y="250"/>
                      <a:pt x="143" y="250"/>
                      <a:pt x="116" y="241"/>
                    </a:cubicBezTo>
                    <a:cubicBezTo>
                      <a:pt x="63" y="223"/>
                      <a:pt x="27" y="179"/>
                      <a:pt x="0" y="116"/>
                    </a:cubicBezTo>
                    <a:lnTo>
                      <a:pt x="0" y="116"/>
                    </a:lnTo>
                    <a:cubicBezTo>
                      <a:pt x="0" y="152"/>
                      <a:pt x="9" y="179"/>
                      <a:pt x="27" y="206"/>
                    </a:cubicBezTo>
                    <a:cubicBezTo>
                      <a:pt x="45" y="232"/>
                      <a:pt x="72" y="259"/>
                      <a:pt x="98" y="277"/>
                    </a:cubicBezTo>
                    <a:cubicBezTo>
                      <a:pt x="134" y="286"/>
                      <a:pt x="161" y="295"/>
                      <a:pt x="196" y="295"/>
                    </a:cubicBezTo>
                    <a:cubicBezTo>
                      <a:pt x="232" y="286"/>
                      <a:pt x="268" y="277"/>
                      <a:pt x="295" y="259"/>
                    </a:cubicBezTo>
                    <a:cubicBezTo>
                      <a:pt x="348" y="232"/>
                      <a:pt x="393" y="188"/>
                      <a:pt x="437" y="143"/>
                    </a:cubicBezTo>
                    <a:cubicBezTo>
                      <a:pt x="482" y="99"/>
                      <a:pt x="518" y="54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779;p33">
                <a:extLst>
                  <a:ext uri="{FF2B5EF4-FFF2-40B4-BE49-F238E27FC236}">
                    <a16:creationId xmlns:a16="http://schemas.microsoft.com/office/drawing/2014/main" id="{D6378C84-8F7B-8461-EB60-0C22D493F42B}"/>
                  </a:ext>
                </a:extLst>
              </p:cNvPr>
              <p:cNvSpPr/>
              <p:nvPr/>
            </p:nvSpPr>
            <p:spPr>
              <a:xfrm>
                <a:off x="2507385" y="2222433"/>
                <a:ext cx="29915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9" extrusionOk="0">
                    <a:moveTo>
                      <a:pt x="1" y="1"/>
                    </a:moveTo>
                    <a:cubicBezTo>
                      <a:pt x="19" y="27"/>
                      <a:pt x="28" y="36"/>
                      <a:pt x="37" y="54"/>
                    </a:cubicBezTo>
                    <a:cubicBezTo>
                      <a:pt x="55" y="72"/>
                      <a:pt x="63" y="90"/>
                      <a:pt x="81" y="108"/>
                    </a:cubicBezTo>
                    <a:cubicBezTo>
                      <a:pt x="90" y="126"/>
                      <a:pt x="99" y="143"/>
                      <a:pt x="117" y="161"/>
                    </a:cubicBezTo>
                    <a:cubicBezTo>
                      <a:pt x="135" y="170"/>
                      <a:pt x="153" y="188"/>
                      <a:pt x="179" y="188"/>
                    </a:cubicBezTo>
                    <a:cubicBezTo>
                      <a:pt x="179" y="161"/>
                      <a:pt x="162" y="143"/>
                      <a:pt x="153" y="126"/>
                    </a:cubicBezTo>
                    <a:cubicBezTo>
                      <a:pt x="144" y="108"/>
                      <a:pt x="126" y="99"/>
                      <a:pt x="108" y="81"/>
                    </a:cubicBezTo>
                    <a:cubicBezTo>
                      <a:pt x="90" y="72"/>
                      <a:pt x="72" y="54"/>
                      <a:pt x="55" y="45"/>
                    </a:cubicBezTo>
                    <a:cubicBezTo>
                      <a:pt x="37" y="27"/>
                      <a:pt x="28" y="19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780;p33">
                <a:extLst>
                  <a:ext uri="{FF2B5EF4-FFF2-40B4-BE49-F238E27FC236}">
                    <a16:creationId xmlns:a16="http://schemas.microsoft.com/office/drawing/2014/main" id="{1BD923BF-CB02-6974-65AD-F17B78BC7B85}"/>
                  </a:ext>
                </a:extLst>
              </p:cNvPr>
              <p:cNvSpPr/>
              <p:nvPr/>
            </p:nvSpPr>
            <p:spPr>
              <a:xfrm>
                <a:off x="2501568" y="2228416"/>
                <a:ext cx="17949" cy="4021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42" extrusionOk="0">
                    <a:moveTo>
                      <a:pt x="0" y="0"/>
                    </a:moveTo>
                    <a:cubicBezTo>
                      <a:pt x="9" y="27"/>
                      <a:pt x="9" y="45"/>
                      <a:pt x="18" y="63"/>
                    </a:cubicBezTo>
                    <a:cubicBezTo>
                      <a:pt x="18" y="90"/>
                      <a:pt x="27" y="107"/>
                      <a:pt x="36" y="134"/>
                    </a:cubicBezTo>
                    <a:cubicBezTo>
                      <a:pt x="36" y="152"/>
                      <a:pt x="45" y="170"/>
                      <a:pt x="54" y="197"/>
                    </a:cubicBezTo>
                    <a:cubicBezTo>
                      <a:pt x="63" y="214"/>
                      <a:pt x="72" y="232"/>
                      <a:pt x="98" y="241"/>
                    </a:cubicBezTo>
                    <a:cubicBezTo>
                      <a:pt x="107" y="214"/>
                      <a:pt x="98" y="197"/>
                      <a:pt x="98" y="179"/>
                    </a:cubicBezTo>
                    <a:cubicBezTo>
                      <a:pt x="90" y="152"/>
                      <a:pt x="81" y="134"/>
                      <a:pt x="72" y="116"/>
                    </a:cubicBezTo>
                    <a:cubicBezTo>
                      <a:pt x="63" y="99"/>
                      <a:pt x="54" y="81"/>
                      <a:pt x="36" y="54"/>
                    </a:cubicBezTo>
                    <a:cubicBezTo>
                      <a:pt x="27" y="36"/>
                      <a:pt x="18" y="18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781;p33">
                <a:extLst>
                  <a:ext uri="{FF2B5EF4-FFF2-40B4-BE49-F238E27FC236}">
                    <a16:creationId xmlns:a16="http://schemas.microsoft.com/office/drawing/2014/main" id="{BC8D6619-3521-31AE-C512-01F07E2C7602}"/>
                  </a:ext>
                </a:extLst>
              </p:cNvPr>
              <p:cNvSpPr/>
              <p:nvPr/>
            </p:nvSpPr>
            <p:spPr>
              <a:xfrm>
                <a:off x="2221373" y="2209138"/>
                <a:ext cx="92071" cy="490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54"/>
                      <a:pt x="72" y="99"/>
                      <a:pt x="116" y="143"/>
                    </a:cubicBezTo>
                    <a:cubicBezTo>
                      <a:pt x="161" y="188"/>
                      <a:pt x="205" y="232"/>
                      <a:pt x="259" y="259"/>
                    </a:cubicBezTo>
                    <a:cubicBezTo>
                      <a:pt x="286" y="277"/>
                      <a:pt x="321" y="286"/>
                      <a:pt x="357" y="295"/>
                    </a:cubicBezTo>
                    <a:cubicBezTo>
                      <a:pt x="393" y="295"/>
                      <a:pt x="420" y="286"/>
                      <a:pt x="455" y="277"/>
                    </a:cubicBezTo>
                    <a:cubicBezTo>
                      <a:pt x="482" y="259"/>
                      <a:pt x="509" y="232"/>
                      <a:pt x="527" y="206"/>
                    </a:cubicBezTo>
                    <a:cubicBezTo>
                      <a:pt x="544" y="179"/>
                      <a:pt x="553" y="152"/>
                      <a:pt x="553" y="116"/>
                    </a:cubicBezTo>
                    <a:lnTo>
                      <a:pt x="553" y="116"/>
                    </a:lnTo>
                    <a:cubicBezTo>
                      <a:pt x="527" y="179"/>
                      <a:pt x="491" y="223"/>
                      <a:pt x="437" y="241"/>
                    </a:cubicBezTo>
                    <a:cubicBezTo>
                      <a:pt x="411" y="250"/>
                      <a:pt x="384" y="250"/>
                      <a:pt x="357" y="250"/>
                    </a:cubicBezTo>
                    <a:lnTo>
                      <a:pt x="348" y="241"/>
                    </a:lnTo>
                    <a:lnTo>
                      <a:pt x="339" y="241"/>
                    </a:lnTo>
                    <a:cubicBezTo>
                      <a:pt x="330" y="241"/>
                      <a:pt x="330" y="241"/>
                      <a:pt x="321" y="232"/>
                    </a:cubicBezTo>
                    <a:cubicBezTo>
                      <a:pt x="312" y="232"/>
                      <a:pt x="295" y="223"/>
                      <a:pt x="286" y="215"/>
                    </a:cubicBezTo>
                    <a:cubicBezTo>
                      <a:pt x="259" y="206"/>
                      <a:pt x="232" y="188"/>
                      <a:pt x="214" y="170"/>
                    </a:cubicBezTo>
                    <a:cubicBezTo>
                      <a:pt x="196" y="161"/>
                      <a:pt x="188" y="152"/>
                      <a:pt x="179" y="143"/>
                    </a:cubicBezTo>
                    <a:lnTo>
                      <a:pt x="143" y="116"/>
                    </a:lnTo>
                    <a:cubicBezTo>
                      <a:pt x="98" y="81"/>
                      <a:pt x="45" y="36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782;p33">
                <a:extLst>
                  <a:ext uri="{FF2B5EF4-FFF2-40B4-BE49-F238E27FC236}">
                    <a16:creationId xmlns:a16="http://schemas.microsoft.com/office/drawing/2014/main" id="{4AAF9DDE-818D-1C5A-18B8-BC3469F41895}"/>
                  </a:ext>
                </a:extLst>
              </p:cNvPr>
              <p:cNvSpPr/>
              <p:nvPr/>
            </p:nvSpPr>
            <p:spPr>
              <a:xfrm>
                <a:off x="2205087" y="2222433"/>
                <a:ext cx="29748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9" extrusionOk="0">
                    <a:moveTo>
                      <a:pt x="170" y="1"/>
                    </a:moveTo>
                    <a:cubicBezTo>
                      <a:pt x="161" y="19"/>
                      <a:pt x="143" y="27"/>
                      <a:pt x="125" y="45"/>
                    </a:cubicBezTo>
                    <a:cubicBezTo>
                      <a:pt x="107" y="54"/>
                      <a:pt x="89" y="72"/>
                      <a:pt x="71" y="81"/>
                    </a:cubicBezTo>
                    <a:cubicBezTo>
                      <a:pt x="63" y="99"/>
                      <a:pt x="36" y="108"/>
                      <a:pt x="27" y="126"/>
                    </a:cubicBezTo>
                    <a:cubicBezTo>
                      <a:pt x="18" y="143"/>
                      <a:pt x="0" y="161"/>
                      <a:pt x="0" y="188"/>
                    </a:cubicBezTo>
                    <a:cubicBezTo>
                      <a:pt x="27" y="188"/>
                      <a:pt x="45" y="170"/>
                      <a:pt x="63" y="161"/>
                    </a:cubicBezTo>
                    <a:cubicBezTo>
                      <a:pt x="80" y="143"/>
                      <a:pt x="89" y="126"/>
                      <a:pt x="98" y="108"/>
                    </a:cubicBezTo>
                    <a:cubicBezTo>
                      <a:pt x="116" y="90"/>
                      <a:pt x="125" y="72"/>
                      <a:pt x="143" y="54"/>
                    </a:cubicBezTo>
                    <a:cubicBezTo>
                      <a:pt x="152" y="36"/>
                      <a:pt x="170" y="27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783;p33">
                <a:extLst>
                  <a:ext uri="{FF2B5EF4-FFF2-40B4-BE49-F238E27FC236}">
                    <a16:creationId xmlns:a16="http://schemas.microsoft.com/office/drawing/2014/main" id="{F0B91544-835B-35AE-44B1-86875BFBE44D}"/>
                  </a:ext>
                </a:extLst>
              </p:cNvPr>
              <p:cNvSpPr/>
              <p:nvPr/>
            </p:nvSpPr>
            <p:spPr>
              <a:xfrm>
                <a:off x="2222869" y="2228416"/>
                <a:ext cx="17949" cy="4021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42" extrusionOk="0">
                    <a:moveTo>
                      <a:pt x="98" y="0"/>
                    </a:moveTo>
                    <a:cubicBezTo>
                      <a:pt x="89" y="18"/>
                      <a:pt x="80" y="36"/>
                      <a:pt x="72" y="54"/>
                    </a:cubicBezTo>
                    <a:cubicBezTo>
                      <a:pt x="63" y="81"/>
                      <a:pt x="45" y="99"/>
                      <a:pt x="36" y="116"/>
                    </a:cubicBezTo>
                    <a:cubicBezTo>
                      <a:pt x="27" y="134"/>
                      <a:pt x="18" y="152"/>
                      <a:pt x="9" y="179"/>
                    </a:cubicBezTo>
                    <a:cubicBezTo>
                      <a:pt x="9" y="197"/>
                      <a:pt x="0" y="214"/>
                      <a:pt x="9" y="241"/>
                    </a:cubicBezTo>
                    <a:cubicBezTo>
                      <a:pt x="36" y="232"/>
                      <a:pt x="45" y="214"/>
                      <a:pt x="54" y="197"/>
                    </a:cubicBezTo>
                    <a:cubicBezTo>
                      <a:pt x="72" y="170"/>
                      <a:pt x="72" y="152"/>
                      <a:pt x="72" y="125"/>
                    </a:cubicBezTo>
                    <a:cubicBezTo>
                      <a:pt x="80" y="107"/>
                      <a:pt x="89" y="90"/>
                      <a:pt x="89" y="63"/>
                    </a:cubicBezTo>
                    <a:cubicBezTo>
                      <a:pt x="98" y="45"/>
                      <a:pt x="98" y="27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784;p33">
                <a:extLst>
                  <a:ext uri="{FF2B5EF4-FFF2-40B4-BE49-F238E27FC236}">
                    <a16:creationId xmlns:a16="http://schemas.microsoft.com/office/drawing/2014/main" id="{585F4465-4CD3-C0A1-DFF3-BDC19035564A}"/>
                  </a:ext>
                </a:extLst>
              </p:cNvPr>
              <p:cNvSpPr/>
              <p:nvPr/>
            </p:nvSpPr>
            <p:spPr>
              <a:xfrm>
                <a:off x="2075958" y="2222433"/>
                <a:ext cx="58001" cy="96558"/>
              </a:xfrm>
              <a:custGeom>
                <a:avLst/>
                <a:gdLst/>
                <a:ahLst/>
                <a:cxnLst/>
                <a:rect l="l" t="t" r="r" b="b"/>
                <a:pathLst>
                  <a:path w="349" h="581" extrusionOk="0">
                    <a:moveTo>
                      <a:pt x="135" y="1"/>
                    </a:moveTo>
                    <a:cubicBezTo>
                      <a:pt x="126" y="1"/>
                      <a:pt x="108" y="1"/>
                      <a:pt x="99" y="10"/>
                    </a:cubicBezTo>
                    <a:lnTo>
                      <a:pt x="90" y="10"/>
                    </a:lnTo>
                    <a:lnTo>
                      <a:pt x="72" y="19"/>
                    </a:lnTo>
                    <a:cubicBezTo>
                      <a:pt x="63" y="27"/>
                      <a:pt x="63" y="36"/>
                      <a:pt x="54" y="45"/>
                    </a:cubicBezTo>
                    <a:cubicBezTo>
                      <a:pt x="46" y="45"/>
                      <a:pt x="46" y="54"/>
                      <a:pt x="37" y="63"/>
                    </a:cubicBezTo>
                    <a:cubicBezTo>
                      <a:pt x="19" y="99"/>
                      <a:pt x="19" y="126"/>
                      <a:pt x="10" y="161"/>
                    </a:cubicBezTo>
                    <a:cubicBezTo>
                      <a:pt x="1" y="197"/>
                      <a:pt x="1" y="233"/>
                      <a:pt x="10" y="259"/>
                    </a:cubicBezTo>
                    <a:cubicBezTo>
                      <a:pt x="10" y="233"/>
                      <a:pt x="19" y="197"/>
                      <a:pt x="28" y="161"/>
                    </a:cubicBezTo>
                    <a:cubicBezTo>
                      <a:pt x="37" y="135"/>
                      <a:pt x="46" y="99"/>
                      <a:pt x="63" y="81"/>
                    </a:cubicBezTo>
                    <a:cubicBezTo>
                      <a:pt x="63" y="72"/>
                      <a:pt x="72" y="63"/>
                      <a:pt x="72" y="63"/>
                    </a:cubicBezTo>
                    <a:cubicBezTo>
                      <a:pt x="81" y="54"/>
                      <a:pt x="81" y="45"/>
                      <a:pt x="90" y="45"/>
                    </a:cubicBezTo>
                    <a:lnTo>
                      <a:pt x="99" y="45"/>
                    </a:lnTo>
                    <a:cubicBezTo>
                      <a:pt x="108" y="36"/>
                      <a:pt x="108" y="36"/>
                      <a:pt x="108" y="36"/>
                    </a:cubicBezTo>
                    <a:lnTo>
                      <a:pt x="126" y="36"/>
                    </a:lnTo>
                    <a:cubicBezTo>
                      <a:pt x="135" y="36"/>
                      <a:pt x="144" y="54"/>
                      <a:pt x="153" y="63"/>
                    </a:cubicBezTo>
                    <a:cubicBezTo>
                      <a:pt x="162" y="72"/>
                      <a:pt x="170" y="90"/>
                      <a:pt x="179" y="99"/>
                    </a:cubicBezTo>
                    <a:cubicBezTo>
                      <a:pt x="215" y="161"/>
                      <a:pt x="233" y="224"/>
                      <a:pt x="251" y="286"/>
                    </a:cubicBezTo>
                    <a:cubicBezTo>
                      <a:pt x="254" y="299"/>
                      <a:pt x="258" y="312"/>
                      <a:pt x="262" y="324"/>
                    </a:cubicBezTo>
                    <a:lnTo>
                      <a:pt x="262" y="324"/>
                    </a:lnTo>
                    <a:cubicBezTo>
                      <a:pt x="261" y="324"/>
                      <a:pt x="260" y="323"/>
                      <a:pt x="260" y="322"/>
                    </a:cubicBezTo>
                    <a:cubicBezTo>
                      <a:pt x="242" y="295"/>
                      <a:pt x="224" y="277"/>
                      <a:pt x="206" y="259"/>
                    </a:cubicBezTo>
                    <a:cubicBezTo>
                      <a:pt x="188" y="250"/>
                      <a:pt x="179" y="242"/>
                      <a:pt x="162" y="242"/>
                    </a:cubicBezTo>
                    <a:cubicBezTo>
                      <a:pt x="144" y="242"/>
                      <a:pt x="117" y="242"/>
                      <a:pt x="108" y="259"/>
                    </a:cubicBezTo>
                    <a:cubicBezTo>
                      <a:pt x="81" y="277"/>
                      <a:pt x="72" y="313"/>
                      <a:pt x="72" y="340"/>
                    </a:cubicBezTo>
                    <a:cubicBezTo>
                      <a:pt x="63" y="366"/>
                      <a:pt x="63" y="393"/>
                      <a:pt x="63" y="420"/>
                    </a:cubicBezTo>
                    <a:cubicBezTo>
                      <a:pt x="63" y="474"/>
                      <a:pt x="72" y="527"/>
                      <a:pt x="81" y="581"/>
                    </a:cubicBezTo>
                    <a:cubicBezTo>
                      <a:pt x="81" y="527"/>
                      <a:pt x="81" y="474"/>
                      <a:pt x="81" y="420"/>
                    </a:cubicBezTo>
                    <a:cubicBezTo>
                      <a:pt x="90" y="393"/>
                      <a:pt x="90" y="366"/>
                      <a:pt x="99" y="340"/>
                    </a:cubicBezTo>
                    <a:cubicBezTo>
                      <a:pt x="108" y="322"/>
                      <a:pt x="117" y="295"/>
                      <a:pt x="126" y="286"/>
                    </a:cubicBezTo>
                    <a:cubicBezTo>
                      <a:pt x="135" y="277"/>
                      <a:pt x="144" y="277"/>
                      <a:pt x="153" y="277"/>
                    </a:cubicBezTo>
                    <a:cubicBezTo>
                      <a:pt x="162" y="277"/>
                      <a:pt x="170" y="286"/>
                      <a:pt x="179" y="295"/>
                    </a:cubicBezTo>
                    <a:cubicBezTo>
                      <a:pt x="197" y="304"/>
                      <a:pt x="215" y="331"/>
                      <a:pt x="224" y="349"/>
                    </a:cubicBezTo>
                    <a:cubicBezTo>
                      <a:pt x="260" y="384"/>
                      <a:pt x="286" y="438"/>
                      <a:pt x="304" y="482"/>
                    </a:cubicBezTo>
                    <a:cubicBezTo>
                      <a:pt x="313" y="491"/>
                      <a:pt x="322" y="491"/>
                      <a:pt x="331" y="491"/>
                    </a:cubicBezTo>
                    <a:cubicBezTo>
                      <a:pt x="349" y="491"/>
                      <a:pt x="349" y="474"/>
                      <a:pt x="349" y="465"/>
                    </a:cubicBezTo>
                    <a:cubicBezTo>
                      <a:pt x="348" y="462"/>
                      <a:pt x="348" y="459"/>
                      <a:pt x="348" y="456"/>
                    </a:cubicBezTo>
                    <a:lnTo>
                      <a:pt x="348" y="456"/>
                    </a:lnTo>
                    <a:lnTo>
                      <a:pt x="349" y="456"/>
                    </a:lnTo>
                    <a:cubicBezTo>
                      <a:pt x="348" y="455"/>
                      <a:pt x="348" y="454"/>
                      <a:pt x="347" y="452"/>
                    </a:cubicBezTo>
                    <a:lnTo>
                      <a:pt x="347" y="452"/>
                    </a:lnTo>
                    <a:cubicBezTo>
                      <a:pt x="337" y="393"/>
                      <a:pt x="312" y="327"/>
                      <a:pt x="295" y="268"/>
                    </a:cubicBezTo>
                    <a:cubicBezTo>
                      <a:pt x="286" y="233"/>
                      <a:pt x="278" y="206"/>
                      <a:pt x="260" y="170"/>
                    </a:cubicBezTo>
                    <a:cubicBezTo>
                      <a:pt x="251" y="143"/>
                      <a:pt x="233" y="108"/>
                      <a:pt x="215" y="81"/>
                    </a:cubicBezTo>
                    <a:cubicBezTo>
                      <a:pt x="206" y="63"/>
                      <a:pt x="197" y="54"/>
                      <a:pt x="188" y="36"/>
                    </a:cubicBezTo>
                    <a:cubicBezTo>
                      <a:pt x="170" y="27"/>
                      <a:pt x="162" y="10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785;p33">
                <a:extLst>
                  <a:ext uri="{FF2B5EF4-FFF2-40B4-BE49-F238E27FC236}">
                    <a16:creationId xmlns:a16="http://schemas.microsoft.com/office/drawing/2014/main" id="{574262FA-24C4-7DFC-351D-836B48B1E2EF}"/>
                  </a:ext>
                </a:extLst>
              </p:cNvPr>
              <p:cNvSpPr/>
              <p:nvPr/>
            </p:nvSpPr>
            <p:spPr>
              <a:xfrm>
                <a:off x="2299981" y="1994089"/>
                <a:ext cx="435923" cy="57901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484" extrusionOk="0">
                    <a:moveTo>
                      <a:pt x="1981" y="1"/>
                    </a:moveTo>
                    <a:lnTo>
                      <a:pt x="0" y="206"/>
                    </a:lnTo>
                    <a:cubicBezTo>
                      <a:pt x="0" y="206"/>
                      <a:pt x="45" y="260"/>
                      <a:pt x="125" y="340"/>
                    </a:cubicBezTo>
                    <a:cubicBezTo>
                      <a:pt x="348" y="536"/>
                      <a:pt x="865" y="902"/>
                      <a:pt x="1766" y="902"/>
                    </a:cubicBezTo>
                    <a:lnTo>
                      <a:pt x="1766" y="1161"/>
                    </a:lnTo>
                    <a:lnTo>
                      <a:pt x="1811" y="1161"/>
                    </a:lnTo>
                    <a:cubicBezTo>
                      <a:pt x="2096" y="1161"/>
                      <a:pt x="2328" y="1393"/>
                      <a:pt x="2328" y="1669"/>
                    </a:cubicBezTo>
                    <a:cubicBezTo>
                      <a:pt x="2328" y="1955"/>
                      <a:pt x="2096" y="2187"/>
                      <a:pt x="1811" y="2187"/>
                    </a:cubicBezTo>
                    <a:cubicBezTo>
                      <a:pt x="1775" y="2187"/>
                      <a:pt x="1740" y="2187"/>
                      <a:pt x="1704" y="2178"/>
                    </a:cubicBezTo>
                    <a:cubicBezTo>
                      <a:pt x="1695" y="2231"/>
                      <a:pt x="1677" y="2285"/>
                      <a:pt x="1650" y="2338"/>
                    </a:cubicBezTo>
                    <a:cubicBezTo>
                      <a:pt x="1543" y="2624"/>
                      <a:pt x="1329" y="2963"/>
                      <a:pt x="910" y="3105"/>
                    </a:cubicBezTo>
                    <a:lnTo>
                      <a:pt x="910" y="3471"/>
                    </a:lnTo>
                    <a:cubicBezTo>
                      <a:pt x="910" y="3471"/>
                      <a:pt x="975" y="3483"/>
                      <a:pt x="1079" y="3483"/>
                    </a:cubicBezTo>
                    <a:cubicBezTo>
                      <a:pt x="1393" y="3483"/>
                      <a:pt x="2060" y="3372"/>
                      <a:pt x="2302" y="2472"/>
                    </a:cubicBezTo>
                    <a:cubicBezTo>
                      <a:pt x="2623" y="1277"/>
                      <a:pt x="1981" y="1"/>
                      <a:pt x="19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786;p33">
                <a:extLst>
                  <a:ext uri="{FF2B5EF4-FFF2-40B4-BE49-F238E27FC236}">
                    <a16:creationId xmlns:a16="http://schemas.microsoft.com/office/drawing/2014/main" id="{EE83D936-5E70-3958-D4F6-05585D853071}"/>
                  </a:ext>
                </a:extLst>
              </p:cNvPr>
              <p:cNvSpPr/>
              <p:nvPr/>
            </p:nvSpPr>
            <p:spPr>
              <a:xfrm>
                <a:off x="2580176" y="2329292"/>
                <a:ext cx="80105" cy="13295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800" extrusionOk="0">
                    <a:moveTo>
                      <a:pt x="161" y="0"/>
                    </a:moveTo>
                    <a:cubicBezTo>
                      <a:pt x="125" y="18"/>
                      <a:pt x="98" y="45"/>
                      <a:pt x="80" y="71"/>
                    </a:cubicBezTo>
                    <a:cubicBezTo>
                      <a:pt x="63" y="107"/>
                      <a:pt x="45" y="134"/>
                      <a:pt x="36" y="170"/>
                    </a:cubicBezTo>
                    <a:cubicBezTo>
                      <a:pt x="9" y="241"/>
                      <a:pt x="0" y="321"/>
                      <a:pt x="0" y="393"/>
                    </a:cubicBezTo>
                    <a:cubicBezTo>
                      <a:pt x="9" y="428"/>
                      <a:pt x="9" y="464"/>
                      <a:pt x="18" y="500"/>
                    </a:cubicBezTo>
                    <a:cubicBezTo>
                      <a:pt x="27" y="535"/>
                      <a:pt x="36" y="571"/>
                      <a:pt x="54" y="607"/>
                    </a:cubicBezTo>
                    <a:cubicBezTo>
                      <a:pt x="63" y="633"/>
                      <a:pt x="80" y="669"/>
                      <a:pt x="98" y="705"/>
                    </a:cubicBezTo>
                    <a:cubicBezTo>
                      <a:pt x="116" y="732"/>
                      <a:pt x="143" y="758"/>
                      <a:pt x="179" y="776"/>
                    </a:cubicBezTo>
                    <a:cubicBezTo>
                      <a:pt x="201" y="793"/>
                      <a:pt x="227" y="799"/>
                      <a:pt x="253" y="799"/>
                    </a:cubicBezTo>
                    <a:cubicBezTo>
                      <a:pt x="267" y="799"/>
                      <a:pt x="281" y="797"/>
                      <a:pt x="295" y="794"/>
                    </a:cubicBezTo>
                    <a:cubicBezTo>
                      <a:pt x="330" y="776"/>
                      <a:pt x="366" y="749"/>
                      <a:pt x="384" y="723"/>
                    </a:cubicBezTo>
                    <a:cubicBezTo>
                      <a:pt x="437" y="660"/>
                      <a:pt x="464" y="589"/>
                      <a:pt x="473" y="517"/>
                    </a:cubicBezTo>
                    <a:cubicBezTo>
                      <a:pt x="482" y="482"/>
                      <a:pt x="482" y="437"/>
                      <a:pt x="482" y="401"/>
                    </a:cubicBezTo>
                    <a:cubicBezTo>
                      <a:pt x="482" y="366"/>
                      <a:pt x="482" y="330"/>
                      <a:pt x="473" y="294"/>
                    </a:cubicBezTo>
                    <a:cubicBezTo>
                      <a:pt x="464" y="223"/>
                      <a:pt x="437" y="152"/>
                      <a:pt x="402" y="89"/>
                    </a:cubicBezTo>
                    <a:lnTo>
                      <a:pt x="393" y="89"/>
                    </a:lnTo>
                    <a:cubicBezTo>
                      <a:pt x="419" y="161"/>
                      <a:pt x="437" y="232"/>
                      <a:pt x="437" y="294"/>
                    </a:cubicBezTo>
                    <a:cubicBezTo>
                      <a:pt x="437" y="330"/>
                      <a:pt x="437" y="366"/>
                      <a:pt x="437" y="401"/>
                    </a:cubicBezTo>
                    <a:cubicBezTo>
                      <a:pt x="437" y="419"/>
                      <a:pt x="437" y="437"/>
                      <a:pt x="428" y="455"/>
                    </a:cubicBezTo>
                    <a:cubicBezTo>
                      <a:pt x="428" y="473"/>
                      <a:pt x="428" y="491"/>
                      <a:pt x="419" y="509"/>
                    </a:cubicBezTo>
                    <a:cubicBezTo>
                      <a:pt x="419" y="535"/>
                      <a:pt x="410" y="571"/>
                      <a:pt x="393" y="607"/>
                    </a:cubicBezTo>
                    <a:cubicBezTo>
                      <a:pt x="384" y="633"/>
                      <a:pt x="366" y="669"/>
                      <a:pt x="348" y="696"/>
                    </a:cubicBezTo>
                    <a:cubicBezTo>
                      <a:pt x="330" y="723"/>
                      <a:pt x="312" y="740"/>
                      <a:pt x="277" y="758"/>
                    </a:cubicBezTo>
                    <a:cubicBezTo>
                      <a:pt x="263" y="763"/>
                      <a:pt x="250" y="765"/>
                      <a:pt x="235" y="765"/>
                    </a:cubicBezTo>
                    <a:cubicBezTo>
                      <a:pt x="221" y="765"/>
                      <a:pt x="205" y="763"/>
                      <a:pt x="187" y="758"/>
                    </a:cubicBezTo>
                    <a:cubicBezTo>
                      <a:pt x="161" y="740"/>
                      <a:pt x="134" y="723"/>
                      <a:pt x="116" y="696"/>
                    </a:cubicBezTo>
                    <a:cubicBezTo>
                      <a:pt x="89" y="660"/>
                      <a:pt x="80" y="633"/>
                      <a:pt x="63" y="598"/>
                    </a:cubicBezTo>
                    <a:cubicBezTo>
                      <a:pt x="45" y="526"/>
                      <a:pt x="45" y="455"/>
                      <a:pt x="45" y="393"/>
                    </a:cubicBezTo>
                    <a:cubicBezTo>
                      <a:pt x="45" y="321"/>
                      <a:pt x="54" y="250"/>
                      <a:pt x="71" y="187"/>
                    </a:cubicBezTo>
                    <a:cubicBezTo>
                      <a:pt x="89" y="116"/>
                      <a:pt x="116" y="54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787;p33">
                <a:extLst>
                  <a:ext uri="{FF2B5EF4-FFF2-40B4-BE49-F238E27FC236}">
                    <a16:creationId xmlns:a16="http://schemas.microsoft.com/office/drawing/2014/main" id="{38A33136-95ED-6ABD-FDEC-2F68C7869CA7}"/>
                  </a:ext>
                </a:extLst>
              </p:cNvPr>
              <p:cNvSpPr/>
              <p:nvPr/>
            </p:nvSpPr>
            <p:spPr>
              <a:xfrm>
                <a:off x="704566" y="3515549"/>
                <a:ext cx="181150" cy="13777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829" extrusionOk="0">
                    <a:moveTo>
                      <a:pt x="169" y="0"/>
                    </a:moveTo>
                    <a:cubicBezTo>
                      <a:pt x="114" y="0"/>
                      <a:pt x="64" y="34"/>
                      <a:pt x="46" y="88"/>
                    </a:cubicBezTo>
                    <a:cubicBezTo>
                      <a:pt x="1" y="186"/>
                      <a:pt x="19" y="302"/>
                      <a:pt x="72" y="391"/>
                    </a:cubicBezTo>
                    <a:lnTo>
                      <a:pt x="367" y="828"/>
                    </a:lnTo>
                    <a:lnTo>
                      <a:pt x="1089" y="570"/>
                    </a:lnTo>
                    <a:lnTo>
                      <a:pt x="251" y="26"/>
                    </a:lnTo>
                    <a:cubicBezTo>
                      <a:pt x="225" y="8"/>
                      <a:pt x="196" y="0"/>
                      <a:pt x="169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788;p33">
                <a:extLst>
                  <a:ext uri="{FF2B5EF4-FFF2-40B4-BE49-F238E27FC236}">
                    <a16:creationId xmlns:a16="http://schemas.microsoft.com/office/drawing/2014/main" id="{0E4CAA88-8408-81C4-4AA9-0B11C1B26EF4}"/>
                  </a:ext>
                </a:extLst>
              </p:cNvPr>
              <p:cNvSpPr/>
              <p:nvPr/>
            </p:nvSpPr>
            <p:spPr>
              <a:xfrm>
                <a:off x="1333259" y="4072780"/>
                <a:ext cx="1700648" cy="519352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3125" extrusionOk="0">
                    <a:moveTo>
                      <a:pt x="1249" y="0"/>
                    </a:moveTo>
                    <a:lnTo>
                      <a:pt x="1" y="2596"/>
                    </a:lnTo>
                    <a:cubicBezTo>
                      <a:pt x="1" y="2596"/>
                      <a:pt x="4283" y="3069"/>
                      <a:pt x="5978" y="3069"/>
                    </a:cubicBezTo>
                    <a:cubicBezTo>
                      <a:pt x="7114" y="3069"/>
                      <a:pt x="8610" y="3124"/>
                      <a:pt x="9487" y="3124"/>
                    </a:cubicBezTo>
                    <a:cubicBezTo>
                      <a:pt x="9926" y="3124"/>
                      <a:pt x="10209" y="3111"/>
                      <a:pt x="10215" y="3069"/>
                    </a:cubicBezTo>
                    <a:cubicBezTo>
                      <a:pt x="10233" y="2953"/>
                      <a:pt x="8823" y="2141"/>
                      <a:pt x="7744" y="1838"/>
                    </a:cubicBezTo>
                    <a:cubicBezTo>
                      <a:pt x="7472" y="1759"/>
                      <a:pt x="7242" y="1730"/>
                      <a:pt x="7050" y="1730"/>
                    </a:cubicBezTo>
                    <a:cubicBezTo>
                      <a:pt x="6480" y="1730"/>
                      <a:pt x="6245" y="1989"/>
                      <a:pt x="6245" y="1989"/>
                    </a:cubicBezTo>
                    <a:lnTo>
                      <a:pt x="1249" y="0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789;p33">
                <a:extLst>
                  <a:ext uri="{FF2B5EF4-FFF2-40B4-BE49-F238E27FC236}">
                    <a16:creationId xmlns:a16="http://schemas.microsoft.com/office/drawing/2014/main" id="{D871208F-84F2-B9C4-DDC3-8B0E98AA10F0}"/>
                  </a:ext>
                </a:extLst>
              </p:cNvPr>
              <p:cNvSpPr/>
              <p:nvPr/>
            </p:nvSpPr>
            <p:spPr>
              <a:xfrm>
                <a:off x="534223" y="3495938"/>
                <a:ext cx="3674017" cy="1104681"/>
              </a:xfrm>
              <a:custGeom>
                <a:avLst/>
                <a:gdLst/>
                <a:ahLst/>
                <a:cxnLst/>
                <a:rect l="l" t="t" r="r" b="b"/>
                <a:pathLst>
                  <a:path w="22107" h="6647" extrusionOk="0">
                    <a:moveTo>
                      <a:pt x="8368" y="1"/>
                    </a:moveTo>
                    <a:lnTo>
                      <a:pt x="7048" y="2302"/>
                    </a:lnTo>
                    <a:cubicBezTo>
                      <a:pt x="7048" y="2302"/>
                      <a:pt x="3652" y="1718"/>
                      <a:pt x="1979" y="1718"/>
                    </a:cubicBezTo>
                    <a:cubicBezTo>
                      <a:pt x="1545" y="1718"/>
                      <a:pt x="1227" y="1757"/>
                      <a:pt x="1115" y="1856"/>
                    </a:cubicBezTo>
                    <a:cubicBezTo>
                      <a:pt x="562" y="2338"/>
                      <a:pt x="0" y="3435"/>
                      <a:pt x="393" y="4194"/>
                    </a:cubicBezTo>
                    <a:cubicBezTo>
                      <a:pt x="785" y="4943"/>
                      <a:pt x="4532" y="6647"/>
                      <a:pt x="4532" y="6647"/>
                    </a:cubicBezTo>
                    <a:lnTo>
                      <a:pt x="6057" y="3471"/>
                    </a:lnTo>
                    <a:lnTo>
                      <a:pt x="11053" y="5460"/>
                    </a:lnTo>
                    <a:lnTo>
                      <a:pt x="16049" y="3471"/>
                    </a:lnTo>
                    <a:lnTo>
                      <a:pt x="17583" y="6647"/>
                    </a:lnTo>
                    <a:cubicBezTo>
                      <a:pt x="17583" y="6647"/>
                      <a:pt x="21321" y="4943"/>
                      <a:pt x="21714" y="4194"/>
                    </a:cubicBezTo>
                    <a:cubicBezTo>
                      <a:pt x="22106" y="3435"/>
                      <a:pt x="21544" y="2338"/>
                      <a:pt x="20991" y="1856"/>
                    </a:cubicBezTo>
                    <a:cubicBezTo>
                      <a:pt x="20879" y="1757"/>
                      <a:pt x="20561" y="1718"/>
                      <a:pt x="20127" y="1718"/>
                    </a:cubicBezTo>
                    <a:cubicBezTo>
                      <a:pt x="18455" y="1718"/>
                      <a:pt x="15059" y="2302"/>
                      <a:pt x="15059" y="2302"/>
                    </a:cubicBezTo>
                    <a:lnTo>
                      <a:pt x="137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790;p33">
                <a:extLst>
                  <a:ext uri="{FF2B5EF4-FFF2-40B4-BE49-F238E27FC236}">
                    <a16:creationId xmlns:a16="http://schemas.microsoft.com/office/drawing/2014/main" id="{B51A49EE-B09C-1D6E-5A10-04A02AF3D620}"/>
                  </a:ext>
                </a:extLst>
              </p:cNvPr>
              <p:cNvSpPr/>
              <p:nvPr/>
            </p:nvSpPr>
            <p:spPr>
              <a:xfrm>
                <a:off x="1705357" y="3822167"/>
                <a:ext cx="256767" cy="108358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52" extrusionOk="0">
                    <a:moveTo>
                      <a:pt x="197" y="0"/>
                    </a:moveTo>
                    <a:lnTo>
                      <a:pt x="1" y="339"/>
                    </a:lnTo>
                    <a:lnTo>
                      <a:pt x="1544" y="652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791;p33">
                <a:extLst>
                  <a:ext uri="{FF2B5EF4-FFF2-40B4-BE49-F238E27FC236}">
                    <a16:creationId xmlns:a16="http://schemas.microsoft.com/office/drawing/2014/main" id="{545DAB17-9CEE-2F6D-19A9-6771258425D4}"/>
                  </a:ext>
                </a:extLst>
              </p:cNvPr>
              <p:cNvSpPr/>
              <p:nvPr/>
            </p:nvSpPr>
            <p:spPr>
              <a:xfrm>
                <a:off x="775862" y="3103068"/>
                <a:ext cx="1092716" cy="757672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4559" extrusionOk="0">
                    <a:moveTo>
                      <a:pt x="4702" y="1"/>
                    </a:moveTo>
                    <a:lnTo>
                      <a:pt x="3925" y="1731"/>
                    </a:lnTo>
                    <a:lnTo>
                      <a:pt x="1544" y="3337"/>
                    </a:lnTo>
                    <a:lnTo>
                      <a:pt x="999" y="3096"/>
                    </a:lnTo>
                    <a:cubicBezTo>
                      <a:pt x="920" y="3063"/>
                      <a:pt x="836" y="3045"/>
                      <a:pt x="750" y="3045"/>
                    </a:cubicBezTo>
                    <a:cubicBezTo>
                      <a:pt x="720" y="3045"/>
                      <a:pt x="690" y="3047"/>
                      <a:pt x="660" y="3052"/>
                    </a:cubicBezTo>
                    <a:lnTo>
                      <a:pt x="0" y="3123"/>
                    </a:lnTo>
                    <a:lnTo>
                      <a:pt x="910" y="4479"/>
                    </a:lnTo>
                    <a:cubicBezTo>
                      <a:pt x="910" y="4479"/>
                      <a:pt x="1136" y="4558"/>
                      <a:pt x="1515" y="4558"/>
                    </a:cubicBezTo>
                    <a:cubicBezTo>
                      <a:pt x="1785" y="4558"/>
                      <a:pt x="2133" y="4518"/>
                      <a:pt x="2534" y="4381"/>
                    </a:cubicBezTo>
                    <a:cubicBezTo>
                      <a:pt x="3363" y="4087"/>
                      <a:pt x="4916" y="3150"/>
                      <a:pt x="5522" y="2704"/>
                    </a:cubicBezTo>
                    <a:cubicBezTo>
                      <a:pt x="5692" y="2579"/>
                      <a:pt x="5826" y="2409"/>
                      <a:pt x="5924" y="2222"/>
                    </a:cubicBezTo>
                    <a:lnTo>
                      <a:pt x="6575" y="830"/>
                    </a:lnTo>
                    <a:lnTo>
                      <a:pt x="4702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792;p33">
                <a:extLst>
                  <a:ext uri="{FF2B5EF4-FFF2-40B4-BE49-F238E27FC236}">
                    <a16:creationId xmlns:a16="http://schemas.microsoft.com/office/drawing/2014/main" id="{BF88DB82-6CB4-5FFC-FD05-EF3A7FDF0081}"/>
                  </a:ext>
                </a:extLst>
              </p:cNvPr>
              <p:cNvSpPr/>
              <p:nvPr/>
            </p:nvSpPr>
            <p:spPr>
              <a:xfrm>
                <a:off x="1557116" y="3103068"/>
                <a:ext cx="311445" cy="185471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116" extrusionOk="0">
                    <a:moveTo>
                      <a:pt x="1" y="1"/>
                    </a:moveTo>
                    <a:lnTo>
                      <a:pt x="1740" y="1116"/>
                    </a:lnTo>
                    <a:lnTo>
                      <a:pt x="1874" y="8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793;p33">
                <a:extLst>
                  <a:ext uri="{FF2B5EF4-FFF2-40B4-BE49-F238E27FC236}">
                    <a16:creationId xmlns:a16="http://schemas.microsoft.com/office/drawing/2014/main" id="{EA2FE545-5F15-5F0E-01AE-BFE6E4DA5815}"/>
                  </a:ext>
                </a:extLst>
              </p:cNvPr>
              <p:cNvSpPr/>
              <p:nvPr/>
            </p:nvSpPr>
            <p:spPr>
              <a:xfrm>
                <a:off x="760905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75" y="1"/>
                    </a:moveTo>
                    <a:cubicBezTo>
                      <a:pt x="165" y="1"/>
                      <a:pt x="154" y="1"/>
                      <a:pt x="144" y="3"/>
                    </a:cubicBezTo>
                    <a:cubicBezTo>
                      <a:pt x="63" y="20"/>
                      <a:pt x="1" y="101"/>
                      <a:pt x="10" y="190"/>
                    </a:cubicBezTo>
                    <a:lnTo>
                      <a:pt x="46" y="788"/>
                    </a:lnTo>
                    <a:lnTo>
                      <a:pt x="215" y="1287"/>
                    </a:lnTo>
                    <a:cubicBezTo>
                      <a:pt x="251" y="1412"/>
                      <a:pt x="358" y="1492"/>
                      <a:pt x="474" y="1492"/>
                    </a:cubicBezTo>
                    <a:lnTo>
                      <a:pt x="715" y="1501"/>
                    </a:lnTo>
                    <a:lnTo>
                      <a:pt x="1509" y="904"/>
                    </a:lnTo>
                    <a:lnTo>
                      <a:pt x="527" y="788"/>
                    </a:lnTo>
                    <a:lnTo>
                      <a:pt x="447" y="243"/>
                    </a:lnTo>
                    <a:cubicBezTo>
                      <a:pt x="422" y="103"/>
                      <a:pt x="305" y="1"/>
                      <a:pt x="175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794;p33">
                <a:extLst>
                  <a:ext uri="{FF2B5EF4-FFF2-40B4-BE49-F238E27FC236}">
                    <a16:creationId xmlns:a16="http://schemas.microsoft.com/office/drawing/2014/main" id="{C6C22D67-1CBF-4A1E-725D-E66F53120B96}"/>
                  </a:ext>
                </a:extLst>
              </p:cNvPr>
              <p:cNvSpPr/>
              <p:nvPr/>
            </p:nvSpPr>
            <p:spPr>
              <a:xfrm>
                <a:off x="677976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96" y="0"/>
                    </a:moveTo>
                    <a:cubicBezTo>
                      <a:pt x="181" y="0"/>
                      <a:pt x="167" y="2"/>
                      <a:pt x="152" y="4"/>
                    </a:cubicBezTo>
                    <a:cubicBezTo>
                      <a:pt x="63" y="13"/>
                      <a:pt x="0" y="102"/>
                      <a:pt x="9" y="200"/>
                    </a:cubicBezTo>
                    <a:lnTo>
                      <a:pt x="45" y="834"/>
                    </a:lnTo>
                    <a:lnTo>
                      <a:pt x="223" y="1360"/>
                    </a:lnTo>
                    <a:cubicBezTo>
                      <a:pt x="259" y="1485"/>
                      <a:pt x="375" y="1574"/>
                      <a:pt x="500" y="1574"/>
                    </a:cubicBezTo>
                    <a:lnTo>
                      <a:pt x="750" y="1583"/>
                    </a:lnTo>
                    <a:lnTo>
                      <a:pt x="1597" y="950"/>
                    </a:lnTo>
                    <a:lnTo>
                      <a:pt x="554" y="825"/>
                    </a:lnTo>
                    <a:lnTo>
                      <a:pt x="464" y="254"/>
                    </a:lnTo>
                    <a:cubicBezTo>
                      <a:pt x="448" y="109"/>
                      <a:pt x="330" y="0"/>
                      <a:pt x="196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795;p33">
                <a:extLst>
                  <a:ext uri="{FF2B5EF4-FFF2-40B4-BE49-F238E27FC236}">
                    <a16:creationId xmlns:a16="http://schemas.microsoft.com/office/drawing/2014/main" id="{995D072A-70C0-64F4-FAD9-0CE94F5E8BDD}"/>
                  </a:ext>
                </a:extLst>
              </p:cNvPr>
              <p:cNvSpPr/>
              <p:nvPr/>
            </p:nvSpPr>
            <p:spPr>
              <a:xfrm>
                <a:off x="574108" y="3555268"/>
                <a:ext cx="292333" cy="243638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466" extrusionOk="0">
                    <a:moveTo>
                      <a:pt x="223" y="1"/>
                    </a:moveTo>
                    <a:cubicBezTo>
                      <a:pt x="190" y="1"/>
                      <a:pt x="158" y="7"/>
                      <a:pt x="126" y="19"/>
                    </a:cubicBezTo>
                    <a:cubicBezTo>
                      <a:pt x="46" y="54"/>
                      <a:pt x="1" y="152"/>
                      <a:pt x="37" y="242"/>
                    </a:cubicBezTo>
                    <a:lnTo>
                      <a:pt x="224" y="857"/>
                    </a:lnTo>
                    <a:lnTo>
                      <a:pt x="527" y="1321"/>
                    </a:lnTo>
                    <a:cubicBezTo>
                      <a:pt x="584" y="1413"/>
                      <a:pt x="674" y="1466"/>
                      <a:pt x="772" y="1466"/>
                    </a:cubicBezTo>
                    <a:cubicBezTo>
                      <a:pt x="797" y="1466"/>
                      <a:pt x="823" y="1462"/>
                      <a:pt x="848" y="1455"/>
                    </a:cubicBezTo>
                    <a:lnTo>
                      <a:pt x="1098" y="1410"/>
                    </a:lnTo>
                    <a:lnTo>
                      <a:pt x="1758" y="581"/>
                    </a:lnTo>
                    <a:lnTo>
                      <a:pt x="1758" y="581"/>
                    </a:lnTo>
                    <a:lnTo>
                      <a:pt x="724" y="723"/>
                    </a:lnTo>
                    <a:lnTo>
                      <a:pt x="492" y="188"/>
                    </a:lnTo>
                    <a:cubicBezTo>
                      <a:pt x="443" y="70"/>
                      <a:pt x="335" y="1"/>
                      <a:pt x="223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796;p33">
                <a:extLst>
                  <a:ext uri="{FF2B5EF4-FFF2-40B4-BE49-F238E27FC236}">
                    <a16:creationId xmlns:a16="http://schemas.microsoft.com/office/drawing/2014/main" id="{539F6A0C-4CCD-18EF-46FF-6580AC91C114}"/>
                  </a:ext>
                </a:extLst>
              </p:cNvPr>
              <p:cNvSpPr/>
              <p:nvPr/>
            </p:nvSpPr>
            <p:spPr>
              <a:xfrm>
                <a:off x="760905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75" y="1"/>
                    </a:moveTo>
                    <a:cubicBezTo>
                      <a:pt x="165" y="1"/>
                      <a:pt x="154" y="1"/>
                      <a:pt x="144" y="3"/>
                    </a:cubicBezTo>
                    <a:cubicBezTo>
                      <a:pt x="63" y="20"/>
                      <a:pt x="1" y="101"/>
                      <a:pt x="10" y="190"/>
                    </a:cubicBezTo>
                    <a:lnTo>
                      <a:pt x="46" y="788"/>
                    </a:lnTo>
                    <a:lnTo>
                      <a:pt x="215" y="1287"/>
                    </a:lnTo>
                    <a:cubicBezTo>
                      <a:pt x="251" y="1412"/>
                      <a:pt x="358" y="1492"/>
                      <a:pt x="474" y="1492"/>
                    </a:cubicBezTo>
                    <a:lnTo>
                      <a:pt x="715" y="1501"/>
                    </a:lnTo>
                    <a:lnTo>
                      <a:pt x="1509" y="904"/>
                    </a:lnTo>
                    <a:lnTo>
                      <a:pt x="527" y="788"/>
                    </a:lnTo>
                    <a:lnTo>
                      <a:pt x="447" y="243"/>
                    </a:lnTo>
                    <a:cubicBezTo>
                      <a:pt x="422" y="103"/>
                      <a:pt x="30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797;p33">
                <a:extLst>
                  <a:ext uri="{FF2B5EF4-FFF2-40B4-BE49-F238E27FC236}">
                    <a16:creationId xmlns:a16="http://schemas.microsoft.com/office/drawing/2014/main" id="{6F8D750E-EC0D-7D0A-1478-E9365EB34419}"/>
                  </a:ext>
                </a:extLst>
              </p:cNvPr>
              <p:cNvSpPr/>
              <p:nvPr/>
            </p:nvSpPr>
            <p:spPr>
              <a:xfrm>
                <a:off x="677976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96" y="0"/>
                    </a:moveTo>
                    <a:cubicBezTo>
                      <a:pt x="181" y="0"/>
                      <a:pt x="167" y="2"/>
                      <a:pt x="152" y="4"/>
                    </a:cubicBezTo>
                    <a:cubicBezTo>
                      <a:pt x="63" y="13"/>
                      <a:pt x="0" y="102"/>
                      <a:pt x="9" y="200"/>
                    </a:cubicBezTo>
                    <a:lnTo>
                      <a:pt x="45" y="834"/>
                    </a:lnTo>
                    <a:lnTo>
                      <a:pt x="223" y="1360"/>
                    </a:lnTo>
                    <a:cubicBezTo>
                      <a:pt x="259" y="1485"/>
                      <a:pt x="375" y="1574"/>
                      <a:pt x="500" y="1574"/>
                    </a:cubicBezTo>
                    <a:lnTo>
                      <a:pt x="750" y="1583"/>
                    </a:lnTo>
                    <a:lnTo>
                      <a:pt x="1597" y="950"/>
                    </a:lnTo>
                    <a:lnTo>
                      <a:pt x="554" y="825"/>
                    </a:lnTo>
                    <a:lnTo>
                      <a:pt x="464" y="254"/>
                    </a:lnTo>
                    <a:cubicBezTo>
                      <a:pt x="448" y="109"/>
                      <a:pt x="330" y="0"/>
                      <a:pt x="196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798;p33">
                <a:extLst>
                  <a:ext uri="{FF2B5EF4-FFF2-40B4-BE49-F238E27FC236}">
                    <a16:creationId xmlns:a16="http://schemas.microsoft.com/office/drawing/2014/main" id="{B44C1DFB-72D4-40F2-7568-303C614E4CF6}"/>
                  </a:ext>
                </a:extLst>
              </p:cNvPr>
              <p:cNvSpPr/>
              <p:nvPr/>
            </p:nvSpPr>
            <p:spPr>
              <a:xfrm>
                <a:off x="852973" y="3627892"/>
                <a:ext cx="221036" cy="22253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9" extrusionOk="0">
                    <a:moveTo>
                      <a:pt x="205" y="1"/>
                    </a:moveTo>
                    <a:cubicBezTo>
                      <a:pt x="125" y="1"/>
                      <a:pt x="54" y="63"/>
                      <a:pt x="54" y="144"/>
                    </a:cubicBezTo>
                    <a:lnTo>
                      <a:pt x="0" y="652"/>
                    </a:lnTo>
                    <a:lnTo>
                      <a:pt x="80" y="1098"/>
                    </a:lnTo>
                    <a:cubicBezTo>
                      <a:pt x="98" y="1205"/>
                      <a:pt x="187" y="1285"/>
                      <a:pt x="294" y="1303"/>
                    </a:cubicBezTo>
                    <a:lnTo>
                      <a:pt x="518" y="1339"/>
                    </a:lnTo>
                    <a:lnTo>
                      <a:pt x="1329" y="938"/>
                    </a:lnTo>
                    <a:lnTo>
                      <a:pt x="446" y="714"/>
                    </a:lnTo>
                    <a:lnTo>
                      <a:pt x="446" y="242"/>
                    </a:lnTo>
                    <a:cubicBezTo>
                      <a:pt x="446" y="108"/>
                      <a:pt x="339" y="1"/>
                      <a:pt x="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799;p33">
                <a:extLst>
                  <a:ext uri="{FF2B5EF4-FFF2-40B4-BE49-F238E27FC236}">
                    <a16:creationId xmlns:a16="http://schemas.microsoft.com/office/drawing/2014/main" id="{5E33EB60-0EF4-C82C-AACE-70E6C8EF48F8}"/>
                  </a:ext>
                </a:extLst>
              </p:cNvPr>
              <p:cNvSpPr/>
              <p:nvPr/>
            </p:nvSpPr>
            <p:spPr>
              <a:xfrm>
                <a:off x="849982" y="3623571"/>
                <a:ext cx="180984" cy="20175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214" extrusionOk="0">
                    <a:moveTo>
                      <a:pt x="223" y="0"/>
                    </a:moveTo>
                    <a:cubicBezTo>
                      <a:pt x="205" y="0"/>
                      <a:pt x="188" y="9"/>
                      <a:pt x="170" y="9"/>
                    </a:cubicBezTo>
                    <a:cubicBezTo>
                      <a:pt x="134" y="27"/>
                      <a:pt x="98" y="45"/>
                      <a:pt x="81" y="80"/>
                    </a:cubicBezTo>
                    <a:cubicBezTo>
                      <a:pt x="63" y="98"/>
                      <a:pt x="54" y="116"/>
                      <a:pt x="54" y="134"/>
                    </a:cubicBezTo>
                    <a:cubicBezTo>
                      <a:pt x="45" y="143"/>
                      <a:pt x="45" y="152"/>
                      <a:pt x="45" y="161"/>
                    </a:cubicBezTo>
                    <a:cubicBezTo>
                      <a:pt x="45" y="170"/>
                      <a:pt x="45" y="178"/>
                      <a:pt x="45" y="187"/>
                    </a:cubicBezTo>
                    <a:lnTo>
                      <a:pt x="36" y="286"/>
                    </a:lnTo>
                    <a:cubicBezTo>
                      <a:pt x="27" y="419"/>
                      <a:pt x="9" y="544"/>
                      <a:pt x="0" y="678"/>
                    </a:cubicBezTo>
                    <a:lnTo>
                      <a:pt x="0" y="687"/>
                    </a:lnTo>
                    <a:cubicBezTo>
                      <a:pt x="18" y="776"/>
                      <a:pt x="36" y="856"/>
                      <a:pt x="54" y="946"/>
                    </a:cubicBezTo>
                    <a:lnTo>
                      <a:pt x="89" y="1079"/>
                    </a:lnTo>
                    <a:cubicBezTo>
                      <a:pt x="89" y="1106"/>
                      <a:pt x="98" y="1124"/>
                      <a:pt x="98" y="1151"/>
                    </a:cubicBezTo>
                    <a:cubicBezTo>
                      <a:pt x="107" y="1169"/>
                      <a:pt x="116" y="1187"/>
                      <a:pt x="134" y="1213"/>
                    </a:cubicBezTo>
                    <a:cubicBezTo>
                      <a:pt x="116" y="1187"/>
                      <a:pt x="116" y="1169"/>
                      <a:pt x="107" y="1142"/>
                    </a:cubicBezTo>
                    <a:cubicBezTo>
                      <a:pt x="98" y="1124"/>
                      <a:pt x="98" y="1097"/>
                      <a:pt x="98" y="1079"/>
                    </a:cubicBezTo>
                    <a:lnTo>
                      <a:pt x="81" y="946"/>
                    </a:lnTo>
                    <a:cubicBezTo>
                      <a:pt x="63" y="858"/>
                      <a:pt x="46" y="771"/>
                      <a:pt x="36" y="683"/>
                    </a:cubicBezTo>
                    <a:lnTo>
                      <a:pt x="36" y="683"/>
                    </a:lnTo>
                    <a:cubicBezTo>
                      <a:pt x="54" y="551"/>
                      <a:pt x="63" y="418"/>
                      <a:pt x="81" y="286"/>
                    </a:cubicBezTo>
                    <a:lnTo>
                      <a:pt x="89" y="187"/>
                    </a:lnTo>
                    <a:cubicBezTo>
                      <a:pt x="89" y="178"/>
                      <a:pt x="89" y="170"/>
                      <a:pt x="89" y="161"/>
                    </a:cubicBezTo>
                    <a:cubicBezTo>
                      <a:pt x="89" y="161"/>
                      <a:pt x="89" y="152"/>
                      <a:pt x="98" y="143"/>
                    </a:cubicBezTo>
                    <a:cubicBezTo>
                      <a:pt x="98" y="134"/>
                      <a:pt x="107" y="116"/>
                      <a:pt x="116" y="107"/>
                    </a:cubicBezTo>
                    <a:cubicBezTo>
                      <a:pt x="134" y="80"/>
                      <a:pt x="152" y="62"/>
                      <a:pt x="179" y="54"/>
                    </a:cubicBezTo>
                    <a:lnTo>
                      <a:pt x="268" y="54"/>
                    </a:lnTo>
                    <a:cubicBezTo>
                      <a:pt x="321" y="71"/>
                      <a:pt x="375" y="107"/>
                      <a:pt x="411" y="161"/>
                    </a:cubicBezTo>
                    <a:cubicBezTo>
                      <a:pt x="420" y="187"/>
                      <a:pt x="437" y="214"/>
                      <a:pt x="437" y="241"/>
                    </a:cubicBezTo>
                    <a:cubicBezTo>
                      <a:pt x="437" y="250"/>
                      <a:pt x="437" y="259"/>
                      <a:pt x="437" y="268"/>
                    </a:cubicBezTo>
                    <a:lnTo>
                      <a:pt x="437" y="294"/>
                    </a:lnTo>
                    <a:lnTo>
                      <a:pt x="437" y="339"/>
                    </a:lnTo>
                    <a:lnTo>
                      <a:pt x="446" y="740"/>
                    </a:lnTo>
                    <a:lnTo>
                      <a:pt x="446" y="749"/>
                    </a:lnTo>
                    <a:lnTo>
                      <a:pt x="455" y="758"/>
                    </a:lnTo>
                    <a:lnTo>
                      <a:pt x="616" y="794"/>
                    </a:lnTo>
                    <a:lnTo>
                      <a:pt x="767" y="830"/>
                    </a:lnTo>
                    <a:cubicBezTo>
                      <a:pt x="875" y="848"/>
                      <a:pt x="982" y="874"/>
                      <a:pt x="1089" y="892"/>
                    </a:cubicBezTo>
                    <a:cubicBezTo>
                      <a:pt x="982" y="865"/>
                      <a:pt x="883" y="839"/>
                      <a:pt x="776" y="803"/>
                    </a:cubicBezTo>
                    <a:lnTo>
                      <a:pt x="625" y="767"/>
                    </a:lnTo>
                    <a:lnTo>
                      <a:pt x="482" y="728"/>
                    </a:lnTo>
                    <a:lnTo>
                      <a:pt x="482" y="339"/>
                    </a:lnTo>
                    <a:lnTo>
                      <a:pt x="482" y="294"/>
                    </a:lnTo>
                    <a:lnTo>
                      <a:pt x="482" y="268"/>
                    </a:lnTo>
                    <a:cubicBezTo>
                      <a:pt x="482" y="259"/>
                      <a:pt x="482" y="250"/>
                      <a:pt x="482" y="241"/>
                    </a:cubicBezTo>
                    <a:cubicBezTo>
                      <a:pt x="482" y="205"/>
                      <a:pt x="464" y="170"/>
                      <a:pt x="446" y="134"/>
                    </a:cubicBezTo>
                    <a:cubicBezTo>
                      <a:pt x="411" y="71"/>
                      <a:pt x="348" y="27"/>
                      <a:pt x="277" y="9"/>
                    </a:cubicBezTo>
                    <a:cubicBezTo>
                      <a:pt x="259" y="9"/>
                      <a:pt x="241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800;p33">
                <a:extLst>
                  <a:ext uri="{FF2B5EF4-FFF2-40B4-BE49-F238E27FC236}">
                    <a16:creationId xmlns:a16="http://schemas.microsoft.com/office/drawing/2014/main" id="{C09DB675-5DD6-CE98-ED8A-C3096DBEDF20}"/>
                  </a:ext>
                </a:extLst>
              </p:cNvPr>
              <p:cNvSpPr/>
              <p:nvPr/>
            </p:nvSpPr>
            <p:spPr>
              <a:xfrm>
                <a:off x="1524543" y="2579739"/>
                <a:ext cx="1693335" cy="916385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5514" extrusionOk="0">
                    <a:moveTo>
                      <a:pt x="4425" y="1"/>
                    </a:moveTo>
                    <a:lnTo>
                      <a:pt x="4425" y="242"/>
                    </a:lnTo>
                    <a:cubicBezTo>
                      <a:pt x="4425" y="242"/>
                      <a:pt x="2150" y="402"/>
                      <a:pt x="1686" y="732"/>
                    </a:cubicBezTo>
                    <a:cubicBezTo>
                      <a:pt x="1214" y="1062"/>
                      <a:pt x="0" y="3069"/>
                      <a:pt x="0" y="3069"/>
                    </a:cubicBezTo>
                    <a:lnTo>
                      <a:pt x="2070" y="3979"/>
                    </a:lnTo>
                    <a:lnTo>
                      <a:pt x="2409" y="5514"/>
                    </a:lnTo>
                    <a:lnTo>
                      <a:pt x="7788" y="5514"/>
                    </a:lnTo>
                    <a:lnTo>
                      <a:pt x="8118" y="3979"/>
                    </a:lnTo>
                    <a:lnTo>
                      <a:pt x="10188" y="3069"/>
                    </a:lnTo>
                    <a:cubicBezTo>
                      <a:pt x="10188" y="3069"/>
                      <a:pt x="8975" y="1062"/>
                      <a:pt x="8502" y="732"/>
                    </a:cubicBezTo>
                    <a:cubicBezTo>
                      <a:pt x="8038" y="402"/>
                      <a:pt x="5763" y="242"/>
                      <a:pt x="5763" y="242"/>
                    </a:cubicBez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801;p33">
                <a:extLst>
                  <a:ext uri="{FF2B5EF4-FFF2-40B4-BE49-F238E27FC236}">
                    <a16:creationId xmlns:a16="http://schemas.microsoft.com/office/drawing/2014/main" id="{3C2D269E-50B4-BA55-2579-53EE1ACDA91B}"/>
                  </a:ext>
                </a:extLst>
              </p:cNvPr>
              <p:cNvSpPr/>
              <p:nvPr/>
            </p:nvSpPr>
            <p:spPr>
              <a:xfrm>
                <a:off x="2428944" y="2093470"/>
                <a:ext cx="83096" cy="29748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79" extrusionOk="0">
                    <a:moveTo>
                      <a:pt x="223" y="1"/>
                    </a:moveTo>
                    <a:cubicBezTo>
                      <a:pt x="179" y="9"/>
                      <a:pt x="125" y="27"/>
                      <a:pt x="80" y="63"/>
                    </a:cubicBezTo>
                    <a:cubicBezTo>
                      <a:pt x="45" y="90"/>
                      <a:pt x="18" y="134"/>
                      <a:pt x="0" y="179"/>
                    </a:cubicBezTo>
                    <a:cubicBezTo>
                      <a:pt x="27" y="143"/>
                      <a:pt x="63" y="117"/>
                      <a:pt x="107" y="90"/>
                    </a:cubicBezTo>
                    <a:cubicBezTo>
                      <a:pt x="143" y="72"/>
                      <a:pt x="188" y="54"/>
                      <a:pt x="232" y="54"/>
                    </a:cubicBezTo>
                    <a:cubicBezTo>
                      <a:pt x="245" y="51"/>
                      <a:pt x="258" y="50"/>
                      <a:pt x="271" y="50"/>
                    </a:cubicBezTo>
                    <a:cubicBezTo>
                      <a:pt x="303" y="50"/>
                      <a:pt x="334" y="57"/>
                      <a:pt x="366" y="63"/>
                    </a:cubicBezTo>
                    <a:cubicBezTo>
                      <a:pt x="393" y="72"/>
                      <a:pt x="411" y="81"/>
                      <a:pt x="437" y="81"/>
                    </a:cubicBezTo>
                    <a:cubicBezTo>
                      <a:pt x="455" y="90"/>
                      <a:pt x="482" y="99"/>
                      <a:pt x="500" y="108"/>
                    </a:cubicBezTo>
                    <a:cubicBezTo>
                      <a:pt x="482" y="90"/>
                      <a:pt x="464" y="81"/>
                      <a:pt x="446" y="63"/>
                    </a:cubicBezTo>
                    <a:cubicBezTo>
                      <a:pt x="419" y="54"/>
                      <a:pt x="402" y="36"/>
                      <a:pt x="375" y="27"/>
                    </a:cubicBezTo>
                    <a:cubicBezTo>
                      <a:pt x="330" y="9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802;p33">
                <a:extLst>
                  <a:ext uri="{FF2B5EF4-FFF2-40B4-BE49-F238E27FC236}">
                    <a16:creationId xmlns:a16="http://schemas.microsoft.com/office/drawing/2014/main" id="{8EDF955F-9DAD-6AC3-EC66-296741A2E743}"/>
                  </a:ext>
                </a:extLst>
              </p:cNvPr>
              <p:cNvSpPr/>
              <p:nvPr/>
            </p:nvSpPr>
            <p:spPr>
              <a:xfrm>
                <a:off x="1996021" y="1994089"/>
                <a:ext cx="341193" cy="691195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4159" extrusionOk="0">
                    <a:moveTo>
                      <a:pt x="705" y="1"/>
                    </a:moveTo>
                    <a:cubicBezTo>
                      <a:pt x="705" y="1"/>
                      <a:pt x="0" y="1018"/>
                      <a:pt x="0" y="2410"/>
                    </a:cubicBezTo>
                    <a:cubicBezTo>
                      <a:pt x="0" y="3801"/>
                      <a:pt x="812" y="4158"/>
                      <a:pt x="812" y="4158"/>
                    </a:cubicBezTo>
                    <a:lnTo>
                      <a:pt x="1321" y="4158"/>
                    </a:lnTo>
                    <a:cubicBezTo>
                      <a:pt x="2052" y="3882"/>
                      <a:pt x="1776" y="3105"/>
                      <a:pt x="1776" y="3105"/>
                    </a:cubicBezTo>
                    <a:cubicBezTo>
                      <a:pt x="1356" y="2963"/>
                      <a:pt x="1142" y="2624"/>
                      <a:pt x="1035" y="2338"/>
                    </a:cubicBezTo>
                    <a:cubicBezTo>
                      <a:pt x="1008" y="2285"/>
                      <a:pt x="990" y="2231"/>
                      <a:pt x="982" y="2178"/>
                    </a:cubicBezTo>
                    <a:cubicBezTo>
                      <a:pt x="946" y="2187"/>
                      <a:pt x="910" y="2187"/>
                      <a:pt x="874" y="2187"/>
                    </a:cubicBezTo>
                    <a:cubicBezTo>
                      <a:pt x="589" y="2187"/>
                      <a:pt x="366" y="1955"/>
                      <a:pt x="366" y="1669"/>
                    </a:cubicBezTo>
                    <a:cubicBezTo>
                      <a:pt x="366" y="1393"/>
                      <a:pt x="589" y="1161"/>
                      <a:pt x="874" y="1161"/>
                    </a:cubicBezTo>
                    <a:lnTo>
                      <a:pt x="919" y="1161"/>
                    </a:lnTo>
                    <a:cubicBezTo>
                      <a:pt x="1642" y="1161"/>
                      <a:pt x="1909" y="509"/>
                      <a:pt x="1954" y="340"/>
                    </a:cubicBezTo>
                    <a:cubicBezTo>
                      <a:pt x="1963" y="313"/>
                      <a:pt x="1829" y="206"/>
                      <a:pt x="1829" y="206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803;p33">
                <a:extLst>
                  <a:ext uri="{FF2B5EF4-FFF2-40B4-BE49-F238E27FC236}">
                    <a16:creationId xmlns:a16="http://schemas.microsoft.com/office/drawing/2014/main" id="{35F1854E-8480-F744-2CF5-8504990ABE57}"/>
                  </a:ext>
                </a:extLst>
              </p:cNvPr>
              <p:cNvSpPr/>
              <p:nvPr/>
            </p:nvSpPr>
            <p:spPr>
              <a:xfrm>
                <a:off x="2113018" y="1958525"/>
                <a:ext cx="516194" cy="71297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429" extrusionOk="0">
                    <a:moveTo>
                      <a:pt x="1553" y="1"/>
                    </a:moveTo>
                    <a:cubicBezTo>
                      <a:pt x="697" y="1"/>
                      <a:pt x="1" y="99"/>
                      <a:pt x="1" y="215"/>
                    </a:cubicBezTo>
                    <a:cubicBezTo>
                      <a:pt x="1" y="331"/>
                      <a:pt x="697" y="429"/>
                      <a:pt x="1553" y="429"/>
                    </a:cubicBezTo>
                    <a:cubicBezTo>
                      <a:pt x="2410" y="429"/>
                      <a:pt x="3106" y="331"/>
                      <a:pt x="3106" y="215"/>
                    </a:cubicBezTo>
                    <a:cubicBezTo>
                      <a:pt x="3106" y="99"/>
                      <a:pt x="2410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804;p33">
                <a:extLst>
                  <a:ext uri="{FF2B5EF4-FFF2-40B4-BE49-F238E27FC236}">
                    <a16:creationId xmlns:a16="http://schemas.microsoft.com/office/drawing/2014/main" id="{B7652699-BFF9-9B52-C722-CA9B70B7996B}"/>
                  </a:ext>
                </a:extLst>
              </p:cNvPr>
              <p:cNvSpPr/>
              <p:nvPr/>
            </p:nvSpPr>
            <p:spPr>
              <a:xfrm>
                <a:off x="2081941" y="2329292"/>
                <a:ext cx="80271" cy="132954"/>
              </a:xfrm>
              <a:custGeom>
                <a:avLst/>
                <a:gdLst/>
                <a:ahLst/>
                <a:cxnLst/>
                <a:rect l="l" t="t" r="r" b="b"/>
                <a:pathLst>
                  <a:path w="483" h="800" extrusionOk="0">
                    <a:moveTo>
                      <a:pt x="322" y="0"/>
                    </a:moveTo>
                    <a:lnTo>
                      <a:pt x="322" y="0"/>
                    </a:lnTo>
                    <a:cubicBezTo>
                      <a:pt x="375" y="54"/>
                      <a:pt x="393" y="116"/>
                      <a:pt x="411" y="187"/>
                    </a:cubicBezTo>
                    <a:cubicBezTo>
                      <a:pt x="429" y="250"/>
                      <a:pt x="438" y="321"/>
                      <a:pt x="438" y="393"/>
                    </a:cubicBezTo>
                    <a:cubicBezTo>
                      <a:pt x="438" y="455"/>
                      <a:pt x="438" y="526"/>
                      <a:pt x="420" y="598"/>
                    </a:cubicBezTo>
                    <a:cubicBezTo>
                      <a:pt x="402" y="633"/>
                      <a:pt x="393" y="660"/>
                      <a:pt x="366" y="696"/>
                    </a:cubicBezTo>
                    <a:cubicBezTo>
                      <a:pt x="349" y="723"/>
                      <a:pt x="322" y="740"/>
                      <a:pt x="295" y="758"/>
                    </a:cubicBezTo>
                    <a:cubicBezTo>
                      <a:pt x="277" y="763"/>
                      <a:pt x="262" y="765"/>
                      <a:pt x="247" y="765"/>
                    </a:cubicBezTo>
                    <a:cubicBezTo>
                      <a:pt x="233" y="765"/>
                      <a:pt x="219" y="763"/>
                      <a:pt x="206" y="758"/>
                    </a:cubicBezTo>
                    <a:cubicBezTo>
                      <a:pt x="179" y="740"/>
                      <a:pt x="152" y="723"/>
                      <a:pt x="134" y="696"/>
                    </a:cubicBezTo>
                    <a:cubicBezTo>
                      <a:pt x="117" y="669"/>
                      <a:pt x="99" y="633"/>
                      <a:pt x="90" y="607"/>
                    </a:cubicBezTo>
                    <a:cubicBezTo>
                      <a:pt x="72" y="571"/>
                      <a:pt x="63" y="535"/>
                      <a:pt x="63" y="509"/>
                    </a:cubicBezTo>
                    <a:cubicBezTo>
                      <a:pt x="54" y="491"/>
                      <a:pt x="54" y="473"/>
                      <a:pt x="54" y="455"/>
                    </a:cubicBezTo>
                    <a:cubicBezTo>
                      <a:pt x="54" y="437"/>
                      <a:pt x="45" y="419"/>
                      <a:pt x="45" y="401"/>
                    </a:cubicBezTo>
                    <a:cubicBezTo>
                      <a:pt x="45" y="366"/>
                      <a:pt x="45" y="330"/>
                      <a:pt x="45" y="294"/>
                    </a:cubicBezTo>
                    <a:cubicBezTo>
                      <a:pt x="45" y="232"/>
                      <a:pt x="63" y="161"/>
                      <a:pt x="90" y="89"/>
                    </a:cubicBezTo>
                    <a:lnTo>
                      <a:pt x="81" y="89"/>
                    </a:lnTo>
                    <a:cubicBezTo>
                      <a:pt x="45" y="152"/>
                      <a:pt x="18" y="223"/>
                      <a:pt x="10" y="294"/>
                    </a:cubicBezTo>
                    <a:cubicBezTo>
                      <a:pt x="1" y="330"/>
                      <a:pt x="1" y="366"/>
                      <a:pt x="1" y="401"/>
                    </a:cubicBezTo>
                    <a:cubicBezTo>
                      <a:pt x="1" y="437"/>
                      <a:pt x="1" y="482"/>
                      <a:pt x="10" y="517"/>
                    </a:cubicBezTo>
                    <a:cubicBezTo>
                      <a:pt x="27" y="589"/>
                      <a:pt x="45" y="660"/>
                      <a:pt x="99" y="723"/>
                    </a:cubicBezTo>
                    <a:cubicBezTo>
                      <a:pt x="117" y="749"/>
                      <a:pt x="152" y="776"/>
                      <a:pt x="188" y="794"/>
                    </a:cubicBezTo>
                    <a:cubicBezTo>
                      <a:pt x="201" y="797"/>
                      <a:pt x="215" y="799"/>
                      <a:pt x="230" y="799"/>
                    </a:cubicBezTo>
                    <a:cubicBezTo>
                      <a:pt x="255" y="799"/>
                      <a:pt x="281" y="793"/>
                      <a:pt x="304" y="776"/>
                    </a:cubicBezTo>
                    <a:cubicBezTo>
                      <a:pt x="340" y="758"/>
                      <a:pt x="366" y="732"/>
                      <a:pt x="384" y="705"/>
                    </a:cubicBezTo>
                    <a:cubicBezTo>
                      <a:pt x="402" y="669"/>
                      <a:pt x="420" y="633"/>
                      <a:pt x="429" y="607"/>
                    </a:cubicBezTo>
                    <a:cubicBezTo>
                      <a:pt x="447" y="571"/>
                      <a:pt x="456" y="535"/>
                      <a:pt x="465" y="500"/>
                    </a:cubicBezTo>
                    <a:cubicBezTo>
                      <a:pt x="473" y="464"/>
                      <a:pt x="473" y="428"/>
                      <a:pt x="482" y="393"/>
                    </a:cubicBezTo>
                    <a:cubicBezTo>
                      <a:pt x="482" y="321"/>
                      <a:pt x="473" y="241"/>
                      <a:pt x="447" y="170"/>
                    </a:cubicBezTo>
                    <a:cubicBezTo>
                      <a:pt x="438" y="134"/>
                      <a:pt x="420" y="107"/>
                      <a:pt x="402" y="71"/>
                    </a:cubicBezTo>
                    <a:cubicBezTo>
                      <a:pt x="384" y="45"/>
                      <a:pt x="357" y="18"/>
                      <a:pt x="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805;p33">
                <a:extLst>
                  <a:ext uri="{FF2B5EF4-FFF2-40B4-BE49-F238E27FC236}">
                    <a16:creationId xmlns:a16="http://schemas.microsoft.com/office/drawing/2014/main" id="{9A0D12AD-41A1-6270-9BA6-3F259D848F35}"/>
                  </a:ext>
                </a:extLst>
              </p:cNvPr>
              <p:cNvSpPr/>
              <p:nvPr/>
            </p:nvSpPr>
            <p:spPr>
              <a:xfrm>
                <a:off x="2213895" y="2094966"/>
                <a:ext cx="160376" cy="246297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482" extrusionOk="0">
                    <a:moveTo>
                      <a:pt x="340" y="0"/>
                    </a:moveTo>
                    <a:cubicBezTo>
                      <a:pt x="295" y="9"/>
                      <a:pt x="250" y="18"/>
                      <a:pt x="206" y="36"/>
                    </a:cubicBezTo>
                    <a:cubicBezTo>
                      <a:pt x="117" y="63"/>
                      <a:pt x="36" y="134"/>
                      <a:pt x="1" y="215"/>
                    </a:cubicBezTo>
                    <a:lnTo>
                      <a:pt x="10" y="224"/>
                    </a:lnTo>
                    <a:cubicBezTo>
                      <a:pt x="36" y="179"/>
                      <a:pt x="63" y="152"/>
                      <a:pt x="99" y="125"/>
                    </a:cubicBezTo>
                    <a:cubicBezTo>
                      <a:pt x="134" y="99"/>
                      <a:pt x="179" y="81"/>
                      <a:pt x="215" y="63"/>
                    </a:cubicBezTo>
                    <a:cubicBezTo>
                      <a:pt x="259" y="54"/>
                      <a:pt x="304" y="45"/>
                      <a:pt x="349" y="45"/>
                    </a:cubicBezTo>
                    <a:cubicBezTo>
                      <a:pt x="378" y="45"/>
                      <a:pt x="404" y="41"/>
                      <a:pt x="431" y="41"/>
                    </a:cubicBezTo>
                    <a:cubicBezTo>
                      <a:pt x="445" y="41"/>
                      <a:pt x="459" y="42"/>
                      <a:pt x="473" y="45"/>
                    </a:cubicBezTo>
                    <a:cubicBezTo>
                      <a:pt x="482" y="54"/>
                      <a:pt x="491" y="54"/>
                      <a:pt x="509" y="54"/>
                    </a:cubicBezTo>
                    <a:lnTo>
                      <a:pt x="536" y="63"/>
                    </a:lnTo>
                    <a:cubicBezTo>
                      <a:pt x="554" y="72"/>
                      <a:pt x="572" y="81"/>
                      <a:pt x="598" y="90"/>
                    </a:cubicBezTo>
                    <a:cubicBezTo>
                      <a:pt x="634" y="116"/>
                      <a:pt x="670" y="143"/>
                      <a:pt x="696" y="170"/>
                    </a:cubicBezTo>
                    <a:cubicBezTo>
                      <a:pt x="759" y="241"/>
                      <a:pt x="804" y="322"/>
                      <a:pt x="821" y="402"/>
                    </a:cubicBezTo>
                    <a:cubicBezTo>
                      <a:pt x="848" y="491"/>
                      <a:pt x="857" y="580"/>
                      <a:pt x="857" y="670"/>
                    </a:cubicBezTo>
                    <a:cubicBezTo>
                      <a:pt x="857" y="696"/>
                      <a:pt x="857" y="714"/>
                      <a:pt x="857" y="741"/>
                    </a:cubicBezTo>
                    <a:lnTo>
                      <a:pt x="848" y="803"/>
                    </a:lnTo>
                    <a:cubicBezTo>
                      <a:pt x="839" y="848"/>
                      <a:pt x="830" y="893"/>
                      <a:pt x="821" y="937"/>
                    </a:cubicBezTo>
                    <a:cubicBezTo>
                      <a:pt x="786" y="1107"/>
                      <a:pt x="732" y="1285"/>
                      <a:pt x="679" y="1455"/>
                    </a:cubicBezTo>
                    <a:lnTo>
                      <a:pt x="670" y="1481"/>
                    </a:lnTo>
                    <a:lnTo>
                      <a:pt x="696" y="1481"/>
                    </a:lnTo>
                    <a:lnTo>
                      <a:pt x="830" y="1472"/>
                    </a:lnTo>
                    <a:lnTo>
                      <a:pt x="902" y="1464"/>
                    </a:lnTo>
                    <a:lnTo>
                      <a:pt x="964" y="1464"/>
                    </a:lnTo>
                    <a:lnTo>
                      <a:pt x="964" y="1455"/>
                    </a:lnTo>
                    <a:lnTo>
                      <a:pt x="902" y="1455"/>
                    </a:lnTo>
                    <a:lnTo>
                      <a:pt x="830" y="1446"/>
                    </a:lnTo>
                    <a:lnTo>
                      <a:pt x="713" y="1446"/>
                    </a:lnTo>
                    <a:cubicBezTo>
                      <a:pt x="746" y="1370"/>
                      <a:pt x="779" y="1288"/>
                      <a:pt x="804" y="1214"/>
                    </a:cubicBezTo>
                    <a:cubicBezTo>
                      <a:pt x="830" y="1125"/>
                      <a:pt x="857" y="1035"/>
                      <a:pt x="866" y="946"/>
                    </a:cubicBezTo>
                    <a:cubicBezTo>
                      <a:pt x="884" y="857"/>
                      <a:pt x="902" y="759"/>
                      <a:pt x="893" y="670"/>
                    </a:cubicBezTo>
                    <a:cubicBezTo>
                      <a:pt x="893" y="580"/>
                      <a:pt x="875" y="491"/>
                      <a:pt x="839" y="402"/>
                    </a:cubicBezTo>
                    <a:cubicBezTo>
                      <a:pt x="812" y="313"/>
                      <a:pt x="768" y="232"/>
                      <a:pt x="714" y="161"/>
                    </a:cubicBezTo>
                    <a:cubicBezTo>
                      <a:pt x="688" y="125"/>
                      <a:pt x="652" y="90"/>
                      <a:pt x="616" y="63"/>
                    </a:cubicBezTo>
                    <a:cubicBezTo>
                      <a:pt x="589" y="54"/>
                      <a:pt x="572" y="36"/>
                      <a:pt x="554" y="27"/>
                    </a:cubicBezTo>
                    <a:lnTo>
                      <a:pt x="518" y="18"/>
                    </a:lnTo>
                    <a:cubicBezTo>
                      <a:pt x="509" y="9"/>
                      <a:pt x="491" y="9"/>
                      <a:pt x="482" y="9"/>
                    </a:cubicBezTo>
                    <a:cubicBezTo>
                      <a:pt x="456" y="0"/>
                      <a:pt x="438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806;p33">
                <a:extLst>
                  <a:ext uri="{FF2B5EF4-FFF2-40B4-BE49-F238E27FC236}">
                    <a16:creationId xmlns:a16="http://schemas.microsoft.com/office/drawing/2014/main" id="{0915533D-50AA-7F14-9350-88D1D2D12468}"/>
                  </a:ext>
                </a:extLst>
              </p:cNvPr>
              <p:cNvSpPr/>
              <p:nvPr/>
            </p:nvSpPr>
            <p:spPr>
              <a:xfrm>
                <a:off x="2320588" y="2050428"/>
                <a:ext cx="273054" cy="11284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67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2" y="144"/>
                      <a:pt x="170" y="268"/>
                      <a:pt x="286" y="376"/>
                    </a:cubicBezTo>
                    <a:cubicBezTo>
                      <a:pt x="349" y="429"/>
                      <a:pt x="411" y="474"/>
                      <a:pt x="483" y="518"/>
                    </a:cubicBezTo>
                    <a:cubicBezTo>
                      <a:pt x="554" y="554"/>
                      <a:pt x="625" y="590"/>
                      <a:pt x="706" y="616"/>
                    </a:cubicBezTo>
                    <a:cubicBezTo>
                      <a:pt x="777" y="643"/>
                      <a:pt x="857" y="661"/>
                      <a:pt x="938" y="670"/>
                    </a:cubicBezTo>
                    <a:lnTo>
                      <a:pt x="1000" y="670"/>
                    </a:lnTo>
                    <a:cubicBezTo>
                      <a:pt x="1018" y="679"/>
                      <a:pt x="1036" y="679"/>
                      <a:pt x="1063" y="679"/>
                    </a:cubicBezTo>
                    <a:cubicBezTo>
                      <a:pt x="1098" y="679"/>
                      <a:pt x="1143" y="679"/>
                      <a:pt x="1179" y="670"/>
                    </a:cubicBezTo>
                    <a:cubicBezTo>
                      <a:pt x="1339" y="661"/>
                      <a:pt x="1491" y="625"/>
                      <a:pt x="1642" y="563"/>
                    </a:cubicBezTo>
                    <a:lnTo>
                      <a:pt x="1642" y="563"/>
                    </a:lnTo>
                    <a:cubicBezTo>
                      <a:pt x="1491" y="607"/>
                      <a:pt x="1330" y="634"/>
                      <a:pt x="1179" y="634"/>
                    </a:cubicBezTo>
                    <a:lnTo>
                      <a:pt x="1000" y="634"/>
                    </a:lnTo>
                    <a:lnTo>
                      <a:pt x="973" y="625"/>
                    </a:lnTo>
                    <a:lnTo>
                      <a:pt x="947" y="625"/>
                    </a:lnTo>
                    <a:cubicBezTo>
                      <a:pt x="866" y="616"/>
                      <a:pt x="795" y="599"/>
                      <a:pt x="715" y="572"/>
                    </a:cubicBezTo>
                    <a:cubicBezTo>
                      <a:pt x="572" y="527"/>
                      <a:pt x="438" y="447"/>
                      <a:pt x="313" y="349"/>
                    </a:cubicBezTo>
                    <a:cubicBezTo>
                      <a:pt x="251" y="295"/>
                      <a:pt x="197" y="242"/>
                      <a:pt x="144" y="188"/>
                    </a:cubicBezTo>
                    <a:cubicBezTo>
                      <a:pt x="90" y="126"/>
                      <a:pt x="46" y="6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807;p33">
                <a:extLst>
                  <a:ext uri="{FF2B5EF4-FFF2-40B4-BE49-F238E27FC236}">
                    <a16:creationId xmlns:a16="http://schemas.microsoft.com/office/drawing/2014/main" id="{67E294D3-60FD-DD54-120A-8F0AFAD3726C}"/>
                  </a:ext>
                </a:extLst>
              </p:cNvPr>
              <p:cNvSpPr/>
              <p:nvPr/>
            </p:nvSpPr>
            <p:spPr>
              <a:xfrm>
                <a:off x="2563723" y="1994089"/>
                <a:ext cx="152897" cy="56206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3382" extrusionOk="0">
                    <a:moveTo>
                      <a:pt x="394" y="1"/>
                    </a:moveTo>
                    <a:cubicBezTo>
                      <a:pt x="483" y="135"/>
                      <a:pt x="545" y="277"/>
                      <a:pt x="608" y="429"/>
                    </a:cubicBezTo>
                    <a:cubicBezTo>
                      <a:pt x="661" y="572"/>
                      <a:pt x="715" y="723"/>
                      <a:pt x="750" y="875"/>
                    </a:cubicBezTo>
                    <a:cubicBezTo>
                      <a:pt x="822" y="1187"/>
                      <a:pt x="866" y="1500"/>
                      <a:pt x="866" y="1812"/>
                    </a:cubicBezTo>
                    <a:cubicBezTo>
                      <a:pt x="875" y="2133"/>
                      <a:pt x="813" y="2445"/>
                      <a:pt x="661" y="2722"/>
                    </a:cubicBezTo>
                    <a:cubicBezTo>
                      <a:pt x="590" y="2865"/>
                      <a:pt x="492" y="2989"/>
                      <a:pt x="376" y="3096"/>
                    </a:cubicBezTo>
                    <a:cubicBezTo>
                      <a:pt x="269" y="3212"/>
                      <a:pt x="144" y="3311"/>
                      <a:pt x="1" y="3382"/>
                    </a:cubicBezTo>
                    <a:cubicBezTo>
                      <a:pt x="295" y="3248"/>
                      <a:pt x="536" y="3016"/>
                      <a:pt x="697" y="2740"/>
                    </a:cubicBezTo>
                    <a:cubicBezTo>
                      <a:pt x="733" y="2668"/>
                      <a:pt x="768" y="2597"/>
                      <a:pt x="795" y="2526"/>
                    </a:cubicBezTo>
                    <a:cubicBezTo>
                      <a:pt x="822" y="2445"/>
                      <a:pt x="848" y="2374"/>
                      <a:pt x="866" y="2294"/>
                    </a:cubicBezTo>
                    <a:cubicBezTo>
                      <a:pt x="902" y="2133"/>
                      <a:pt x="920" y="1972"/>
                      <a:pt x="911" y="1812"/>
                    </a:cubicBezTo>
                    <a:cubicBezTo>
                      <a:pt x="911" y="1651"/>
                      <a:pt x="902" y="1491"/>
                      <a:pt x="875" y="1339"/>
                    </a:cubicBezTo>
                    <a:cubicBezTo>
                      <a:pt x="875" y="1294"/>
                      <a:pt x="866" y="1259"/>
                      <a:pt x="857" y="1223"/>
                    </a:cubicBezTo>
                    <a:lnTo>
                      <a:pt x="840" y="1098"/>
                    </a:lnTo>
                    <a:cubicBezTo>
                      <a:pt x="831" y="1062"/>
                      <a:pt x="822" y="1027"/>
                      <a:pt x="813" y="982"/>
                    </a:cubicBezTo>
                    <a:cubicBezTo>
                      <a:pt x="804" y="946"/>
                      <a:pt x="795" y="911"/>
                      <a:pt x="786" y="866"/>
                    </a:cubicBezTo>
                    <a:cubicBezTo>
                      <a:pt x="741" y="715"/>
                      <a:pt x="688" y="563"/>
                      <a:pt x="625" y="420"/>
                    </a:cubicBezTo>
                    <a:cubicBezTo>
                      <a:pt x="563" y="269"/>
                      <a:pt x="492" y="126"/>
                      <a:pt x="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808;p33">
                <a:extLst>
                  <a:ext uri="{FF2B5EF4-FFF2-40B4-BE49-F238E27FC236}">
                    <a16:creationId xmlns:a16="http://schemas.microsoft.com/office/drawing/2014/main" id="{5BC1BAF9-3554-7AA3-630E-F08F9AAA6084}"/>
                  </a:ext>
                </a:extLst>
              </p:cNvPr>
              <p:cNvSpPr/>
              <p:nvPr/>
            </p:nvSpPr>
            <p:spPr>
              <a:xfrm>
                <a:off x="1991534" y="2068210"/>
                <a:ext cx="157384" cy="593307"/>
              </a:xfrm>
              <a:custGeom>
                <a:avLst/>
                <a:gdLst/>
                <a:ahLst/>
                <a:cxnLst/>
                <a:rect l="l" t="t" r="r" b="b"/>
                <a:pathLst>
                  <a:path w="947" h="3570" extrusionOk="0">
                    <a:moveTo>
                      <a:pt x="786" y="1"/>
                    </a:moveTo>
                    <a:lnTo>
                      <a:pt x="786" y="1"/>
                    </a:lnTo>
                    <a:cubicBezTo>
                      <a:pt x="714" y="54"/>
                      <a:pt x="652" y="117"/>
                      <a:pt x="589" y="179"/>
                    </a:cubicBezTo>
                    <a:cubicBezTo>
                      <a:pt x="562" y="206"/>
                      <a:pt x="536" y="242"/>
                      <a:pt x="509" y="277"/>
                    </a:cubicBezTo>
                    <a:lnTo>
                      <a:pt x="464" y="322"/>
                    </a:lnTo>
                    <a:lnTo>
                      <a:pt x="429" y="376"/>
                    </a:lnTo>
                    <a:cubicBezTo>
                      <a:pt x="331" y="518"/>
                      <a:pt x="250" y="670"/>
                      <a:pt x="188" y="831"/>
                    </a:cubicBezTo>
                    <a:cubicBezTo>
                      <a:pt x="63" y="1161"/>
                      <a:pt x="9" y="1509"/>
                      <a:pt x="9" y="1848"/>
                    </a:cubicBezTo>
                    <a:cubicBezTo>
                      <a:pt x="0" y="2026"/>
                      <a:pt x="18" y="2195"/>
                      <a:pt x="54" y="2365"/>
                    </a:cubicBezTo>
                    <a:lnTo>
                      <a:pt x="72" y="2427"/>
                    </a:lnTo>
                    <a:lnTo>
                      <a:pt x="81" y="2499"/>
                    </a:lnTo>
                    <a:cubicBezTo>
                      <a:pt x="90" y="2534"/>
                      <a:pt x="108" y="2579"/>
                      <a:pt x="125" y="2624"/>
                    </a:cubicBezTo>
                    <a:cubicBezTo>
                      <a:pt x="152" y="2704"/>
                      <a:pt x="179" y="2784"/>
                      <a:pt x="223" y="2856"/>
                    </a:cubicBezTo>
                    <a:cubicBezTo>
                      <a:pt x="304" y="3016"/>
                      <a:pt x="402" y="3159"/>
                      <a:pt x="527" y="3284"/>
                    </a:cubicBezTo>
                    <a:cubicBezTo>
                      <a:pt x="589" y="3337"/>
                      <a:pt x="652" y="3400"/>
                      <a:pt x="723" y="3444"/>
                    </a:cubicBezTo>
                    <a:cubicBezTo>
                      <a:pt x="794" y="3498"/>
                      <a:pt x="866" y="3543"/>
                      <a:pt x="946" y="3569"/>
                    </a:cubicBezTo>
                    <a:cubicBezTo>
                      <a:pt x="794" y="3498"/>
                      <a:pt x="661" y="3391"/>
                      <a:pt x="545" y="3266"/>
                    </a:cubicBezTo>
                    <a:cubicBezTo>
                      <a:pt x="420" y="3141"/>
                      <a:pt x="331" y="2998"/>
                      <a:pt x="259" y="2847"/>
                    </a:cubicBezTo>
                    <a:cubicBezTo>
                      <a:pt x="215" y="2766"/>
                      <a:pt x="188" y="2686"/>
                      <a:pt x="161" y="2606"/>
                    </a:cubicBezTo>
                    <a:cubicBezTo>
                      <a:pt x="152" y="2570"/>
                      <a:pt x="134" y="2526"/>
                      <a:pt x="125" y="2481"/>
                    </a:cubicBezTo>
                    <a:lnTo>
                      <a:pt x="108" y="2419"/>
                    </a:lnTo>
                    <a:lnTo>
                      <a:pt x="99" y="2356"/>
                    </a:lnTo>
                    <a:cubicBezTo>
                      <a:pt x="63" y="2195"/>
                      <a:pt x="54" y="2026"/>
                      <a:pt x="54" y="1848"/>
                    </a:cubicBezTo>
                    <a:lnTo>
                      <a:pt x="54" y="1723"/>
                    </a:lnTo>
                    <a:lnTo>
                      <a:pt x="63" y="1660"/>
                    </a:lnTo>
                    <a:lnTo>
                      <a:pt x="63" y="1625"/>
                    </a:lnTo>
                    <a:lnTo>
                      <a:pt x="63" y="1598"/>
                    </a:lnTo>
                    <a:lnTo>
                      <a:pt x="81" y="1473"/>
                    </a:lnTo>
                    <a:lnTo>
                      <a:pt x="81" y="1402"/>
                    </a:lnTo>
                    <a:lnTo>
                      <a:pt x="99" y="1339"/>
                    </a:lnTo>
                    <a:lnTo>
                      <a:pt x="116" y="1214"/>
                    </a:lnTo>
                    <a:cubicBezTo>
                      <a:pt x="125" y="1178"/>
                      <a:pt x="134" y="1134"/>
                      <a:pt x="143" y="1089"/>
                    </a:cubicBezTo>
                    <a:cubicBezTo>
                      <a:pt x="161" y="1054"/>
                      <a:pt x="170" y="1009"/>
                      <a:pt x="179" y="973"/>
                    </a:cubicBezTo>
                    <a:lnTo>
                      <a:pt x="223" y="848"/>
                    </a:lnTo>
                    <a:cubicBezTo>
                      <a:pt x="277" y="688"/>
                      <a:pt x="357" y="536"/>
                      <a:pt x="447" y="393"/>
                    </a:cubicBezTo>
                    <a:cubicBezTo>
                      <a:pt x="545" y="251"/>
                      <a:pt x="652" y="117"/>
                      <a:pt x="7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809;p33">
                <a:extLst>
                  <a:ext uri="{FF2B5EF4-FFF2-40B4-BE49-F238E27FC236}">
                    <a16:creationId xmlns:a16="http://schemas.microsoft.com/office/drawing/2014/main" id="{744E46EB-33B1-4B30-A0A9-BD14464D1D80}"/>
                  </a:ext>
                </a:extLst>
              </p:cNvPr>
              <p:cNvSpPr/>
              <p:nvPr/>
            </p:nvSpPr>
            <p:spPr>
              <a:xfrm>
                <a:off x="1908440" y="3251308"/>
                <a:ext cx="253776" cy="24496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474" extrusionOk="0">
                    <a:moveTo>
                      <a:pt x="1062" y="1"/>
                    </a:moveTo>
                    <a:cubicBezTo>
                      <a:pt x="1062" y="1"/>
                      <a:pt x="893" y="438"/>
                      <a:pt x="599" y="715"/>
                    </a:cubicBezTo>
                    <a:cubicBezTo>
                      <a:pt x="304" y="991"/>
                      <a:pt x="1" y="973"/>
                      <a:pt x="161" y="1143"/>
                    </a:cubicBezTo>
                    <a:cubicBezTo>
                      <a:pt x="197" y="1181"/>
                      <a:pt x="254" y="1195"/>
                      <a:pt x="320" y="1195"/>
                    </a:cubicBezTo>
                    <a:cubicBezTo>
                      <a:pt x="549" y="1195"/>
                      <a:pt x="893" y="1018"/>
                      <a:pt x="893" y="1018"/>
                    </a:cubicBezTo>
                    <a:lnTo>
                      <a:pt x="893" y="1018"/>
                    </a:lnTo>
                    <a:cubicBezTo>
                      <a:pt x="893" y="1018"/>
                      <a:pt x="679" y="1366"/>
                      <a:pt x="893" y="1455"/>
                    </a:cubicBezTo>
                    <a:cubicBezTo>
                      <a:pt x="925" y="1467"/>
                      <a:pt x="958" y="1473"/>
                      <a:pt x="992" y="1473"/>
                    </a:cubicBezTo>
                    <a:cubicBezTo>
                      <a:pt x="1181" y="1473"/>
                      <a:pt x="1378" y="1280"/>
                      <a:pt x="1446" y="893"/>
                    </a:cubicBezTo>
                    <a:cubicBezTo>
                      <a:pt x="1526" y="438"/>
                      <a:pt x="1232" y="45"/>
                      <a:pt x="1232" y="45"/>
                    </a:cubicBezTo>
                    <a:lnTo>
                      <a:pt x="1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810;p33">
                <a:extLst>
                  <a:ext uri="{FF2B5EF4-FFF2-40B4-BE49-F238E27FC236}">
                    <a16:creationId xmlns:a16="http://schemas.microsoft.com/office/drawing/2014/main" id="{E96A8088-A68B-5F68-1BD2-948781419F76}"/>
                  </a:ext>
                </a:extLst>
              </p:cNvPr>
              <p:cNvSpPr/>
              <p:nvPr/>
            </p:nvSpPr>
            <p:spPr>
              <a:xfrm>
                <a:off x="2001838" y="3045899"/>
                <a:ext cx="240481" cy="22718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367" extrusionOk="0">
                    <a:moveTo>
                      <a:pt x="729" y="1"/>
                    </a:moveTo>
                    <a:cubicBezTo>
                      <a:pt x="389" y="1"/>
                      <a:pt x="95" y="248"/>
                      <a:pt x="46" y="595"/>
                    </a:cubicBezTo>
                    <a:cubicBezTo>
                      <a:pt x="1" y="969"/>
                      <a:pt x="260" y="1308"/>
                      <a:pt x="634" y="1362"/>
                    </a:cubicBezTo>
                    <a:cubicBezTo>
                      <a:pt x="663" y="1365"/>
                      <a:pt x="691" y="1367"/>
                      <a:pt x="718" y="1367"/>
                    </a:cubicBezTo>
                    <a:cubicBezTo>
                      <a:pt x="1058" y="1367"/>
                      <a:pt x="1352" y="1119"/>
                      <a:pt x="1402" y="773"/>
                    </a:cubicBezTo>
                    <a:cubicBezTo>
                      <a:pt x="1446" y="398"/>
                      <a:pt x="1187" y="59"/>
                      <a:pt x="813" y="6"/>
                    </a:cubicBezTo>
                    <a:cubicBezTo>
                      <a:pt x="785" y="2"/>
                      <a:pt x="757" y="1"/>
                      <a:pt x="7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811;p33">
                <a:extLst>
                  <a:ext uri="{FF2B5EF4-FFF2-40B4-BE49-F238E27FC236}">
                    <a16:creationId xmlns:a16="http://schemas.microsoft.com/office/drawing/2014/main" id="{21C00E61-D671-0EB0-177D-AE848CFA036A}"/>
                  </a:ext>
                </a:extLst>
              </p:cNvPr>
              <p:cNvSpPr/>
              <p:nvPr/>
            </p:nvSpPr>
            <p:spPr>
              <a:xfrm>
                <a:off x="1976743" y="3061521"/>
                <a:ext cx="274384" cy="21521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295" extrusionOk="0">
                    <a:moveTo>
                      <a:pt x="473" y="786"/>
                    </a:moveTo>
                    <a:cubicBezTo>
                      <a:pt x="491" y="786"/>
                      <a:pt x="500" y="786"/>
                      <a:pt x="518" y="795"/>
                    </a:cubicBezTo>
                    <a:cubicBezTo>
                      <a:pt x="562" y="804"/>
                      <a:pt x="598" y="857"/>
                      <a:pt x="607" y="911"/>
                    </a:cubicBezTo>
                    <a:cubicBezTo>
                      <a:pt x="616" y="964"/>
                      <a:pt x="598" y="1027"/>
                      <a:pt x="562" y="1063"/>
                    </a:cubicBezTo>
                    <a:cubicBezTo>
                      <a:pt x="546" y="1078"/>
                      <a:pt x="524" y="1087"/>
                      <a:pt x="500" y="1095"/>
                    </a:cubicBezTo>
                    <a:lnTo>
                      <a:pt x="500" y="1095"/>
                    </a:lnTo>
                    <a:cubicBezTo>
                      <a:pt x="479" y="1073"/>
                      <a:pt x="460" y="1050"/>
                      <a:pt x="446" y="1027"/>
                    </a:cubicBezTo>
                    <a:cubicBezTo>
                      <a:pt x="420" y="973"/>
                      <a:pt x="402" y="920"/>
                      <a:pt x="411" y="866"/>
                    </a:cubicBezTo>
                    <a:cubicBezTo>
                      <a:pt x="411" y="848"/>
                      <a:pt x="411" y="840"/>
                      <a:pt x="420" y="822"/>
                    </a:cubicBezTo>
                    <a:cubicBezTo>
                      <a:pt x="428" y="813"/>
                      <a:pt x="428" y="804"/>
                      <a:pt x="446" y="804"/>
                    </a:cubicBezTo>
                    <a:cubicBezTo>
                      <a:pt x="455" y="795"/>
                      <a:pt x="464" y="786"/>
                      <a:pt x="473" y="786"/>
                    </a:cubicBezTo>
                    <a:close/>
                    <a:moveTo>
                      <a:pt x="964" y="884"/>
                    </a:moveTo>
                    <a:cubicBezTo>
                      <a:pt x="973" y="893"/>
                      <a:pt x="982" y="893"/>
                      <a:pt x="982" y="893"/>
                    </a:cubicBezTo>
                    <a:cubicBezTo>
                      <a:pt x="999" y="893"/>
                      <a:pt x="1008" y="902"/>
                      <a:pt x="1026" y="911"/>
                    </a:cubicBezTo>
                    <a:cubicBezTo>
                      <a:pt x="1044" y="920"/>
                      <a:pt x="1062" y="938"/>
                      <a:pt x="1080" y="956"/>
                    </a:cubicBezTo>
                    <a:cubicBezTo>
                      <a:pt x="1089" y="982"/>
                      <a:pt x="1098" y="1009"/>
                      <a:pt x="1098" y="1036"/>
                    </a:cubicBezTo>
                    <a:cubicBezTo>
                      <a:pt x="1098" y="1089"/>
                      <a:pt x="1071" y="1134"/>
                      <a:pt x="1035" y="1179"/>
                    </a:cubicBezTo>
                    <a:cubicBezTo>
                      <a:pt x="1019" y="1195"/>
                      <a:pt x="998" y="1210"/>
                      <a:pt x="975" y="1221"/>
                    </a:cubicBezTo>
                    <a:lnTo>
                      <a:pt x="975" y="1221"/>
                    </a:lnTo>
                    <a:cubicBezTo>
                      <a:pt x="957" y="1212"/>
                      <a:pt x="941" y="1201"/>
                      <a:pt x="928" y="1187"/>
                    </a:cubicBezTo>
                    <a:cubicBezTo>
                      <a:pt x="910" y="1179"/>
                      <a:pt x="910" y="1170"/>
                      <a:pt x="901" y="1152"/>
                    </a:cubicBezTo>
                    <a:lnTo>
                      <a:pt x="875" y="1116"/>
                    </a:lnTo>
                    <a:cubicBezTo>
                      <a:pt x="866" y="1107"/>
                      <a:pt x="857" y="1098"/>
                      <a:pt x="848" y="1080"/>
                    </a:cubicBezTo>
                    <a:cubicBezTo>
                      <a:pt x="848" y="1072"/>
                      <a:pt x="839" y="1054"/>
                      <a:pt x="839" y="1045"/>
                    </a:cubicBezTo>
                    <a:cubicBezTo>
                      <a:pt x="830" y="1018"/>
                      <a:pt x="821" y="991"/>
                      <a:pt x="830" y="964"/>
                    </a:cubicBezTo>
                    <a:cubicBezTo>
                      <a:pt x="839" y="938"/>
                      <a:pt x="848" y="920"/>
                      <a:pt x="875" y="902"/>
                    </a:cubicBezTo>
                    <a:cubicBezTo>
                      <a:pt x="892" y="893"/>
                      <a:pt x="919" y="884"/>
                      <a:pt x="946" y="884"/>
                    </a:cubicBezTo>
                    <a:close/>
                    <a:moveTo>
                      <a:pt x="955" y="1"/>
                    </a:moveTo>
                    <a:cubicBezTo>
                      <a:pt x="1008" y="1"/>
                      <a:pt x="1071" y="10"/>
                      <a:pt x="1133" y="19"/>
                    </a:cubicBezTo>
                    <a:cubicBezTo>
                      <a:pt x="1187" y="37"/>
                      <a:pt x="1249" y="55"/>
                      <a:pt x="1303" y="81"/>
                    </a:cubicBezTo>
                    <a:cubicBezTo>
                      <a:pt x="1410" y="135"/>
                      <a:pt x="1499" y="215"/>
                      <a:pt x="1553" y="322"/>
                    </a:cubicBezTo>
                    <a:cubicBezTo>
                      <a:pt x="1579" y="376"/>
                      <a:pt x="1597" y="438"/>
                      <a:pt x="1606" y="492"/>
                    </a:cubicBezTo>
                    <a:cubicBezTo>
                      <a:pt x="1615" y="554"/>
                      <a:pt x="1624" y="608"/>
                      <a:pt x="1615" y="670"/>
                    </a:cubicBezTo>
                    <a:cubicBezTo>
                      <a:pt x="1606" y="786"/>
                      <a:pt x="1579" y="911"/>
                      <a:pt x="1517" y="1009"/>
                    </a:cubicBezTo>
                    <a:cubicBezTo>
                      <a:pt x="1481" y="1054"/>
                      <a:pt x="1445" y="1098"/>
                      <a:pt x="1401" y="1134"/>
                    </a:cubicBezTo>
                    <a:cubicBezTo>
                      <a:pt x="1347" y="1170"/>
                      <a:pt x="1303" y="1205"/>
                      <a:pt x="1249" y="1223"/>
                    </a:cubicBezTo>
                    <a:cubicBezTo>
                      <a:pt x="1196" y="1241"/>
                      <a:pt x="1133" y="1250"/>
                      <a:pt x="1080" y="1250"/>
                    </a:cubicBezTo>
                    <a:cubicBezTo>
                      <a:pt x="1064" y="1248"/>
                      <a:pt x="1048" y="1245"/>
                      <a:pt x="1034" y="1241"/>
                    </a:cubicBezTo>
                    <a:lnTo>
                      <a:pt x="1034" y="1241"/>
                    </a:lnTo>
                    <a:cubicBezTo>
                      <a:pt x="1047" y="1233"/>
                      <a:pt x="1059" y="1224"/>
                      <a:pt x="1071" y="1214"/>
                    </a:cubicBezTo>
                    <a:cubicBezTo>
                      <a:pt x="1115" y="1161"/>
                      <a:pt x="1142" y="1098"/>
                      <a:pt x="1142" y="1036"/>
                    </a:cubicBezTo>
                    <a:cubicBezTo>
                      <a:pt x="1151" y="1000"/>
                      <a:pt x="1142" y="964"/>
                      <a:pt x="1124" y="929"/>
                    </a:cubicBezTo>
                    <a:cubicBezTo>
                      <a:pt x="1106" y="902"/>
                      <a:pt x="1071" y="875"/>
                      <a:pt x="1044" y="866"/>
                    </a:cubicBezTo>
                    <a:cubicBezTo>
                      <a:pt x="1026" y="857"/>
                      <a:pt x="1008" y="848"/>
                      <a:pt x="999" y="848"/>
                    </a:cubicBezTo>
                    <a:cubicBezTo>
                      <a:pt x="990" y="848"/>
                      <a:pt x="982" y="840"/>
                      <a:pt x="973" y="840"/>
                    </a:cubicBezTo>
                    <a:lnTo>
                      <a:pt x="946" y="840"/>
                    </a:lnTo>
                    <a:cubicBezTo>
                      <a:pt x="910" y="840"/>
                      <a:pt x="875" y="848"/>
                      <a:pt x="848" y="866"/>
                    </a:cubicBezTo>
                    <a:cubicBezTo>
                      <a:pt x="812" y="884"/>
                      <a:pt x="794" y="920"/>
                      <a:pt x="785" y="956"/>
                    </a:cubicBezTo>
                    <a:cubicBezTo>
                      <a:pt x="776" y="991"/>
                      <a:pt x="785" y="1027"/>
                      <a:pt x="794" y="1054"/>
                    </a:cubicBezTo>
                    <a:cubicBezTo>
                      <a:pt x="803" y="1072"/>
                      <a:pt x="803" y="1089"/>
                      <a:pt x="812" y="1098"/>
                    </a:cubicBezTo>
                    <a:cubicBezTo>
                      <a:pt x="821" y="1116"/>
                      <a:pt x="830" y="1125"/>
                      <a:pt x="839" y="1143"/>
                    </a:cubicBezTo>
                    <a:lnTo>
                      <a:pt x="866" y="1179"/>
                    </a:lnTo>
                    <a:cubicBezTo>
                      <a:pt x="875" y="1196"/>
                      <a:pt x="883" y="1205"/>
                      <a:pt x="892" y="1214"/>
                    </a:cubicBezTo>
                    <a:cubicBezTo>
                      <a:pt x="901" y="1223"/>
                      <a:pt x="910" y="1231"/>
                      <a:pt x="920" y="1238"/>
                    </a:cubicBezTo>
                    <a:lnTo>
                      <a:pt x="920" y="1238"/>
                    </a:lnTo>
                    <a:cubicBezTo>
                      <a:pt x="908" y="1240"/>
                      <a:pt x="896" y="1241"/>
                      <a:pt x="883" y="1241"/>
                    </a:cubicBezTo>
                    <a:cubicBezTo>
                      <a:pt x="869" y="1243"/>
                      <a:pt x="854" y="1245"/>
                      <a:pt x="839" y="1245"/>
                    </a:cubicBezTo>
                    <a:cubicBezTo>
                      <a:pt x="797" y="1245"/>
                      <a:pt x="753" y="1236"/>
                      <a:pt x="714" y="1223"/>
                    </a:cubicBezTo>
                    <a:cubicBezTo>
                      <a:pt x="687" y="1223"/>
                      <a:pt x="660" y="1205"/>
                      <a:pt x="634" y="1196"/>
                    </a:cubicBezTo>
                    <a:cubicBezTo>
                      <a:pt x="607" y="1179"/>
                      <a:pt x="580" y="1170"/>
                      <a:pt x="562" y="1152"/>
                    </a:cubicBezTo>
                    <a:cubicBezTo>
                      <a:pt x="551" y="1143"/>
                      <a:pt x="539" y="1133"/>
                      <a:pt x="528" y="1122"/>
                    </a:cubicBezTo>
                    <a:lnTo>
                      <a:pt x="528" y="1122"/>
                    </a:lnTo>
                    <a:cubicBezTo>
                      <a:pt x="548" y="1112"/>
                      <a:pt x="568" y="1098"/>
                      <a:pt x="580" y="1080"/>
                    </a:cubicBezTo>
                    <a:cubicBezTo>
                      <a:pt x="634" y="1036"/>
                      <a:pt x="651" y="964"/>
                      <a:pt x="643" y="902"/>
                    </a:cubicBezTo>
                    <a:cubicBezTo>
                      <a:pt x="643" y="866"/>
                      <a:pt x="625" y="840"/>
                      <a:pt x="607" y="813"/>
                    </a:cubicBezTo>
                    <a:cubicBezTo>
                      <a:pt x="598" y="795"/>
                      <a:pt x="589" y="786"/>
                      <a:pt x="571" y="777"/>
                    </a:cubicBezTo>
                    <a:cubicBezTo>
                      <a:pt x="553" y="768"/>
                      <a:pt x="544" y="759"/>
                      <a:pt x="527" y="750"/>
                    </a:cubicBezTo>
                    <a:lnTo>
                      <a:pt x="473" y="750"/>
                    </a:lnTo>
                    <a:cubicBezTo>
                      <a:pt x="455" y="750"/>
                      <a:pt x="437" y="750"/>
                      <a:pt x="420" y="768"/>
                    </a:cubicBezTo>
                    <a:cubicBezTo>
                      <a:pt x="402" y="777"/>
                      <a:pt x="393" y="786"/>
                      <a:pt x="384" y="804"/>
                    </a:cubicBezTo>
                    <a:cubicBezTo>
                      <a:pt x="375" y="822"/>
                      <a:pt x="366" y="840"/>
                      <a:pt x="366" y="857"/>
                    </a:cubicBezTo>
                    <a:cubicBezTo>
                      <a:pt x="357" y="920"/>
                      <a:pt x="375" y="991"/>
                      <a:pt x="411" y="1045"/>
                    </a:cubicBezTo>
                    <a:cubicBezTo>
                      <a:pt x="421" y="1066"/>
                      <a:pt x="435" y="1087"/>
                      <a:pt x="451" y="1106"/>
                    </a:cubicBezTo>
                    <a:lnTo>
                      <a:pt x="451" y="1106"/>
                    </a:lnTo>
                    <a:cubicBezTo>
                      <a:pt x="436" y="1107"/>
                      <a:pt x="420" y="1107"/>
                      <a:pt x="402" y="1107"/>
                    </a:cubicBezTo>
                    <a:cubicBezTo>
                      <a:pt x="348" y="1098"/>
                      <a:pt x="295" y="1072"/>
                      <a:pt x="241" y="1045"/>
                    </a:cubicBezTo>
                    <a:cubicBezTo>
                      <a:pt x="188" y="1018"/>
                      <a:pt x="134" y="982"/>
                      <a:pt x="98" y="938"/>
                    </a:cubicBezTo>
                    <a:cubicBezTo>
                      <a:pt x="63" y="893"/>
                      <a:pt x="36" y="840"/>
                      <a:pt x="27" y="777"/>
                    </a:cubicBezTo>
                    <a:cubicBezTo>
                      <a:pt x="9" y="724"/>
                      <a:pt x="18" y="661"/>
                      <a:pt x="27" y="608"/>
                    </a:cubicBezTo>
                    <a:cubicBezTo>
                      <a:pt x="36" y="545"/>
                      <a:pt x="54" y="483"/>
                      <a:pt x="72" y="429"/>
                    </a:cubicBezTo>
                    <a:cubicBezTo>
                      <a:pt x="98" y="376"/>
                      <a:pt x="125" y="322"/>
                      <a:pt x="161" y="269"/>
                    </a:cubicBezTo>
                    <a:lnTo>
                      <a:pt x="161" y="269"/>
                    </a:lnTo>
                    <a:cubicBezTo>
                      <a:pt x="89" y="367"/>
                      <a:pt x="36" y="483"/>
                      <a:pt x="9" y="599"/>
                    </a:cubicBezTo>
                    <a:cubicBezTo>
                      <a:pt x="0" y="661"/>
                      <a:pt x="0" y="724"/>
                      <a:pt x="9" y="786"/>
                    </a:cubicBezTo>
                    <a:cubicBezTo>
                      <a:pt x="18" y="848"/>
                      <a:pt x="45" y="902"/>
                      <a:pt x="81" y="956"/>
                    </a:cubicBezTo>
                    <a:cubicBezTo>
                      <a:pt x="116" y="1000"/>
                      <a:pt x="170" y="1045"/>
                      <a:pt x="223" y="1072"/>
                    </a:cubicBezTo>
                    <a:cubicBezTo>
                      <a:pt x="277" y="1098"/>
                      <a:pt x="339" y="1125"/>
                      <a:pt x="402" y="1134"/>
                    </a:cubicBezTo>
                    <a:cubicBezTo>
                      <a:pt x="420" y="1134"/>
                      <a:pt x="441" y="1138"/>
                      <a:pt x="464" y="1138"/>
                    </a:cubicBezTo>
                    <a:cubicBezTo>
                      <a:pt x="470" y="1138"/>
                      <a:pt x="475" y="1138"/>
                      <a:pt x="480" y="1137"/>
                    </a:cubicBezTo>
                    <a:lnTo>
                      <a:pt x="480" y="1137"/>
                    </a:lnTo>
                    <a:cubicBezTo>
                      <a:pt x="497" y="1154"/>
                      <a:pt x="516" y="1171"/>
                      <a:pt x="536" y="1187"/>
                    </a:cubicBezTo>
                    <a:cubicBezTo>
                      <a:pt x="562" y="1205"/>
                      <a:pt x="589" y="1223"/>
                      <a:pt x="616" y="1232"/>
                    </a:cubicBezTo>
                    <a:cubicBezTo>
                      <a:pt x="643" y="1250"/>
                      <a:pt x="669" y="1259"/>
                      <a:pt x="705" y="1268"/>
                    </a:cubicBezTo>
                    <a:cubicBezTo>
                      <a:pt x="744" y="1281"/>
                      <a:pt x="793" y="1289"/>
                      <a:pt x="841" y="1289"/>
                    </a:cubicBezTo>
                    <a:cubicBezTo>
                      <a:pt x="858" y="1289"/>
                      <a:pt x="876" y="1288"/>
                      <a:pt x="892" y="1286"/>
                    </a:cubicBezTo>
                    <a:cubicBezTo>
                      <a:pt x="920" y="1286"/>
                      <a:pt x="949" y="1280"/>
                      <a:pt x="976" y="1270"/>
                    </a:cubicBezTo>
                    <a:lnTo>
                      <a:pt x="976" y="1270"/>
                    </a:lnTo>
                    <a:cubicBezTo>
                      <a:pt x="1007" y="1283"/>
                      <a:pt x="1039" y="1290"/>
                      <a:pt x="1071" y="1295"/>
                    </a:cubicBezTo>
                    <a:cubicBezTo>
                      <a:pt x="1133" y="1295"/>
                      <a:pt x="1205" y="1286"/>
                      <a:pt x="1258" y="1259"/>
                    </a:cubicBezTo>
                    <a:cubicBezTo>
                      <a:pt x="1383" y="1223"/>
                      <a:pt x="1481" y="1134"/>
                      <a:pt x="1544" y="1027"/>
                    </a:cubicBezTo>
                    <a:cubicBezTo>
                      <a:pt x="1606" y="920"/>
                      <a:pt x="1642" y="795"/>
                      <a:pt x="1651" y="670"/>
                    </a:cubicBezTo>
                    <a:cubicBezTo>
                      <a:pt x="1651" y="608"/>
                      <a:pt x="1642" y="554"/>
                      <a:pt x="1633" y="492"/>
                    </a:cubicBezTo>
                    <a:cubicBezTo>
                      <a:pt x="1624" y="429"/>
                      <a:pt x="1606" y="367"/>
                      <a:pt x="1579" y="313"/>
                    </a:cubicBezTo>
                    <a:cubicBezTo>
                      <a:pt x="1517" y="206"/>
                      <a:pt x="1419" y="117"/>
                      <a:pt x="1303" y="72"/>
                    </a:cubicBezTo>
                    <a:cubicBezTo>
                      <a:pt x="1196" y="19"/>
                      <a:pt x="1071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812;p33">
                <a:extLst>
                  <a:ext uri="{FF2B5EF4-FFF2-40B4-BE49-F238E27FC236}">
                    <a16:creationId xmlns:a16="http://schemas.microsoft.com/office/drawing/2014/main" id="{1F9B4A09-C531-03C6-55C3-D83947A2A494}"/>
                  </a:ext>
                </a:extLst>
              </p:cNvPr>
              <p:cNvSpPr/>
              <p:nvPr/>
            </p:nvSpPr>
            <p:spPr>
              <a:xfrm>
                <a:off x="2030090" y="2845475"/>
                <a:ext cx="240314" cy="22635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362" extrusionOk="0">
                    <a:moveTo>
                      <a:pt x="717" y="1"/>
                    </a:moveTo>
                    <a:cubicBezTo>
                      <a:pt x="381" y="1"/>
                      <a:pt x="94" y="253"/>
                      <a:pt x="45" y="587"/>
                    </a:cubicBezTo>
                    <a:cubicBezTo>
                      <a:pt x="0" y="962"/>
                      <a:pt x="259" y="1310"/>
                      <a:pt x="634" y="1355"/>
                    </a:cubicBezTo>
                    <a:cubicBezTo>
                      <a:pt x="666" y="1359"/>
                      <a:pt x="698" y="1361"/>
                      <a:pt x="729" y="1361"/>
                    </a:cubicBezTo>
                    <a:cubicBezTo>
                      <a:pt x="1065" y="1361"/>
                      <a:pt x="1352" y="1108"/>
                      <a:pt x="1401" y="766"/>
                    </a:cubicBezTo>
                    <a:cubicBezTo>
                      <a:pt x="1446" y="400"/>
                      <a:pt x="1187" y="52"/>
                      <a:pt x="812" y="7"/>
                    </a:cubicBezTo>
                    <a:cubicBezTo>
                      <a:pt x="780" y="3"/>
                      <a:pt x="748" y="1"/>
                      <a:pt x="7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813;p33">
                <a:extLst>
                  <a:ext uri="{FF2B5EF4-FFF2-40B4-BE49-F238E27FC236}">
                    <a16:creationId xmlns:a16="http://schemas.microsoft.com/office/drawing/2014/main" id="{1637A5B5-29C0-7B0B-ED98-D651BD5D2425}"/>
                  </a:ext>
                </a:extLst>
              </p:cNvPr>
              <p:cNvSpPr/>
              <p:nvPr/>
            </p:nvSpPr>
            <p:spPr>
              <a:xfrm>
                <a:off x="2004829" y="2859933"/>
                <a:ext cx="274550" cy="215718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298" extrusionOk="0">
                    <a:moveTo>
                      <a:pt x="161" y="277"/>
                    </a:moveTo>
                    <a:cubicBezTo>
                      <a:pt x="149" y="292"/>
                      <a:pt x="138" y="309"/>
                      <a:pt x="128" y="326"/>
                    </a:cubicBezTo>
                    <a:lnTo>
                      <a:pt x="128" y="326"/>
                    </a:lnTo>
                    <a:cubicBezTo>
                      <a:pt x="139" y="309"/>
                      <a:pt x="150" y="293"/>
                      <a:pt x="161" y="277"/>
                    </a:cubicBezTo>
                    <a:close/>
                    <a:moveTo>
                      <a:pt x="518" y="795"/>
                    </a:moveTo>
                    <a:cubicBezTo>
                      <a:pt x="563" y="804"/>
                      <a:pt x="598" y="857"/>
                      <a:pt x="607" y="911"/>
                    </a:cubicBezTo>
                    <a:cubicBezTo>
                      <a:pt x="616" y="964"/>
                      <a:pt x="598" y="1027"/>
                      <a:pt x="563" y="1062"/>
                    </a:cubicBezTo>
                    <a:cubicBezTo>
                      <a:pt x="548" y="1077"/>
                      <a:pt x="527" y="1092"/>
                      <a:pt x="504" y="1102"/>
                    </a:cubicBezTo>
                    <a:lnTo>
                      <a:pt x="504" y="1102"/>
                    </a:lnTo>
                    <a:cubicBezTo>
                      <a:pt x="482" y="1080"/>
                      <a:pt x="462" y="1056"/>
                      <a:pt x="447" y="1027"/>
                    </a:cubicBezTo>
                    <a:cubicBezTo>
                      <a:pt x="420" y="973"/>
                      <a:pt x="402" y="920"/>
                      <a:pt x="411" y="866"/>
                    </a:cubicBezTo>
                    <a:cubicBezTo>
                      <a:pt x="411" y="857"/>
                      <a:pt x="420" y="839"/>
                      <a:pt x="420" y="830"/>
                    </a:cubicBezTo>
                    <a:cubicBezTo>
                      <a:pt x="429" y="821"/>
                      <a:pt x="438" y="813"/>
                      <a:pt x="447" y="804"/>
                    </a:cubicBezTo>
                    <a:cubicBezTo>
                      <a:pt x="456" y="795"/>
                      <a:pt x="465" y="795"/>
                      <a:pt x="474" y="795"/>
                    </a:cubicBezTo>
                    <a:close/>
                    <a:moveTo>
                      <a:pt x="991" y="893"/>
                    </a:moveTo>
                    <a:cubicBezTo>
                      <a:pt x="1000" y="902"/>
                      <a:pt x="1009" y="902"/>
                      <a:pt x="1027" y="911"/>
                    </a:cubicBezTo>
                    <a:cubicBezTo>
                      <a:pt x="1053" y="920"/>
                      <a:pt x="1071" y="937"/>
                      <a:pt x="1080" y="964"/>
                    </a:cubicBezTo>
                    <a:cubicBezTo>
                      <a:pt x="1098" y="982"/>
                      <a:pt x="1098" y="1009"/>
                      <a:pt x="1098" y="1036"/>
                    </a:cubicBezTo>
                    <a:cubicBezTo>
                      <a:pt x="1098" y="1089"/>
                      <a:pt x="1080" y="1143"/>
                      <a:pt x="1036" y="1178"/>
                    </a:cubicBezTo>
                    <a:cubicBezTo>
                      <a:pt x="1019" y="1199"/>
                      <a:pt x="998" y="1214"/>
                      <a:pt x="975" y="1225"/>
                    </a:cubicBezTo>
                    <a:lnTo>
                      <a:pt x="975" y="1225"/>
                    </a:lnTo>
                    <a:cubicBezTo>
                      <a:pt x="957" y="1216"/>
                      <a:pt x="941" y="1203"/>
                      <a:pt x="929" y="1187"/>
                    </a:cubicBezTo>
                    <a:cubicBezTo>
                      <a:pt x="920" y="1178"/>
                      <a:pt x="911" y="1169"/>
                      <a:pt x="902" y="1160"/>
                    </a:cubicBezTo>
                    <a:lnTo>
                      <a:pt x="875" y="1125"/>
                    </a:lnTo>
                    <a:cubicBezTo>
                      <a:pt x="866" y="1107"/>
                      <a:pt x="857" y="1098"/>
                      <a:pt x="857" y="1089"/>
                    </a:cubicBezTo>
                    <a:cubicBezTo>
                      <a:pt x="848" y="1071"/>
                      <a:pt x="848" y="1062"/>
                      <a:pt x="839" y="1044"/>
                    </a:cubicBezTo>
                    <a:cubicBezTo>
                      <a:pt x="830" y="1018"/>
                      <a:pt x="830" y="991"/>
                      <a:pt x="830" y="964"/>
                    </a:cubicBezTo>
                    <a:cubicBezTo>
                      <a:pt x="839" y="946"/>
                      <a:pt x="857" y="920"/>
                      <a:pt x="875" y="911"/>
                    </a:cubicBezTo>
                    <a:cubicBezTo>
                      <a:pt x="893" y="893"/>
                      <a:pt x="920" y="893"/>
                      <a:pt x="946" y="893"/>
                    </a:cubicBezTo>
                    <a:close/>
                    <a:moveTo>
                      <a:pt x="955" y="1"/>
                    </a:moveTo>
                    <a:cubicBezTo>
                      <a:pt x="1018" y="1"/>
                      <a:pt x="1071" y="10"/>
                      <a:pt x="1134" y="27"/>
                    </a:cubicBezTo>
                    <a:cubicBezTo>
                      <a:pt x="1196" y="36"/>
                      <a:pt x="1250" y="63"/>
                      <a:pt x="1303" y="90"/>
                    </a:cubicBezTo>
                    <a:cubicBezTo>
                      <a:pt x="1410" y="135"/>
                      <a:pt x="1508" y="224"/>
                      <a:pt x="1553" y="331"/>
                    </a:cubicBezTo>
                    <a:cubicBezTo>
                      <a:pt x="1580" y="384"/>
                      <a:pt x="1598" y="438"/>
                      <a:pt x="1615" y="500"/>
                    </a:cubicBezTo>
                    <a:cubicBezTo>
                      <a:pt x="1624" y="554"/>
                      <a:pt x="1624" y="616"/>
                      <a:pt x="1615" y="679"/>
                    </a:cubicBezTo>
                    <a:cubicBezTo>
                      <a:pt x="1615" y="795"/>
                      <a:pt x="1580" y="911"/>
                      <a:pt x="1517" y="1009"/>
                    </a:cubicBezTo>
                    <a:cubicBezTo>
                      <a:pt x="1482" y="1062"/>
                      <a:pt x="1446" y="1107"/>
                      <a:pt x="1401" y="1143"/>
                    </a:cubicBezTo>
                    <a:cubicBezTo>
                      <a:pt x="1357" y="1178"/>
                      <a:pt x="1303" y="1205"/>
                      <a:pt x="1250" y="1232"/>
                    </a:cubicBezTo>
                    <a:cubicBezTo>
                      <a:pt x="1211" y="1245"/>
                      <a:pt x="1167" y="1253"/>
                      <a:pt x="1125" y="1253"/>
                    </a:cubicBezTo>
                    <a:cubicBezTo>
                      <a:pt x="1110" y="1253"/>
                      <a:pt x="1095" y="1252"/>
                      <a:pt x="1080" y="1250"/>
                    </a:cubicBezTo>
                    <a:cubicBezTo>
                      <a:pt x="1064" y="1250"/>
                      <a:pt x="1046" y="1248"/>
                      <a:pt x="1029" y="1244"/>
                    </a:cubicBezTo>
                    <a:lnTo>
                      <a:pt x="1029" y="1244"/>
                    </a:lnTo>
                    <a:cubicBezTo>
                      <a:pt x="1044" y="1235"/>
                      <a:pt x="1058" y="1225"/>
                      <a:pt x="1071" y="1214"/>
                    </a:cubicBezTo>
                    <a:cubicBezTo>
                      <a:pt x="1116" y="1169"/>
                      <a:pt x="1152" y="1107"/>
                      <a:pt x="1152" y="1036"/>
                    </a:cubicBezTo>
                    <a:cubicBezTo>
                      <a:pt x="1152" y="1000"/>
                      <a:pt x="1143" y="964"/>
                      <a:pt x="1125" y="937"/>
                    </a:cubicBezTo>
                    <a:cubicBezTo>
                      <a:pt x="1107" y="911"/>
                      <a:pt x="1071" y="884"/>
                      <a:pt x="1045" y="866"/>
                    </a:cubicBezTo>
                    <a:cubicBezTo>
                      <a:pt x="1027" y="857"/>
                      <a:pt x="1018" y="857"/>
                      <a:pt x="1000" y="848"/>
                    </a:cubicBezTo>
                    <a:lnTo>
                      <a:pt x="973" y="848"/>
                    </a:lnTo>
                    <a:cubicBezTo>
                      <a:pt x="964" y="848"/>
                      <a:pt x="955" y="839"/>
                      <a:pt x="946" y="839"/>
                    </a:cubicBezTo>
                    <a:cubicBezTo>
                      <a:pt x="911" y="839"/>
                      <a:pt x="875" y="848"/>
                      <a:pt x="848" y="875"/>
                    </a:cubicBezTo>
                    <a:cubicBezTo>
                      <a:pt x="821" y="893"/>
                      <a:pt x="795" y="920"/>
                      <a:pt x="795" y="955"/>
                    </a:cubicBezTo>
                    <a:cubicBezTo>
                      <a:pt x="786" y="991"/>
                      <a:pt x="786" y="1027"/>
                      <a:pt x="795" y="1062"/>
                    </a:cubicBezTo>
                    <a:cubicBezTo>
                      <a:pt x="804" y="1071"/>
                      <a:pt x="804" y="1089"/>
                      <a:pt x="813" y="1107"/>
                    </a:cubicBezTo>
                    <a:cubicBezTo>
                      <a:pt x="821" y="1116"/>
                      <a:pt x="830" y="1134"/>
                      <a:pt x="839" y="1143"/>
                    </a:cubicBezTo>
                    <a:lnTo>
                      <a:pt x="866" y="1187"/>
                    </a:lnTo>
                    <a:cubicBezTo>
                      <a:pt x="875" y="1196"/>
                      <a:pt x="884" y="1214"/>
                      <a:pt x="902" y="1223"/>
                    </a:cubicBezTo>
                    <a:cubicBezTo>
                      <a:pt x="909" y="1230"/>
                      <a:pt x="916" y="1236"/>
                      <a:pt x="924" y="1242"/>
                    </a:cubicBezTo>
                    <a:lnTo>
                      <a:pt x="924" y="1242"/>
                    </a:lnTo>
                    <a:cubicBezTo>
                      <a:pt x="911" y="1245"/>
                      <a:pt x="898" y="1248"/>
                      <a:pt x="884" y="1250"/>
                    </a:cubicBezTo>
                    <a:cubicBezTo>
                      <a:pt x="870" y="1252"/>
                      <a:pt x="855" y="1253"/>
                      <a:pt x="841" y="1253"/>
                    </a:cubicBezTo>
                    <a:cubicBezTo>
                      <a:pt x="801" y="1253"/>
                      <a:pt x="760" y="1245"/>
                      <a:pt x="714" y="1232"/>
                    </a:cubicBezTo>
                    <a:cubicBezTo>
                      <a:pt x="688" y="1223"/>
                      <a:pt x="661" y="1214"/>
                      <a:pt x="634" y="1196"/>
                    </a:cubicBezTo>
                    <a:cubicBezTo>
                      <a:pt x="607" y="1187"/>
                      <a:pt x="590" y="1169"/>
                      <a:pt x="563" y="1152"/>
                    </a:cubicBezTo>
                    <a:cubicBezTo>
                      <a:pt x="551" y="1143"/>
                      <a:pt x="540" y="1133"/>
                      <a:pt x="529" y="1124"/>
                    </a:cubicBezTo>
                    <a:lnTo>
                      <a:pt x="529" y="1124"/>
                    </a:lnTo>
                    <a:cubicBezTo>
                      <a:pt x="550" y="1117"/>
                      <a:pt x="572" y="1107"/>
                      <a:pt x="590" y="1089"/>
                    </a:cubicBezTo>
                    <a:cubicBezTo>
                      <a:pt x="634" y="1044"/>
                      <a:pt x="652" y="973"/>
                      <a:pt x="643" y="911"/>
                    </a:cubicBezTo>
                    <a:cubicBezTo>
                      <a:pt x="643" y="875"/>
                      <a:pt x="634" y="839"/>
                      <a:pt x="607" y="813"/>
                    </a:cubicBezTo>
                    <a:cubicBezTo>
                      <a:pt x="598" y="804"/>
                      <a:pt x="590" y="786"/>
                      <a:pt x="572" y="777"/>
                    </a:cubicBezTo>
                    <a:cubicBezTo>
                      <a:pt x="563" y="768"/>
                      <a:pt x="545" y="759"/>
                      <a:pt x="527" y="759"/>
                    </a:cubicBezTo>
                    <a:cubicBezTo>
                      <a:pt x="509" y="750"/>
                      <a:pt x="491" y="750"/>
                      <a:pt x="474" y="750"/>
                    </a:cubicBezTo>
                    <a:cubicBezTo>
                      <a:pt x="456" y="750"/>
                      <a:pt x="438" y="759"/>
                      <a:pt x="420" y="768"/>
                    </a:cubicBezTo>
                    <a:cubicBezTo>
                      <a:pt x="402" y="777"/>
                      <a:pt x="393" y="795"/>
                      <a:pt x="384" y="813"/>
                    </a:cubicBezTo>
                    <a:cubicBezTo>
                      <a:pt x="375" y="830"/>
                      <a:pt x="375" y="839"/>
                      <a:pt x="367" y="857"/>
                    </a:cubicBezTo>
                    <a:cubicBezTo>
                      <a:pt x="358" y="929"/>
                      <a:pt x="384" y="991"/>
                      <a:pt x="411" y="1044"/>
                    </a:cubicBezTo>
                    <a:cubicBezTo>
                      <a:pt x="421" y="1068"/>
                      <a:pt x="433" y="1088"/>
                      <a:pt x="448" y="1107"/>
                    </a:cubicBezTo>
                    <a:lnTo>
                      <a:pt x="411" y="1107"/>
                    </a:lnTo>
                    <a:cubicBezTo>
                      <a:pt x="349" y="1098"/>
                      <a:pt x="295" y="1080"/>
                      <a:pt x="242" y="1053"/>
                    </a:cubicBezTo>
                    <a:cubicBezTo>
                      <a:pt x="188" y="1027"/>
                      <a:pt x="143" y="991"/>
                      <a:pt x="99" y="946"/>
                    </a:cubicBezTo>
                    <a:cubicBezTo>
                      <a:pt x="63" y="902"/>
                      <a:pt x="36" y="839"/>
                      <a:pt x="28" y="786"/>
                    </a:cubicBezTo>
                    <a:cubicBezTo>
                      <a:pt x="19" y="723"/>
                      <a:pt x="19" y="670"/>
                      <a:pt x="28" y="607"/>
                    </a:cubicBezTo>
                    <a:cubicBezTo>
                      <a:pt x="36" y="545"/>
                      <a:pt x="54" y="491"/>
                      <a:pt x="81" y="438"/>
                    </a:cubicBezTo>
                    <a:cubicBezTo>
                      <a:pt x="93" y="397"/>
                      <a:pt x="108" y="359"/>
                      <a:pt x="128" y="326"/>
                    </a:cubicBezTo>
                    <a:lnTo>
                      <a:pt x="128" y="326"/>
                    </a:lnTo>
                    <a:cubicBezTo>
                      <a:pt x="74" y="411"/>
                      <a:pt x="34" y="503"/>
                      <a:pt x="19" y="607"/>
                    </a:cubicBezTo>
                    <a:cubicBezTo>
                      <a:pt x="1" y="661"/>
                      <a:pt x="1" y="723"/>
                      <a:pt x="10" y="786"/>
                    </a:cubicBezTo>
                    <a:cubicBezTo>
                      <a:pt x="19" y="848"/>
                      <a:pt x="45" y="911"/>
                      <a:pt x="81" y="955"/>
                    </a:cubicBezTo>
                    <a:cubicBezTo>
                      <a:pt x="126" y="1009"/>
                      <a:pt x="170" y="1044"/>
                      <a:pt x="233" y="1071"/>
                    </a:cubicBezTo>
                    <a:cubicBezTo>
                      <a:pt x="286" y="1107"/>
                      <a:pt x="340" y="1125"/>
                      <a:pt x="402" y="1134"/>
                    </a:cubicBezTo>
                    <a:cubicBezTo>
                      <a:pt x="420" y="1138"/>
                      <a:pt x="436" y="1140"/>
                      <a:pt x="451" y="1140"/>
                    </a:cubicBezTo>
                    <a:cubicBezTo>
                      <a:pt x="459" y="1140"/>
                      <a:pt x="467" y="1140"/>
                      <a:pt x="476" y="1139"/>
                    </a:cubicBezTo>
                    <a:lnTo>
                      <a:pt x="476" y="1139"/>
                    </a:lnTo>
                    <a:cubicBezTo>
                      <a:pt x="494" y="1157"/>
                      <a:pt x="514" y="1173"/>
                      <a:pt x="536" y="1187"/>
                    </a:cubicBezTo>
                    <a:cubicBezTo>
                      <a:pt x="563" y="1205"/>
                      <a:pt x="590" y="1223"/>
                      <a:pt x="616" y="1241"/>
                    </a:cubicBezTo>
                    <a:cubicBezTo>
                      <a:pt x="643" y="1250"/>
                      <a:pt x="679" y="1268"/>
                      <a:pt x="706" y="1276"/>
                    </a:cubicBezTo>
                    <a:cubicBezTo>
                      <a:pt x="751" y="1289"/>
                      <a:pt x="797" y="1298"/>
                      <a:pt x="843" y="1298"/>
                    </a:cubicBezTo>
                    <a:cubicBezTo>
                      <a:pt x="859" y="1298"/>
                      <a:pt x="876" y="1297"/>
                      <a:pt x="893" y="1294"/>
                    </a:cubicBezTo>
                    <a:cubicBezTo>
                      <a:pt x="921" y="1290"/>
                      <a:pt x="950" y="1282"/>
                      <a:pt x="977" y="1271"/>
                    </a:cubicBezTo>
                    <a:lnTo>
                      <a:pt x="977" y="1271"/>
                    </a:lnTo>
                    <a:cubicBezTo>
                      <a:pt x="1007" y="1283"/>
                      <a:pt x="1039" y="1290"/>
                      <a:pt x="1071" y="1294"/>
                    </a:cubicBezTo>
                    <a:cubicBezTo>
                      <a:pt x="1084" y="1296"/>
                      <a:pt x="1097" y="1297"/>
                      <a:pt x="1110" y="1297"/>
                    </a:cubicBezTo>
                    <a:cubicBezTo>
                      <a:pt x="1165" y="1297"/>
                      <a:pt x="1215" y="1282"/>
                      <a:pt x="1259" y="1268"/>
                    </a:cubicBezTo>
                    <a:cubicBezTo>
                      <a:pt x="1384" y="1223"/>
                      <a:pt x="1482" y="1134"/>
                      <a:pt x="1544" y="1027"/>
                    </a:cubicBezTo>
                    <a:cubicBezTo>
                      <a:pt x="1615" y="920"/>
                      <a:pt x="1642" y="804"/>
                      <a:pt x="1651" y="679"/>
                    </a:cubicBezTo>
                    <a:cubicBezTo>
                      <a:pt x="1651" y="616"/>
                      <a:pt x="1651" y="554"/>
                      <a:pt x="1642" y="491"/>
                    </a:cubicBezTo>
                    <a:cubicBezTo>
                      <a:pt x="1624" y="429"/>
                      <a:pt x="1607" y="375"/>
                      <a:pt x="1580" y="322"/>
                    </a:cubicBezTo>
                    <a:cubicBezTo>
                      <a:pt x="1517" y="206"/>
                      <a:pt x="1419" y="126"/>
                      <a:pt x="1312" y="72"/>
                    </a:cubicBezTo>
                    <a:cubicBezTo>
                      <a:pt x="1196" y="27"/>
                      <a:pt x="1071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814;p33">
                <a:extLst>
                  <a:ext uri="{FF2B5EF4-FFF2-40B4-BE49-F238E27FC236}">
                    <a16:creationId xmlns:a16="http://schemas.microsoft.com/office/drawing/2014/main" id="{272B9FF5-6504-A8B1-7C31-D99884C2412A}"/>
                  </a:ext>
                </a:extLst>
              </p:cNvPr>
              <p:cNvSpPr/>
              <p:nvPr/>
            </p:nvSpPr>
            <p:spPr>
              <a:xfrm>
                <a:off x="2056680" y="2648043"/>
                <a:ext cx="225523" cy="22685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65" extrusionOk="0">
                    <a:moveTo>
                      <a:pt x="679" y="0"/>
                    </a:moveTo>
                    <a:cubicBezTo>
                      <a:pt x="304" y="0"/>
                      <a:pt x="1" y="303"/>
                      <a:pt x="1" y="678"/>
                    </a:cubicBezTo>
                    <a:cubicBezTo>
                      <a:pt x="1" y="1053"/>
                      <a:pt x="304" y="1365"/>
                      <a:pt x="679" y="1365"/>
                    </a:cubicBezTo>
                    <a:cubicBezTo>
                      <a:pt x="1054" y="1365"/>
                      <a:pt x="1357" y="1053"/>
                      <a:pt x="1357" y="678"/>
                    </a:cubicBezTo>
                    <a:cubicBezTo>
                      <a:pt x="1357" y="303"/>
                      <a:pt x="1054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815;p33">
                <a:extLst>
                  <a:ext uri="{FF2B5EF4-FFF2-40B4-BE49-F238E27FC236}">
                    <a16:creationId xmlns:a16="http://schemas.microsoft.com/office/drawing/2014/main" id="{5B4A75BC-FCB3-8DC0-0C3E-3E6E936C221B}"/>
                  </a:ext>
                </a:extLst>
              </p:cNvPr>
              <p:cNvSpPr/>
              <p:nvPr/>
            </p:nvSpPr>
            <p:spPr>
              <a:xfrm>
                <a:off x="2027099" y="2660507"/>
                <a:ext cx="273054" cy="217712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310" extrusionOk="0">
                    <a:moveTo>
                      <a:pt x="527" y="853"/>
                    </a:moveTo>
                    <a:cubicBezTo>
                      <a:pt x="580" y="853"/>
                      <a:pt x="616" y="906"/>
                      <a:pt x="634" y="960"/>
                    </a:cubicBezTo>
                    <a:cubicBezTo>
                      <a:pt x="652" y="1004"/>
                      <a:pt x="643" y="1067"/>
                      <a:pt x="607" y="1112"/>
                    </a:cubicBezTo>
                    <a:cubicBezTo>
                      <a:pt x="592" y="1135"/>
                      <a:pt x="576" y="1144"/>
                      <a:pt x="555" y="1158"/>
                    </a:cubicBezTo>
                    <a:lnTo>
                      <a:pt x="555" y="1158"/>
                    </a:lnTo>
                    <a:cubicBezTo>
                      <a:pt x="532" y="1139"/>
                      <a:pt x="510" y="1118"/>
                      <a:pt x="491" y="1094"/>
                    </a:cubicBezTo>
                    <a:cubicBezTo>
                      <a:pt x="456" y="1040"/>
                      <a:pt x="429" y="987"/>
                      <a:pt x="429" y="933"/>
                    </a:cubicBezTo>
                    <a:cubicBezTo>
                      <a:pt x="429" y="924"/>
                      <a:pt x="438" y="906"/>
                      <a:pt x="438" y="897"/>
                    </a:cubicBezTo>
                    <a:cubicBezTo>
                      <a:pt x="438" y="888"/>
                      <a:pt x="447" y="880"/>
                      <a:pt x="456" y="871"/>
                    </a:cubicBezTo>
                    <a:cubicBezTo>
                      <a:pt x="464" y="862"/>
                      <a:pt x="473" y="862"/>
                      <a:pt x="491" y="853"/>
                    </a:cubicBezTo>
                    <a:close/>
                    <a:moveTo>
                      <a:pt x="1009" y="888"/>
                    </a:moveTo>
                    <a:cubicBezTo>
                      <a:pt x="1018" y="897"/>
                      <a:pt x="1035" y="897"/>
                      <a:pt x="1044" y="897"/>
                    </a:cubicBezTo>
                    <a:cubicBezTo>
                      <a:pt x="1071" y="906"/>
                      <a:pt x="1089" y="924"/>
                      <a:pt x="1107" y="942"/>
                    </a:cubicBezTo>
                    <a:cubicBezTo>
                      <a:pt x="1125" y="960"/>
                      <a:pt x="1134" y="987"/>
                      <a:pt x="1134" y="1013"/>
                    </a:cubicBezTo>
                    <a:cubicBezTo>
                      <a:pt x="1142" y="1067"/>
                      <a:pt x="1125" y="1120"/>
                      <a:pt x="1098" y="1165"/>
                    </a:cubicBezTo>
                    <a:cubicBezTo>
                      <a:pt x="1081" y="1186"/>
                      <a:pt x="1060" y="1203"/>
                      <a:pt x="1038" y="1217"/>
                    </a:cubicBezTo>
                    <a:lnTo>
                      <a:pt x="1038" y="1217"/>
                    </a:lnTo>
                    <a:cubicBezTo>
                      <a:pt x="1017" y="1210"/>
                      <a:pt x="998" y="1202"/>
                      <a:pt x="982" y="1192"/>
                    </a:cubicBezTo>
                    <a:cubicBezTo>
                      <a:pt x="973" y="1183"/>
                      <a:pt x="964" y="1174"/>
                      <a:pt x="955" y="1165"/>
                    </a:cubicBezTo>
                    <a:lnTo>
                      <a:pt x="928" y="1129"/>
                    </a:lnTo>
                    <a:cubicBezTo>
                      <a:pt x="919" y="1120"/>
                      <a:pt x="911" y="1103"/>
                      <a:pt x="902" y="1094"/>
                    </a:cubicBezTo>
                    <a:cubicBezTo>
                      <a:pt x="893" y="1085"/>
                      <a:pt x="884" y="1067"/>
                      <a:pt x="884" y="1058"/>
                    </a:cubicBezTo>
                    <a:cubicBezTo>
                      <a:pt x="875" y="1031"/>
                      <a:pt x="857" y="1004"/>
                      <a:pt x="866" y="978"/>
                    </a:cubicBezTo>
                    <a:cubicBezTo>
                      <a:pt x="866" y="960"/>
                      <a:pt x="875" y="933"/>
                      <a:pt x="893" y="915"/>
                    </a:cubicBezTo>
                    <a:cubicBezTo>
                      <a:pt x="911" y="897"/>
                      <a:pt x="937" y="888"/>
                      <a:pt x="964" y="888"/>
                    </a:cubicBezTo>
                    <a:close/>
                    <a:moveTo>
                      <a:pt x="975" y="0"/>
                    </a:moveTo>
                    <a:cubicBezTo>
                      <a:pt x="935" y="0"/>
                      <a:pt x="896" y="2"/>
                      <a:pt x="857" y="5"/>
                    </a:cubicBezTo>
                    <a:lnTo>
                      <a:pt x="1035" y="5"/>
                    </a:lnTo>
                    <a:cubicBezTo>
                      <a:pt x="1098" y="14"/>
                      <a:pt x="1160" y="23"/>
                      <a:pt x="1214" y="50"/>
                    </a:cubicBezTo>
                    <a:cubicBezTo>
                      <a:pt x="1330" y="86"/>
                      <a:pt x="1428" y="157"/>
                      <a:pt x="1499" y="255"/>
                    </a:cubicBezTo>
                    <a:cubicBezTo>
                      <a:pt x="1535" y="300"/>
                      <a:pt x="1553" y="353"/>
                      <a:pt x="1571" y="416"/>
                    </a:cubicBezTo>
                    <a:cubicBezTo>
                      <a:pt x="1589" y="469"/>
                      <a:pt x="1597" y="532"/>
                      <a:pt x="1606" y="585"/>
                    </a:cubicBezTo>
                    <a:cubicBezTo>
                      <a:pt x="1615" y="710"/>
                      <a:pt x="1597" y="826"/>
                      <a:pt x="1544" y="933"/>
                    </a:cubicBezTo>
                    <a:cubicBezTo>
                      <a:pt x="1517" y="987"/>
                      <a:pt x="1490" y="1040"/>
                      <a:pt x="1446" y="1076"/>
                    </a:cubicBezTo>
                    <a:cubicBezTo>
                      <a:pt x="1410" y="1120"/>
                      <a:pt x="1365" y="1156"/>
                      <a:pt x="1312" y="1183"/>
                    </a:cubicBezTo>
                    <a:cubicBezTo>
                      <a:pt x="1258" y="1210"/>
                      <a:pt x="1205" y="1227"/>
                      <a:pt x="1142" y="1227"/>
                    </a:cubicBezTo>
                    <a:cubicBezTo>
                      <a:pt x="1133" y="1229"/>
                      <a:pt x="1123" y="1230"/>
                      <a:pt x="1113" y="1230"/>
                    </a:cubicBezTo>
                    <a:cubicBezTo>
                      <a:pt x="1108" y="1230"/>
                      <a:pt x="1102" y="1230"/>
                      <a:pt x="1096" y="1229"/>
                    </a:cubicBezTo>
                    <a:lnTo>
                      <a:pt x="1096" y="1229"/>
                    </a:lnTo>
                    <a:cubicBezTo>
                      <a:pt x="1110" y="1218"/>
                      <a:pt x="1122" y="1205"/>
                      <a:pt x="1134" y="1192"/>
                    </a:cubicBezTo>
                    <a:cubicBezTo>
                      <a:pt x="1169" y="1138"/>
                      <a:pt x="1196" y="1076"/>
                      <a:pt x="1187" y="1004"/>
                    </a:cubicBezTo>
                    <a:cubicBezTo>
                      <a:pt x="1178" y="978"/>
                      <a:pt x="1169" y="942"/>
                      <a:pt x="1142" y="915"/>
                    </a:cubicBezTo>
                    <a:cubicBezTo>
                      <a:pt x="1125" y="888"/>
                      <a:pt x="1089" y="862"/>
                      <a:pt x="1062" y="853"/>
                    </a:cubicBezTo>
                    <a:cubicBezTo>
                      <a:pt x="1044" y="853"/>
                      <a:pt x="1026" y="844"/>
                      <a:pt x="1009" y="844"/>
                    </a:cubicBezTo>
                    <a:lnTo>
                      <a:pt x="964" y="844"/>
                    </a:lnTo>
                    <a:cubicBezTo>
                      <a:pt x="928" y="844"/>
                      <a:pt x="893" y="862"/>
                      <a:pt x="866" y="880"/>
                    </a:cubicBezTo>
                    <a:cubicBezTo>
                      <a:pt x="839" y="906"/>
                      <a:pt x="821" y="942"/>
                      <a:pt x="821" y="978"/>
                    </a:cubicBezTo>
                    <a:cubicBezTo>
                      <a:pt x="812" y="1013"/>
                      <a:pt x="830" y="1049"/>
                      <a:pt x="839" y="1076"/>
                    </a:cubicBezTo>
                    <a:cubicBezTo>
                      <a:pt x="848" y="1094"/>
                      <a:pt x="857" y="1103"/>
                      <a:pt x="866" y="1120"/>
                    </a:cubicBezTo>
                    <a:cubicBezTo>
                      <a:pt x="875" y="1129"/>
                      <a:pt x="884" y="1147"/>
                      <a:pt x="893" y="1156"/>
                    </a:cubicBezTo>
                    <a:lnTo>
                      <a:pt x="919" y="1192"/>
                    </a:lnTo>
                    <a:cubicBezTo>
                      <a:pt x="937" y="1201"/>
                      <a:pt x="946" y="1219"/>
                      <a:pt x="964" y="1227"/>
                    </a:cubicBezTo>
                    <a:cubicBezTo>
                      <a:pt x="972" y="1233"/>
                      <a:pt x="980" y="1238"/>
                      <a:pt x="988" y="1242"/>
                    </a:cubicBezTo>
                    <a:lnTo>
                      <a:pt x="988" y="1242"/>
                    </a:lnTo>
                    <a:cubicBezTo>
                      <a:pt x="977" y="1247"/>
                      <a:pt x="966" y="1251"/>
                      <a:pt x="955" y="1254"/>
                    </a:cubicBezTo>
                    <a:cubicBezTo>
                      <a:pt x="928" y="1259"/>
                      <a:pt x="899" y="1261"/>
                      <a:pt x="870" y="1261"/>
                    </a:cubicBezTo>
                    <a:cubicBezTo>
                      <a:pt x="841" y="1261"/>
                      <a:pt x="812" y="1259"/>
                      <a:pt x="786" y="1254"/>
                    </a:cubicBezTo>
                    <a:cubicBezTo>
                      <a:pt x="759" y="1254"/>
                      <a:pt x="723" y="1245"/>
                      <a:pt x="696" y="1236"/>
                    </a:cubicBezTo>
                    <a:cubicBezTo>
                      <a:pt x="670" y="1227"/>
                      <a:pt x="643" y="1219"/>
                      <a:pt x="616" y="1201"/>
                    </a:cubicBezTo>
                    <a:cubicBezTo>
                      <a:pt x="605" y="1194"/>
                      <a:pt x="594" y="1187"/>
                      <a:pt x="583" y="1179"/>
                    </a:cubicBezTo>
                    <a:lnTo>
                      <a:pt x="583" y="1179"/>
                    </a:lnTo>
                    <a:cubicBezTo>
                      <a:pt x="605" y="1167"/>
                      <a:pt x="621" y="1148"/>
                      <a:pt x="634" y="1129"/>
                    </a:cubicBezTo>
                    <a:cubicBezTo>
                      <a:pt x="679" y="1085"/>
                      <a:pt x="687" y="1013"/>
                      <a:pt x="670" y="942"/>
                    </a:cubicBezTo>
                    <a:cubicBezTo>
                      <a:pt x="661" y="915"/>
                      <a:pt x="643" y="880"/>
                      <a:pt x="625" y="862"/>
                    </a:cubicBezTo>
                    <a:cubicBezTo>
                      <a:pt x="607" y="844"/>
                      <a:pt x="598" y="835"/>
                      <a:pt x="580" y="826"/>
                    </a:cubicBezTo>
                    <a:cubicBezTo>
                      <a:pt x="563" y="817"/>
                      <a:pt x="545" y="817"/>
                      <a:pt x="527" y="808"/>
                    </a:cubicBezTo>
                    <a:cubicBezTo>
                      <a:pt x="509" y="808"/>
                      <a:pt x="500" y="808"/>
                      <a:pt x="482" y="817"/>
                    </a:cubicBezTo>
                    <a:cubicBezTo>
                      <a:pt x="464" y="817"/>
                      <a:pt x="447" y="826"/>
                      <a:pt x="429" y="835"/>
                    </a:cubicBezTo>
                    <a:cubicBezTo>
                      <a:pt x="420" y="853"/>
                      <a:pt x="402" y="871"/>
                      <a:pt x="402" y="880"/>
                    </a:cubicBezTo>
                    <a:cubicBezTo>
                      <a:pt x="393" y="897"/>
                      <a:pt x="393" y="915"/>
                      <a:pt x="393" y="933"/>
                    </a:cubicBezTo>
                    <a:cubicBezTo>
                      <a:pt x="393" y="1004"/>
                      <a:pt x="420" y="1067"/>
                      <a:pt x="456" y="1112"/>
                    </a:cubicBezTo>
                    <a:cubicBezTo>
                      <a:pt x="470" y="1134"/>
                      <a:pt x="488" y="1154"/>
                      <a:pt x="507" y="1173"/>
                    </a:cubicBezTo>
                    <a:lnTo>
                      <a:pt x="507" y="1173"/>
                    </a:lnTo>
                    <a:cubicBezTo>
                      <a:pt x="492" y="1174"/>
                      <a:pt x="475" y="1174"/>
                      <a:pt x="456" y="1174"/>
                    </a:cubicBezTo>
                    <a:cubicBezTo>
                      <a:pt x="402" y="1174"/>
                      <a:pt x="340" y="1165"/>
                      <a:pt x="286" y="1138"/>
                    </a:cubicBezTo>
                    <a:cubicBezTo>
                      <a:pt x="233" y="1120"/>
                      <a:pt x="179" y="1094"/>
                      <a:pt x="134" y="1049"/>
                    </a:cubicBezTo>
                    <a:cubicBezTo>
                      <a:pt x="90" y="1013"/>
                      <a:pt x="63" y="960"/>
                      <a:pt x="45" y="906"/>
                    </a:cubicBezTo>
                    <a:cubicBezTo>
                      <a:pt x="18" y="853"/>
                      <a:pt x="18" y="790"/>
                      <a:pt x="18" y="728"/>
                    </a:cubicBezTo>
                    <a:cubicBezTo>
                      <a:pt x="18" y="674"/>
                      <a:pt x="27" y="612"/>
                      <a:pt x="45" y="550"/>
                    </a:cubicBezTo>
                    <a:cubicBezTo>
                      <a:pt x="63" y="496"/>
                      <a:pt x="81" y="434"/>
                      <a:pt x="108" y="380"/>
                    </a:cubicBezTo>
                    <a:lnTo>
                      <a:pt x="108" y="380"/>
                    </a:lnTo>
                    <a:cubicBezTo>
                      <a:pt x="54" y="487"/>
                      <a:pt x="9" y="603"/>
                      <a:pt x="1" y="728"/>
                    </a:cubicBezTo>
                    <a:cubicBezTo>
                      <a:pt x="1" y="790"/>
                      <a:pt x="1" y="853"/>
                      <a:pt x="27" y="915"/>
                    </a:cubicBezTo>
                    <a:cubicBezTo>
                      <a:pt x="45" y="969"/>
                      <a:pt x="72" y="1022"/>
                      <a:pt x="117" y="1067"/>
                    </a:cubicBezTo>
                    <a:cubicBezTo>
                      <a:pt x="161" y="1112"/>
                      <a:pt x="224" y="1147"/>
                      <a:pt x="277" y="1165"/>
                    </a:cubicBezTo>
                    <a:cubicBezTo>
                      <a:pt x="340" y="1192"/>
                      <a:pt x="393" y="1201"/>
                      <a:pt x="456" y="1210"/>
                    </a:cubicBezTo>
                    <a:cubicBezTo>
                      <a:pt x="484" y="1210"/>
                      <a:pt x="512" y="1204"/>
                      <a:pt x="536" y="1197"/>
                    </a:cubicBezTo>
                    <a:lnTo>
                      <a:pt x="536" y="1197"/>
                    </a:lnTo>
                    <a:cubicBezTo>
                      <a:pt x="556" y="1213"/>
                      <a:pt x="577" y="1226"/>
                      <a:pt x="598" y="1236"/>
                    </a:cubicBezTo>
                    <a:cubicBezTo>
                      <a:pt x="625" y="1254"/>
                      <a:pt x="652" y="1272"/>
                      <a:pt x="687" y="1281"/>
                    </a:cubicBezTo>
                    <a:cubicBezTo>
                      <a:pt x="714" y="1290"/>
                      <a:pt x="750" y="1299"/>
                      <a:pt x="777" y="1299"/>
                    </a:cubicBezTo>
                    <a:cubicBezTo>
                      <a:pt x="813" y="1304"/>
                      <a:pt x="849" y="1309"/>
                      <a:pt x="885" y="1309"/>
                    </a:cubicBezTo>
                    <a:cubicBezTo>
                      <a:pt x="911" y="1309"/>
                      <a:pt x="938" y="1306"/>
                      <a:pt x="964" y="1299"/>
                    </a:cubicBezTo>
                    <a:cubicBezTo>
                      <a:pt x="991" y="1291"/>
                      <a:pt x="1019" y="1280"/>
                      <a:pt x="1045" y="1265"/>
                    </a:cubicBezTo>
                    <a:lnTo>
                      <a:pt x="1045" y="1265"/>
                    </a:lnTo>
                    <a:cubicBezTo>
                      <a:pt x="1066" y="1271"/>
                      <a:pt x="1088" y="1274"/>
                      <a:pt x="1110" y="1274"/>
                    </a:cubicBezTo>
                    <a:cubicBezTo>
                      <a:pt x="1121" y="1274"/>
                      <a:pt x="1132" y="1274"/>
                      <a:pt x="1142" y="1272"/>
                    </a:cubicBezTo>
                    <a:cubicBezTo>
                      <a:pt x="1214" y="1272"/>
                      <a:pt x="1276" y="1254"/>
                      <a:pt x="1330" y="1219"/>
                    </a:cubicBezTo>
                    <a:cubicBezTo>
                      <a:pt x="1437" y="1165"/>
                      <a:pt x="1526" y="1067"/>
                      <a:pt x="1580" y="951"/>
                    </a:cubicBezTo>
                    <a:cubicBezTo>
                      <a:pt x="1633" y="835"/>
                      <a:pt x="1642" y="710"/>
                      <a:pt x="1633" y="585"/>
                    </a:cubicBezTo>
                    <a:cubicBezTo>
                      <a:pt x="1624" y="523"/>
                      <a:pt x="1615" y="460"/>
                      <a:pt x="1597" y="407"/>
                    </a:cubicBezTo>
                    <a:cubicBezTo>
                      <a:pt x="1580" y="344"/>
                      <a:pt x="1553" y="291"/>
                      <a:pt x="1517" y="237"/>
                    </a:cubicBezTo>
                    <a:cubicBezTo>
                      <a:pt x="1446" y="139"/>
                      <a:pt x="1339" y="68"/>
                      <a:pt x="1214" y="32"/>
                    </a:cubicBezTo>
                    <a:cubicBezTo>
                      <a:pt x="1137" y="8"/>
                      <a:pt x="1055" y="0"/>
                      <a:pt x="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816;p33">
                <a:extLst>
                  <a:ext uri="{FF2B5EF4-FFF2-40B4-BE49-F238E27FC236}">
                    <a16:creationId xmlns:a16="http://schemas.microsoft.com/office/drawing/2014/main" id="{A06B6E79-C837-06DC-BADB-D94BD8089B4A}"/>
                  </a:ext>
                </a:extLst>
              </p:cNvPr>
              <p:cNvSpPr/>
              <p:nvPr/>
            </p:nvSpPr>
            <p:spPr>
              <a:xfrm>
                <a:off x="2056680" y="3272082"/>
                <a:ext cx="74454" cy="23599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420" extrusionOk="0">
                    <a:moveTo>
                      <a:pt x="304" y="1"/>
                    </a:moveTo>
                    <a:cubicBezTo>
                      <a:pt x="322" y="63"/>
                      <a:pt x="331" y="135"/>
                      <a:pt x="340" y="197"/>
                    </a:cubicBezTo>
                    <a:cubicBezTo>
                      <a:pt x="358" y="268"/>
                      <a:pt x="367" y="331"/>
                      <a:pt x="376" y="393"/>
                    </a:cubicBezTo>
                    <a:cubicBezTo>
                      <a:pt x="394" y="527"/>
                      <a:pt x="402" y="670"/>
                      <a:pt x="394" y="804"/>
                    </a:cubicBezTo>
                    <a:cubicBezTo>
                      <a:pt x="394" y="866"/>
                      <a:pt x="385" y="929"/>
                      <a:pt x="367" y="1000"/>
                    </a:cubicBezTo>
                    <a:cubicBezTo>
                      <a:pt x="358" y="1062"/>
                      <a:pt x="331" y="1125"/>
                      <a:pt x="304" y="1178"/>
                    </a:cubicBezTo>
                    <a:cubicBezTo>
                      <a:pt x="269" y="1241"/>
                      <a:pt x="224" y="1294"/>
                      <a:pt x="179" y="1330"/>
                    </a:cubicBezTo>
                    <a:cubicBezTo>
                      <a:pt x="126" y="1375"/>
                      <a:pt x="63" y="1401"/>
                      <a:pt x="1" y="1419"/>
                    </a:cubicBezTo>
                    <a:cubicBezTo>
                      <a:pt x="63" y="1410"/>
                      <a:pt x="126" y="1384"/>
                      <a:pt x="188" y="1348"/>
                    </a:cubicBezTo>
                    <a:cubicBezTo>
                      <a:pt x="206" y="1339"/>
                      <a:pt x="215" y="1330"/>
                      <a:pt x="233" y="1321"/>
                    </a:cubicBezTo>
                    <a:lnTo>
                      <a:pt x="269" y="1285"/>
                    </a:lnTo>
                    <a:lnTo>
                      <a:pt x="304" y="1241"/>
                    </a:lnTo>
                    <a:cubicBezTo>
                      <a:pt x="313" y="1232"/>
                      <a:pt x="322" y="1214"/>
                      <a:pt x="331" y="1196"/>
                    </a:cubicBezTo>
                    <a:cubicBezTo>
                      <a:pt x="411" y="1080"/>
                      <a:pt x="438" y="937"/>
                      <a:pt x="447" y="804"/>
                    </a:cubicBezTo>
                    <a:cubicBezTo>
                      <a:pt x="447" y="661"/>
                      <a:pt x="438" y="527"/>
                      <a:pt x="411" y="393"/>
                    </a:cubicBezTo>
                    <a:cubicBezTo>
                      <a:pt x="385" y="259"/>
                      <a:pt x="349" y="126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817;p33">
                <a:extLst>
                  <a:ext uri="{FF2B5EF4-FFF2-40B4-BE49-F238E27FC236}">
                    <a16:creationId xmlns:a16="http://schemas.microsoft.com/office/drawing/2014/main" id="{B8F128AA-A895-0600-18B8-7A91B7E0C3FD}"/>
                  </a:ext>
                </a:extLst>
              </p:cNvPr>
              <p:cNvSpPr/>
              <p:nvPr/>
            </p:nvSpPr>
            <p:spPr>
              <a:xfrm>
                <a:off x="1708348" y="4072780"/>
                <a:ext cx="1702144" cy="519352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3125" extrusionOk="0">
                    <a:moveTo>
                      <a:pt x="8984" y="0"/>
                    </a:moveTo>
                    <a:lnTo>
                      <a:pt x="3988" y="1989"/>
                    </a:lnTo>
                    <a:cubicBezTo>
                      <a:pt x="3988" y="1989"/>
                      <a:pt x="3754" y="1730"/>
                      <a:pt x="3183" y="1730"/>
                    </a:cubicBezTo>
                    <a:cubicBezTo>
                      <a:pt x="2991" y="1730"/>
                      <a:pt x="2761" y="1759"/>
                      <a:pt x="2490" y="1838"/>
                    </a:cubicBezTo>
                    <a:cubicBezTo>
                      <a:pt x="1410" y="2141"/>
                      <a:pt x="1" y="2953"/>
                      <a:pt x="18" y="3069"/>
                    </a:cubicBezTo>
                    <a:cubicBezTo>
                      <a:pt x="24" y="3111"/>
                      <a:pt x="308" y="3124"/>
                      <a:pt x="746" y="3124"/>
                    </a:cubicBezTo>
                    <a:cubicBezTo>
                      <a:pt x="1623" y="3124"/>
                      <a:pt x="3120" y="3069"/>
                      <a:pt x="4256" y="3069"/>
                    </a:cubicBezTo>
                    <a:cubicBezTo>
                      <a:pt x="5951" y="3069"/>
                      <a:pt x="10242" y="2596"/>
                      <a:pt x="10242" y="2596"/>
                    </a:cubicBezTo>
                    <a:lnTo>
                      <a:pt x="8984" y="0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818;p33">
                <a:extLst>
                  <a:ext uri="{FF2B5EF4-FFF2-40B4-BE49-F238E27FC236}">
                    <a16:creationId xmlns:a16="http://schemas.microsoft.com/office/drawing/2014/main" id="{38878639-E145-A07B-88C3-DBE561B2EFFF}"/>
                  </a:ext>
                </a:extLst>
              </p:cNvPr>
              <p:cNvSpPr/>
              <p:nvPr/>
            </p:nvSpPr>
            <p:spPr>
              <a:xfrm>
                <a:off x="2780267" y="3822167"/>
                <a:ext cx="256601" cy="108358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52" extrusionOk="0">
                    <a:moveTo>
                      <a:pt x="1348" y="0"/>
                    </a:moveTo>
                    <a:lnTo>
                      <a:pt x="0" y="652"/>
                    </a:lnTo>
                    <a:lnTo>
                      <a:pt x="0" y="652"/>
                    </a:lnTo>
                    <a:lnTo>
                      <a:pt x="1544" y="339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819;p33">
                <a:extLst>
                  <a:ext uri="{FF2B5EF4-FFF2-40B4-BE49-F238E27FC236}">
                    <a16:creationId xmlns:a16="http://schemas.microsoft.com/office/drawing/2014/main" id="{890B2239-E31C-6C86-D1A8-864301B8C69D}"/>
                  </a:ext>
                </a:extLst>
              </p:cNvPr>
              <p:cNvSpPr/>
              <p:nvPr/>
            </p:nvSpPr>
            <p:spPr>
              <a:xfrm>
                <a:off x="2873665" y="3103068"/>
                <a:ext cx="1092882" cy="757672"/>
              </a:xfrm>
              <a:custGeom>
                <a:avLst/>
                <a:gdLst/>
                <a:ahLst/>
                <a:cxnLst/>
                <a:rect l="l" t="t" r="r" b="b"/>
                <a:pathLst>
                  <a:path w="6576" h="4559" extrusionOk="0">
                    <a:moveTo>
                      <a:pt x="1874" y="1"/>
                    </a:moveTo>
                    <a:lnTo>
                      <a:pt x="0" y="830"/>
                    </a:lnTo>
                    <a:lnTo>
                      <a:pt x="661" y="2222"/>
                    </a:lnTo>
                    <a:cubicBezTo>
                      <a:pt x="750" y="2409"/>
                      <a:pt x="884" y="2579"/>
                      <a:pt x="1053" y="2704"/>
                    </a:cubicBezTo>
                    <a:cubicBezTo>
                      <a:pt x="1660" y="3150"/>
                      <a:pt x="3212" y="4087"/>
                      <a:pt x="4042" y="4381"/>
                    </a:cubicBezTo>
                    <a:cubicBezTo>
                      <a:pt x="4442" y="4518"/>
                      <a:pt x="4790" y="4558"/>
                      <a:pt x="5060" y="4558"/>
                    </a:cubicBezTo>
                    <a:cubicBezTo>
                      <a:pt x="5440" y="4558"/>
                      <a:pt x="5665" y="4479"/>
                      <a:pt x="5665" y="4479"/>
                    </a:cubicBezTo>
                    <a:lnTo>
                      <a:pt x="6575" y="3123"/>
                    </a:lnTo>
                    <a:lnTo>
                      <a:pt x="5915" y="3052"/>
                    </a:lnTo>
                    <a:cubicBezTo>
                      <a:pt x="5885" y="3047"/>
                      <a:pt x="5855" y="3045"/>
                      <a:pt x="5825" y="3045"/>
                    </a:cubicBezTo>
                    <a:cubicBezTo>
                      <a:pt x="5740" y="3045"/>
                      <a:pt x="5656" y="3063"/>
                      <a:pt x="5576" y="3096"/>
                    </a:cubicBezTo>
                    <a:lnTo>
                      <a:pt x="5032" y="3337"/>
                    </a:lnTo>
                    <a:lnTo>
                      <a:pt x="2650" y="1731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820;p33">
                <a:extLst>
                  <a:ext uri="{FF2B5EF4-FFF2-40B4-BE49-F238E27FC236}">
                    <a16:creationId xmlns:a16="http://schemas.microsoft.com/office/drawing/2014/main" id="{0A189905-2725-35D9-7019-FA488A39B2D0}"/>
                  </a:ext>
                </a:extLst>
              </p:cNvPr>
              <p:cNvSpPr/>
              <p:nvPr/>
            </p:nvSpPr>
            <p:spPr>
              <a:xfrm>
                <a:off x="2873665" y="3103068"/>
                <a:ext cx="311445" cy="185471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116" extrusionOk="0">
                    <a:moveTo>
                      <a:pt x="1874" y="1"/>
                    </a:moveTo>
                    <a:lnTo>
                      <a:pt x="0" y="830"/>
                    </a:lnTo>
                    <a:lnTo>
                      <a:pt x="134" y="1116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821;p33">
                <a:extLst>
                  <a:ext uri="{FF2B5EF4-FFF2-40B4-BE49-F238E27FC236}">
                    <a16:creationId xmlns:a16="http://schemas.microsoft.com/office/drawing/2014/main" id="{8E05CE0C-EE10-7CC6-7942-FA803F143175}"/>
                  </a:ext>
                </a:extLst>
              </p:cNvPr>
              <p:cNvSpPr/>
              <p:nvPr/>
            </p:nvSpPr>
            <p:spPr>
              <a:xfrm>
                <a:off x="3730536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335" y="1"/>
                    </a:moveTo>
                    <a:cubicBezTo>
                      <a:pt x="1204" y="1"/>
                      <a:pt x="1087" y="103"/>
                      <a:pt x="1062" y="243"/>
                    </a:cubicBezTo>
                    <a:lnTo>
                      <a:pt x="982" y="788"/>
                    </a:lnTo>
                    <a:lnTo>
                      <a:pt x="1" y="904"/>
                    </a:lnTo>
                    <a:lnTo>
                      <a:pt x="795" y="1501"/>
                    </a:lnTo>
                    <a:lnTo>
                      <a:pt x="1036" y="1492"/>
                    </a:lnTo>
                    <a:cubicBezTo>
                      <a:pt x="1152" y="1492"/>
                      <a:pt x="1259" y="1412"/>
                      <a:pt x="1303" y="1287"/>
                    </a:cubicBezTo>
                    <a:lnTo>
                      <a:pt x="1464" y="788"/>
                    </a:lnTo>
                    <a:lnTo>
                      <a:pt x="1500" y="190"/>
                    </a:lnTo>
                    <a:cubicBezTo>
                      <a:pt x="1508" y="101"/>
                      <a:pt x="1446" y="20"/>
                      <a:pt x="1366" y="3"/>
                    </a:cubicBezTo>
                    <a:cubicBezTo>
                      <a:pt x="1355" y="1"/>
                      <a:pt x="1345" y="1"/>
                      <a:pt x="1335" y="1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822;p33">
                <a:extLst>
                  <a:ext uri="{FF2B5EF4-FFF2-40B4-BE49-F238E27FC236}">
                    <a16:creationId xmlns:a16="http://schemas.microsoft.com/office/drawing/2014/main" id="{F44E92A6-500F-468A-62A1-D1B9BAC90D38}"/>
                  </a:ext>
                </a:extLst>
              </p:cNvPr>
              <p:cNvSpPr/>
              <p:nvPr/>
            </p:nvSpPr>
            <p:spPr>
              <a:xfrm>
                <a:off x="3798839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402" y="0"/>
                    </a:moveTo>
                    <a:cubicBezTo>
                      <a:pt x="1267" y="0"/>
                      <a:pt x="1149" y="109"/>
                      <a:pt x="1133" y="254"/>
                    </a:cubicBezTo>
                    <a:lnTo>
                      <a:pt x="1044" y="825"/>
                    </a:lnTo>
                    <a:lnTo>
                      <a:pt x="0" y="950"/>
                    </a:lnTo>
                    <a:lnTo>
                      <a:pt x="848" y="1583"/>
                    </a:lnTo>
                    <a:lnTo>
                      <a:pt x="1097" y="1574"/>
                    </a:lnTo>
                    <a:cubicBezTo>
                      <a:pt x="1222" y="1574"/>
                      <a:pt x="1338" y="1485"/>
                      <a:pt x="1383" y="1360"/>
                    </a:cubicBezTo>
                    <a:lnTo>
                      <a:pt x="1552" y="834"/>
                    </a:lnTo>
                    <a:lnTo>
                      <a:pt x="1588" y="200"/>
                    </a:lnTo>
                    <a:cubicBezTo>
                      <a:pt x="1597" y="102"/>
                      <a:pt x="1535" y="13"/>
                      <a:pt x="1445" y="4"/>
                    </a:cubicBezTo>
                    <a:cubicBezTo>
                      <a:pt x="1431" y="2"/>
                      <a:pt x="1416" y="0"/>
                      <a:pt x="1402" y="0"/>
                    </a:cubicBezTo>
                    <a:close/>
                  </a:path>
                </a:pathLst>
              </a:custGeom>
              <a:solidFill>
                <a:srgbClr val="F3A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823;p33">
                <a:extLst>
                  <a:ext uri="{FF2B5EF4-FFF2-40B4-BE49-F238E27FC236}">
                    <a16:creationId xmlns:a16="http://schemas.microsoft.com/office/drawing/2014/main" id="{96414F51-35E2-0530-EC62-1570EB9A2307}"/>
                  </a:ext>
                </a:extLst>
              </p:cNvPr>
              <p:cNvSpPr/>
              <p:nvPr/>
            </p:nvSpPr>
            <p:spPr>
              <a:xfrm>
                <a:off x="3875951" y="3555268"/>
                <a:ext cx="292166" cy="243638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466" extrusionOk="0">
                    <a:moveTo>
                      <a:pt x="1536" y="1"/>
                    </a:moveTo>
                    <a:cubicBezTo>
                      <a:pt x="1423" y="1"/>
                      <a:pt x="1315" y="70"/>
                      <a:pt x="1267" y="188"/>
                    </a:cubicBezTo>
                    <a:lnTo>
                      <a:pt x="1044" y="723"/>
                    </a:lnTo>
                    <a:lnTo>
                      <a:pt x="0" y="581"/>
                    </a:lnTo>
                    <a:lnTo>
                      <a:pt x="0" y="581"/>
                    </a:lnTo>
                    <a:lnTo>
                      <a:pt x="660" y="1410"/>
                    </a:lnTo>
                    <a:lnTo>
                      <a:pt x="910" y="1455"/>
                    </a:lnTo>
                    <a:cubicBezTo>
                      <a:pt x="936" y="1462"/>
                      <a:pt x="962" y="1466"/>
                      <a:pt x="987" y="1466"/>
                    </a:cubicBezTo>
                    <a:cubicBezTo>
                      <a:pt x="1084" y="1466"/>
                      <a:pt x="1175" y="1413"/>
                      <a:pt x="1231" y="1321"/>
                    </a:cubicBezTo>
                    <a:lnTo>
                      <a:pt x="1535" y="857"/>
                    </a:lnTo>
                    <a:lnTo>
                      <a:pt x="1731" y="242"/>
                    </a:lnTo>
                    <a:cubicBezTo>
                      <a:pt x="1758" y="152"/>
                      <a:pt x="1713" y="54"/>
                      <a:pt x="1633" y="19"/>
                    </a:cubicBezTo>
                    <a:cubicBezTo>
                      <a:pt x="1601" y="7"/>
                      <a:pt x="1568" y="1"/>
                      <a:pt x="15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824;p33">
                <a:extLst>
                  <a:ext uri="{FF2B5EF4-FFF2-40B4-BE49-F238E27FC236}">
                    <a16:creationId xmlns:a16="http://schemas.microsoft.com/office/drawing/2014/main" id="{023D3F9B-7E41-50E1-8A51-0848894C474D}"/>
                  </a:ext>
                </a:extLst>
              </p:cNvPr>
              <p:cNvSpPr/>
              <p:nvPr/>
            </p:nvSpPr>
            <p:spPr>
              <a:xfrm>
                <a:off x="3730536" y="3575709"/>
                <a:ext cx="250784" cy="24962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02" extrusionOk="0">
                    <a:moveTo>
                      <a:pt x="1335" y="1"/>
                    </a:moveTo>
                    <a:cubicBezTo>
                      <a:pt x="1204" y="1"/>
                      <a:pt x="1087" y="103"/>
                      <a:pt x="1062" y="243"/>
                    </a:cubicBezTo>
                    <a:lnTo>
                      <a:pt x="982" y="788"/>
                    </a:lnTo>
                    <a:lnTo>
                      <a:pt x="1" y="904"/>
                    </a:lnTo>
                    <a:lnTo>
                      <a:pt x="795" y="1501"/>
                    </a:lnTo>
                    <a:lnTo>
                      <a:pt x="1036" y="1492"/>
                    </a:lnTo>
                    <a:cubicBezTo>
                      <a:pt x="1152" y="1492"/>
                      <a:pt x="1259" y="1412"/>
                      <a:pt x="1303" y="1287"/>
                    </a:cubicBezTo>
                    <a:lnTo>
                      <a:pt x="1464" y="788"/>
                    </a:lnTo>
                    <a:lnTo>
                      <a:pt x="1500" y="190"/>
                    </a:lnTo>
                    <a:cubicBezTo>
                      <a:pt x="1508" y="101"/>
                      <a:pt x="1446" y="20"/>
                      <a:pt x="1366" y="3"/>
                    </a:cubicBezTo>
                    <a:cubicBezTo>
                      <a:pt x="1355" y="1"/>
                      <a:pt x="1345" y="1"/>
                      <a:pt x="1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825;p33">
                <a:extLst>
                  <a:ext uri="{FF2B5EF4-FFF2-40B4-BE49-F238E27FC236}">
                    <a16:creationId xmlns:a16="http://schemas.microsoft.com/office/drawing/2014/main" id="{450AF887-C2E3-A74E-6577-C193BF25650B}"/>
                  </a:ext>
                </a:extLst>
              </p:cNvPr>
              <p:cNvSpPr/>
              <p:nvPr/>
            </p:nvSpPr>
            <p:spPr>
              <a:xfrm>
                <a:off x="3798839" y="3545795"/>
                <a:ext cx="265576" cy="2632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84" extrusionOk="0">
                    <a:moveTo>
                      <a:pt x="1402" y="0"/>
                    </a:moveTo>
                    <a:cubicBezTo>
                      <a:pt x="1267" y="0"/>
                      <a:pt x="1149" y="109"/>
                      <a:pt x="1133" y="254"/>
                    </a:cubicBezTo>
                    <a:lnTo>
                      <a:pt x="1044" y="825"/>
                    </a:lnTo>
                    <a:lnTo>
                      <a:pt x="0" y="950"/>
                    </a:lnTo>
                    <a:lnTo>
                      <a:pt x="848" y="1583"/>
                    </a:lnTo>
                    <a:lnTo>
                      <a:pt x="1097" y="1574"/>
                    </a:lnTo>
                    <a:cubicBezTo>
                      <a:pt x="1222" y="1574"/>
                      <a:pt x="1338" y="1485"/>
                      <a:pt x="1383" y="1360"/>
                    </a:cubicBezTo>
                    <a:lnTo>
                      <a:pt x="1552" y="834"/>
                    </a:lnTo>
                    <a:lnTo>
                      <a:pt x="1588" y="200"/>
                    </a:lnTo>
                    <a:cubicBezTo>
                      <a:pt x="1597" y="102"/>
                      <a:pt x="1535" y="13"/>
                      <a:pt x="1445" y="4"/>
                    </a:cubicBezTo>
                    <a:cubicBezTo>
                      <a:pt x="1431" y="2"/>
                      <a:pt x="1416" y="0"/>
                      <a:pt x="14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826;p33">
                <a:extLst>
                  <a:ext uri="{FF2B5EF4-FFF2-40B4-BE49-F238E27FC236}">
                    <a16:creationId xmlns:a16="http://schemas.microsoft.com/office/drawing/2014/main" id="{B921BF94-A3C0-81A0-E205-0DED77B92DDA}"/>
                  </a:ext>
                </a:extLst>
              </p:cNvPr>
              <p:cNvSpPr/>
              <p:nvPr/>
            </p:nvSpPr>
            <p:spPr>
              <a:xfrm>
                <a:off x="3668381" y="3627892"/>
                <a:ext cx="221036" cy="22253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9" extrusionOk="0">
                    <a:moveTo>
                      <a:pt x="1133" y="1"/>
                    </a:moveTo>
                    <a:cubicBezTo>
                      <a:pt x="999" y="1"/>
                      <a:pt x="883" y="108"/>
                      <a:pt x="883" y="242"/>
                    </a:cubicBezTo>
                    <a:lnTo>
                      <a:pt x="883" y="714"/>
                    </a:lnTo>
                    <a:lnTo>
                      <a:pt x="0" y="938"/>
                    </a:lnTo>
                    <a:lnTo>
                      <a:pt x="812" y="1339"/>
                    </a:lnTo>
                    <a:lnTo>
                      <a:pt x="1035" y="1303"/>
                    </a:lnTo>
                    <a:cubicBezTo>
                      <a:pt x="1142" y="1285"/>
                      <a:pt x="1231" y="1205"/>
                      <a:pt x="1249" y="1098"/>
                    </a:cubicBezTo>
                    <a:lnTo>
                      <a:pt x="1329" y="652"/>
                    </a:lnTo>
                    <a:lnTo>
                      <a:pt x="1285" y="144"/>
                    </a:lnTo>
                    <a:cubicBezTo>
                      <a:pt x="1276" y="63"/>
                      <a:pt x="1204" y="1"/>
                      <a:pt x="1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827;p33">
                <a:extLst>
                  <a:ext uri="{FF2B5EF4-FFF2-40B4-BE49-F238E27FC236}">
                    <a16:creationId xmlns:a16="http://schemas.microsoft.com/office/drawing/2014/main" id="{9E10F968-66A4-0804-8333-7B0F3E4B1208}"/>
                  </a:ext>
                </a:extLst>
              </p:cNvPr>
              <p:cNvSpPr/>
              <p:nvPr/>
            </p:nvSpPr>
            <p:spPr>
              <a:xfrm>
                <a:off x="3711258" y="3623571"/>
                <a:ext cx="181150" cy="20159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213" extrusionOk="0">
                    <a:moveTo>
                      <a:pt x="866" y="0"/>
                    </a:moveTo>
                    <a:cubicBezTo>
                      <a:pt x="848" y="0"/>
                      <a:pt x="831" y="9"/>
                      <a:pt x="813" y="9"/>
                    </a:cubicBezTo>
                    <a:cubicBezTo>
                      <a:pt x="741" y="27"/>
                      <a:pt x="679" y="71"/>
                      <a:pt x="643" y="134"/>
                    </a:cubicBezTo>
                    <a:cubicBezTo>
                      <a:pt x="625" y="170"/>
                      <a:pt x="607" y="205"/>
                      <a:pt x="607" y="241"/>
                    </a:cubicBezTo>
                    <a:cubicBezTo>
                      <a:pt x="607" y="250"/>
                      <a:pt x="607" y="259"/>
                      <a:pt x="607" y="268"/>
                    </a:cubicBezTo>
                    <a:lnTo>
                      <a:pt x="607" y="294"/>
                    </a:lnTo>
                    <a:lnTo>
                      <a:pt x="607" y="339"/>
                    </a:lnTo>
                    <a:lnTo>
                      <a:pt x="607" y="728"/>
                    </a:lnTo>
                    <a:lnTo>
                      <a:pt x="607" y="728"/>
                    </a:lnTo>
                    <a:lnTo>
                      <a:pt x="474" y="767"/>
                    </a:lnTo>
                    <a:lnTo>
                      <a:pt x="313" y="803"/>
                    </a:lnTo>
                    <a:cubicBezTo>
                      <a:pt x="215" y="839"/>
                      <a:pt x="108" y="865"/>
                      <a:pt x="1" y="892"/>
                    </a:cubicBezTo>
                    <a:cubicBezTo>
                      <a:pt x="108" y="874"/>
                      <a:pt x="215" y="848"/>
                      <a:pt x="322" y="830"/>
                    </a:cubicBezTo>
                    <a:lnTo>
                      <a:pt x="474" y="794"/>
                    </a:lnTo>
                    <a:lnTo>
                      <a:pt x="634" y="758"/>
                    </a:lnTo>
                    <a:lnTo>
                      <a:pt x="643" y="749"/>
                    </a:lnTo>
                    <a:lnTo>
                      <a:pt x="643" y="740"/>
                    </a:lnTo>
                    <a:lnTo>
                      <a:pt x="652" y="339"/>
                    </a:lnTo>
                    <a:lnTo>
                      <a:pt x="652" y="294"/>
                    </a:lnTo>
                    <a:lnTo>
                      <a:pt x="652" y="268"/>
                    </a:lnTo>
                    <a:cubicBezTo>
                      <a:pt x="652" y="259"/>
                      <a:pt x="652" y="250"/>
                      <a:pt x="652" y="241"/>
                    </a:cubicBezTo>
                    <a:cubicBezTo>
                      <a:pt x="661" y="214"/>
                      <a:pt x="670" y="187"/>
                      <a:pt x="679" y="161"/>
                    </a:cubicBezTo>
                    <a:cubicBezTo>
                      <a:pt x="715" y="107"/>
                      <a:pt x="768" y="71"/>
                      <a:pt x="822" y="54"/>
                    </a:cubicBezTo>
                    <a:lnTo>
                      <a:pt x="911" y="54"/>
                    </a:lnTo>
                    <a:cubicBezTo>
                      <a:pt x="938" y="62"/>
                      <a:pt x="964" y="80"/>
                      <a:pt x="973" y="107"/>
                    </a:cubicBezTo>
                    <a:cubicBezTo>
                      <a:pt x="982" y="116"/>
                      <a:pt x="991" y="134"/>
                      <a:pt x="991" y="143"/>
                    </a:cubicBezTo>
                    <a:cubicBezTo>
                      <a:pt x="1000" y="152"/>
                      <a:pt x="1000" y="161"/>
                      <a:pt x="1000" y="161"/>
                    </a:cubicBezTo>
                    <a:cubicBezTo>
                      <a:pt x="1000" y="170"/>
                      <a:pt x="1000" y="178"/>
                      <a:pt x="1000" y="187"/>
                    </a:cubicBezTo>
                    <a:lnTo>
                      <a:pt x="1009" y="286"/>
                    </a:lnTo>
                    <a:cubicBezTo>
                      <a:pt x="1027" y="418"/>
                      <a:pt x="1044" y="550"/>
                      <a:pt x="1053" y="682"/>
                    </a:cubicBezTo>
                    <a:lnTo>
                      <a:pt x="1053" y="682"/>
                    </a:lnTo>
                    <a:cubicBezTo>
                      <a:pt x="1044" y="770"/>
                      <a:pt x="1027" y="858"/>
                      <a:pt x="1018" y="946"/>
                    </a:cubicBezTo>
                    <a:lnTo>
                      <a:pt x="991" y="1079"/>
                    </a:lnTo>
                    <a:cubicBezTo>
                      <a:pt x="991" y="1097"/>
                      <a:pt x="991" y="1124"/>
                      <a:pt x="982" y="1142"/>
                    </a:cubicBezTo>
                    <a:cubicBezTo>
                      <a:pt x="982" y="1169"/>
                      <a:pt x="973" y="1186"/>
                      <a:pt x="956" y="1213"/>
                    </a:cubicBezTo>
                    <a:lnTo>
                      <a:pt x="956" y="1213"/>
                    </a:lnTo>
                    <a:cubicBezTo>
                      <a:pt x="973" y="1186"/>
                      <a:pt x="982" y="1169"/>
                      <a:pt x="991" y="1151"/>
                    </a:cubicBezTo>
                    <a:cubicBezTo>
                      <a:pt x="1000" y="1124"/>
                      <a:pt x="1000" y="1106"/>
                      <a:pt x="1000" y="1079"/>
                    </a:cubicBezTo>
                    <a:lnTo>
                      <a:pt x="1036" y="946"/>
                    </a:lnTo>
                    <a:cubicBezTo>
                      <a:pt x="1054" y="856"/>
                      <a:pt x="1071" y="776"/>
                      <a:pt x="1089" y="687"/>
                    </a:cubicBezTo>
                    <a:lnTo>
                      <a:pt x="1089" y="678"/>
                    </a:lnTo>
                    <a:cubicBezTo>
                      <a:pt x="1080" y="544"/>
                      <a:pt x="1071" y="419"/>
                      <a:pt x="1054" y="286"/>
                    </a:cubicBezTo>
                    <a:lnTo>
                      <a:pt x="1045" y="187"/>
                    </a:lnTo>
                    <a:cubicBezTo>
                      <a:pt x="1045" y="178"/>
                      <a:pt x="1045" y="170"/>
                      <a:pt x="1045" y="161"/>
                    </a:cubicBezTo>
                    <a:cubicBezTo>
                      <a:pt x="1045" y="152"/>
                      <a:pt x="1045" y="143"/>
                      <a:pt x="1036" y="134"/>
                    </a:cubicBezTo>
                    <a:cubicBezTo>
                      <a:pt x="1036" y="116"/>
                      <a:pt x="1027" y="98"/>
                      <a:pt x="1018" y="80"/>
                    </a:cubicBezTo>
                    <a:cubicBezTo>
                      <a:pt x="991" y="45"/>
                      <a:pt x="964" y="27"/>
                      <a:pt x="920" y="9"/>
                    </a:cubicBezTo>
                    <a:cubicBezTo>
                      <a:pt x="902" y="9"/>
                      <a:pt x="884" y="0"/>
                      <a:pt x="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828;p33">
                <a:extLst>
                  <a:ext uri="{FF2B5EF4-FFF2-40B4-BE49-F238E27FC236}">
                    <a16:creationId xmlns:a16="http://schemas.microsoft.com/office/drawing/2014/main" id="{6B34C6E2-F5DB-ADC0-7122-C82C41429993}"/>
                  </a:ext>
                </a:extLst>
              </p:cNvPr>
              <p:cNvSpPr/>
              <p:nvPr/>
            </p:nvSpPr>
            <p:spPr>
              <a:xfrm>
                <a:off x="3893733" y="3572053"/>
                <a:ext cx="90575" cy="22352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345" extrusionOk="0">
                    <a:moveTo>
                      <a:pt x="349" y="0"/>
                    </a:moveTo>
                    <a:cubicBezTo>
                      <a:pt x="339" y="0"/>
                      <a:pt x="330" y="2"/>
                      <a:pt x="321" y="7"/>
                    </a:cubicBezTo>
                    <a:cubicBezTo>
                      <a:pt x="232" y="7"/>
                      <a:pt x="161" y="60"/>
                      <a:pt x="116" y="132"/>
                    </a:cubicBezTo>
                    <a:cubicBezTo>
                      <a:pt x="89" y="158"/>
                      <a:pt x="80" y="203"/>
                      <a:pt x="72" y="239"/>
                    </a:cubicBezTo>
                    <a:cubicBezTo>
                      <a:pt x="63" y="257"/>
                      <a:pt x="63" y="274"/>
                      <a:pt x="63" y="301"/>
                    </a:cubicBezTo>
                    <a:lnTo>
                      <a:pt x="54" y="355"/>
                    </a:lnTo>
                    <a:cubicBezTo>
                      <a:pt x="36" y="506"/>
                      <a:pt x="18" y="658"/>
                      <a:pt x="0" y="810"/>
                    </a:cubicBezTo>
                    <a:cubicBezTo>
                      <a:pt x="27" y="658"/>
                      <a:pt x="63" y="506"/>
                      <a:pt x="80" y="355"/>
                    </a:cubicBezTo>
                    <a:lnTo>
                      <a:pt x="98" y="301"/>
                    </a:lnTo>
                    <a:cubicBezTo>
                      <a:pt x="98" y="283"/>
                      <a:pt x="98" y="265"/>
                      <a:pt x="107" y="248"/>
                    </a:cubicBezTo>
                    <a:cubicBezTo>
                      <a:pt x="116" y="212"/>
                      <a:pt x="125" y="176"/>
                      <a:pt x="152" y="149"/>
                    </a:cubicBezTo>
                    <a:cubicBezTo>
                      <a:pt x="187" y="96"/>
                      <a:pt x="259" y="51"/>
                      <a:pt x="321" y="51"/>
                    </a:cubicBezTo>
                    <a:cubicBezTo>
                      <a:pt x="327" y="48"/>
                      <a:pt x="333" y="47"/>
                      <a:pt x="339" y="47"/>
                    </a:cubicBezTo>
                    <a:cubicBezTo>
                      <a:pt x="351" y="47"/>
                      <a:pt x="363" y="51"/>
                      <a:pt x="375" y="51"/>
                    </a:cubicBezTo>
                    <a:cubicBezTo>
                      <a:pt x="393" y="51"/>
                      <a:pt x="411" y="60"/>
                      <a:pt x="419" y="69"/>
                    </a:cubicBezTo>
                    <a:cubicBezTo>
                      <a:pt x="446" y="78"/>
                      <a:pt x="473" y="105"/>
                      <a:pt x="482" y="141"/>
                    </a:cubicBezTo>
                    <a:cubicBezTo>
                      <a:pt x="491" y="149"/>
                      <a:pt x="491" y="167"/>
                      <a:pt x="491" y="185"/>
                    </a:cubicBezTo>
                    <a:cubicBezTo>
                      <a:pt x="491" y="194"/>
                      <a:pt x="491" y="203"/>
                      <a:pt x="491" y="212"/>
                    </a:cubicBezTo>
                    <a:lnTo>
                      <a:pt x="491" y="239"/>
                    </a:lnTo>
                    <a:lnTo>
                      <a:pt x="482" y="355"/>
                    </a:lnTo>
                    <a:cubicBezTo>
                      <a:pt x="473" y="506"/>
                      <a:pt x="473" y="658"/>
                      <a:pt x="464" y="810"/>
                    </a:cubicBezTo>
                    <a:cubicBezTo>
                      <a:pt x="428" y="908"/>
                      <a:pt x="402" y="1015"/>
                      <a:pt x="366" y="1113"/>
                    </a:cubicBezTo>
                    <a:lnTo>
                      <a:pt x="321" y="1265"/>
                    </a:lnTo>
                    <a:cubicBezTo>
                      <a:pt x="321" y="1291"/>
                      <a:pt x="312" y="1318"/>
                      <a:pt x="303" y="1345"/>
                    </a:cubicBezTo>
                    <a:cubicBezTo>
                      <a:pt x="321" y="1318"/>
                      <a:pt x="330" y="1300"/>
                      <a:pt x="339" y="1274"/>
                    </a:cubicBezTo>
                    <a:lnTo>
                      <a:pt x="393" y="1122"/>
                    </a:lnTo>
                    <a:cubicBezTo>
                      <a:pt x="428" y="1024"/>
                      <a:pt x="464" y="917"/>
                      <a:pt x="500" y="819"/>
                    </a:cubicBezTo>
                    <a:lnTo>
                      <a:pt x="500" y="810"/>
                    </a:lnTo>
                    <a:cubicBezTo>
                      <a:pt x="509" y="658"/>
                      <a:pt x="526" y="506"/>
                      <a:pt x="535" y="355"/>
                    </a:cubicBezTo>
                    <a:lnTo>
                      <a:pt x="544" y="248"/>
                    </a:lnTo>
                    <a:lnTo>
                      <a:pt x="544" y="212"/>
                    </a:lnTo>
                    <a:cubicBezTo>
                      <a:pt x="544" y="203"/>
                      <a:pt x="544" y="194"/>
                      <a:pt x="544" y="185"/>
                    </a:cubicBezTo>
                    <a:cubicBezTo>
                      <a:pt x="544" y="158"/>
                      <a:pt x="535" y="141"/>
                      <a:pt x="526" y="123"/>
                    </a:cubicBezTo>
                    <a:cubicBezTo>
                      <a:pt x="509" y="78"/>
                      <a:pt x="482" y="42"/>
                      <a:pt x="446" y="25"/>
                    </a:cubicBezTo>
                    <a:cubicBezTo>
                      <a:pt x="428" y="16"/>
                      <a:pt x="402" y="7"/>
                      <a:pt x="384" y="7"/>
                    </a:cubicBezTo>
                    <a:cubicBezTo>
                      <a:pt x="370" y="2"/>
                      <a:pt x="359" y="0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829;p33">
                <a:extLst>
                  <a:ext uri="{FF2B5EF4-FFF2-40B4-BE49-F238E27FC236}">
                    <a16:creationId xmlns:a16="http://schemas.microsoft.com/office/drawing/2014/main" id="{DA7E56C7-B7CD-EA4B-816D-D005A6054937}"/>
                  </a:ext>
                </a:extLst>
              </p:cNvPr>
              <p:cNvSpPr/>
              <p:nvPr/>
            </p:nvSpPr>
            <p:spPr>
              <a:xfrm>
                <a:off x="1754382" y="4359622"/>
                <a:ext cx="493758" cy="187631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129" extrusionOk="0">
                    <a:moveTo>
                      <a:pt x="2851" y="1"/>
                    </a:moveTo>
                    <a:cubicBezTo>
                      <a:pt x="2623" y="1"/>
                      <a:pt x="2397" y="42"/>
                      <a:pt x="2177" y="103"/>
                    </a:cubicBezTo>
                    <a:cubicBezTo>
                      <a:pt x="1918" y="174"/>
                      <a:pt x="1659" y="263"/>
                      <a:pt x="1419" y="371"/>
                    </a:cubicBezTo>
                    <a:cubicBezTo>
                      <a:pt x="1169" y="478"/>
                      <a:pt x="928" y="585"/>
                      <a:pt x="687" y="710"/>
                    </a:cubicBezTo>
                    <a:cubicBezTo>
                      <a:pt x="446" y="834"/>
                      <a:pt x="214" y="968"/>
                      <a:pt x="0" y="1129"/>
                    </a:cubicBezTo>
                    <a:cubicBezTo>
                      <a:pt x="116" y="1057"/>
                      <a:pt x="232" y="995"/>
                      <a:pt x="348" y="933"/>
                    </a:cubicBezTo>
                    <a:cubicBezTo>
                      <a:pt x="464" y="870"/>
                      <a:pt x="580" y="808"/>
                      <a:pt x="705" y="745"/>
                    </a:cubicBezTo>
                    <a:cubicBezTo>
                      <a:pt x="946" y="629"/>
                      <a:pt x="1187" y="513"/>
                      <a:pt x="1436" y="415"/>
                    </a:cubicBezTo>
                    <a:cubicBezTo>
                      <a:pt x="1499" y="388"/>
                      <a:pt x="1552" y="362"/>
                      <a:pt x="1615" y="335"/>
                    </a:cubicBezTo>
                    <a:cubicBezTo>
                      <a:pt x="1677" y="317"/>
                      <a:pt x="1740" y="290"/>
                      <a:pt x="1802" y="263"/>
                    </a:cubicBezTo>
                    <a:cubicBezTo>
                      <a:pt x="1865" y="246"/>
                      <a:pt x="1927" y="219"/>
                      <a:pt x="1998" y="201"/>
                    </a:cubicBezTo>
                    <a:cubicBezTo>
                      <a:pt x="2061" y="174"/>
                      <a:pt x="2123" y="156"/>
                      <a:pt x="2186" y="139"/>
                    </a:cubicBezTo>
                    <a:cubicBezTo>
                      <a:pt x="2311" y="94"/>
                      <a:pt x="2444" y="67"/>
                      <a:pt x="2569" y="40"/>
                    </a:cubicBezTo>
                    <a:cubicBezTo>
                      <a:pt x="2703" y="14"/>
                      <a:pt x="2837" y="5"/>
                      <a:pt x="2971" y="5"/>
                    </a:cubicBezTo>
                    <a:cubicBezTo>
                      <a:pt x="2931" y="2"/>
                      <a:pt x="2891" y="1"/>
                      <a:pt x="2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830;p33">
                <a:extLst>
                  <a:ext uri="{FF2B5EF4-FFF2-40B4-BE49-F238E27FC236}">
                    <a16:creationId xmlns:a16="http://schemas.microsoft.com/office/drawing/2014/main" id="{76F58EA8-76C0-02D4-89B0-6EDEA030B003}"/>
                  </a:ext>
                </a:extLst>
              </p:cNvPr>
              <p:cNvSpPr/>
              <p:nvPr/>
            </p:nvSpPr>
            <p:spPr>
              <a:xfrm>
                <a:off x="2127975" y="1755442"/>
                <a:ext cx="486445" cy="243306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464" extrusionOk="0">
                    <a:moveTo>
                      <a:pt x="1463" y="1"/>
                    </a:moveTo>
                    <a:cubicBezTo>
                      <a:pt x="651" y="1"/>
                      <a:pt x="0" y="652"/>
                      <a:pt x="0" y="1464"/>
                    </a:cubicBezTo>
                    <a:lnTo>
                      <a:pt x="714" y="1464"/>
                    </a:lnTo>
                    <a:cubicBezTo>
                      <a:pt x="714" y="1053"/>
                      <a:pt x="1053" y="714"/>
                      <a:pt x="1463" y="714"/>
                    </a:cubicBezTo>
                    <a:cubicBezTo>
                      <a:pt x="1874" y="714"/>
                      <a:pt x="2213" y="1053"/>
                      <a:pt x="2213" y="1464"/>
                    </a:cubicBezTo>
                    <a:lnTo>
                      <a:pt x="2926" y="1464"/>
                    </a:lnTo>
                    <a:cubicBezTo>
                      <a:pt x="2926" y="652"/>
                      <a:pt x="2275" y="1"/>
                      <a:pt x="14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831;p33">
                <a:extLst>
                  <a:ext uri="{FF2B5EF4-FFF2-40B4-BE49-F238E27FC236}">
                    <a16:creationId xmlns:a16="http://schemas.microsoft.com/office/drawing/2014/main" id="{FD2B9B45-1E08-D571-35F8-C321381C0090}"/>
                  </a:ext>
                </a:extLst>
              </p:cNvPr>
              <p:cNvSpPr/>
              <p:nvPr/>
            </p:nvSpPr>
            <p:spPr>
              <a:xfrm>
                <a:off x="2163540" y="1791007"/>
                <a:ext cx="415315" cy="207741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250" extrusionOk="0">
                    <a:moveTo>
                      <a:pt x="1249" y="1"/>
                    </a:moveTo>
                    <a:cubicBezTo>
                      <a:pt x="562" y="1"/>
                      <a:pt x="0" y="554"/>
                      <a:pt x="0" y="1250"/>
                    </a:cubicBezTo>
                    <a:lnTo>
                      <a:pt x="500" y="1250"/>
                    </a:lnTo>
                    <a:cubicBezTo>
                      <a:pt x="500" y="839"/>
                      <a:pt x="839" y="500"/>
                      <a:pt x="1249" y="500"/>
                    </a:cubicBezTo>
                    <a:cubicBezTo>
                      <a:pt x="1660" y="500"/>
                      <a:pt x="1999" y="839"/>
                      <a:pt x="1999" y="1250"/>
                    </a:cubicBezTo>
                    <a:lnTo>
                      <a:pt x="2498" y="1250"/>
                    </a:ln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832;p33">
                <a:extLst>
                  <a:ext uri="{FF2B5EF4-FFF2-40B4-BE49-F238E27FC236}">
                    <a16:creationId xmlns:a16="http://schemas.microsoft.com/office/drawing/2014/main" id="{5A024423-6FA7-02AB-99A7-51E1416D5085}"/>
                  </a:ext>
                </a:extLst>
              </p:cNvPr>
              <p:cNvSpPr/>
              <p:nvPr/>
            </p:nvSpPr>
            <p:spPr>
              <a:xfrm>
                <a:off x="2205087" y="1831058"/>
                <a:ext cx="332219" cy="167688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009" extrusionOk="0">
                    <a:moveTo>
                      <a:pt x="999" y="1"/>
                    </a:moveTo>
                    <a:cubicBezTo>
                      <a:pt x="446" y="1"/>
                      <a:pt x="0" y="456"/>
                      <a:pt x="0" y="1009"/>
                    </a:cubicBezTo>
                    <a:lnTo>
                      <a:pt x="250" y="1009"/>
                    </a:lnTo>
                    <a:cubicBezTo>
                      <a:pt x="250" y="598"/>
                      <a:pt x="589" y="259"/>
                      <a:pt x="999" y="259"/>
                    </a:cubicBezTo>
                    <a:cubicBezTo>
                      <a:pt x="1410" y="259"/>
                      <a:pt x="1749" y="598"/>
                      <a:pt x="1749" y="1009"/>
                    </a:cubicBezTo>
                    <a:lnTo>
                      <a:pt x="1998" y="1009"/>
                    </a:lnTo>
                    <a:cubicBezTo>
                      <a:pt x="1998" y="456"/>
                      <a:pt x="1552" y="1"/>
                      <a:pt x="999" y="1"/>
                    </a:cubicBez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833;p33">
                <a:extLst>
                  <a:ext uri="{FF2B5EF4-FFF2-40B4-BE49-F238E27FC236}">
                    <a16:creationId xmlns:a16="http://schemas.microsoft.com/office/drawing/2014/main" id="{E494E6DF-B3A9-696D-ABEB-EFAEBCB7F7D0}"/>
                  </a:ext>
                </a:extLst>
              </p:cNvPr>
              <p:cNvSpPr/>
              <p:nvPr/>
            </p:nvSpPr>
            <p:spPr>
              <a:xfrm>
                <a:off x="2445230" y="1877093"/>
                <a:ext cx="252114" cy="163201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982" extrusionOk="0">
                    <a:moveTo>
                      <a:pt x="669" y="0"/>
                    </a:moveTo>
                    <a:cubicBezTo>
                      <a:pt x="509" y="0"/>
                      <a:pt x="384" y="107"/>
                      <a:pt x="357" y="241"/>
                    </a:cubicBezTo>
                    <a:cubicBezTo>
                      <a:pt x="321" y="232"/>
                      <a:pt x="295" y="232"/>
                      <a:pt x="268" y="232"/>
                    </a:cubicBezTo>
                    <a:cubicBezTo>
                      <a:pt x="116" y="232"/>
                      <a:pt x="0" y="348"/>
                      <a:pt x="0" y="491"/>
                    </a:cubicBezTo>
                    <a:cubicBezTo>
                      <a:pt x="0" y="634"/>
                      <a:pt x="107" y="749"/>
                      <a:pt x="241" y="758"/>
                    </a:cubicBezTo>
                    <a:cubicBezTo>
                      <a:pt x="304" y="892"/>
                      <a:pt x="446" y="981"/>
                      <a:pt x="625" y="981"/>
                    </a:cubicBezTo>
                    <a:cubicBezTo>
                      <a:pt x="785" y="981"/>
                      <a:pt x="919" y="901"/>
                      <a:pt x="991" y="785"/>
                    </a:cubicBezTo>
                    <a:cubicBezTo>
                      <a:pt x="1044" y="812"/>
                      <a:pt x="1107" y="830"/>
                      <a:pt x="1178" y="830"/>
                    </a:cubicBezTo>
                    <a:cubicBezTo>
                      <a:pt x="1365" y="830"/>
                      <a:pt x="1517" y="723"/>
                      <a:pt x="1517" y="589"/>
                    </a:cubicBezTo>
                    <a:cubicBezTo>
                      <a:pt x="1517" y="464"/>
                      <a:pt x="1374" y="366"/>
                      <a:pt x="1205" y="357"/>
                    </a:cubicBezTo>
                    <a:cubicBezTo>
                      <a:pt x="1205" y="348"/>
                      <a:pt x="1205" y="348"/>
                      <a:pt x="1205" y="339"/>
                    </a:cubicBezTo>
                    <a:cubicBezTo>
                      <a:pt x="1205" y="259"/>
                      <a:pt x="1133" y="187"/>
                      <a:pt x="1044" y="187"/>
                    </a:cubicBezTo>
                    <a:cubicBezTo>
                      <a:pt x="1017" y="187"/>
                      <a:pt x="991" y="196"/>
                      <a:pt x="973" y="205"/>
                    </a:cubicBezTo>
                    <a:cubicBezTo>
                      <a:pt x="928" y="80"/>
                      <a:pt x="803" y="0"/>
                      <a:pt x="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834;p33">
                <a:extLst>
                  <a:ext uri="{FF2B5EF4-FFF2-40B4-BE49-F238E27FC236}">
                    <a16:creationId xmlns:a16="http://schemas.microsoft.com/office/drawing/2014/main" id="{D1EE6FD1-4B36-AD55-73D3-B4F0D4DB5C19}"/>
                  </a:ext>
                </a:extLst>
              </p:cNvPr>
              <p:cNvSpPr/>
              <p:nvPr/>
            </p:nvSpPr>
            <p:spPr>
              <a:xfrm>
                <a:off x="2087924" y="1915648"/>
                <a:ext cx="188462" cy="121653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32" extrusionOk="0">
                    <a:moveTo>
                      <a:pt x="500" y="0"/>
                    </a:moveTo>
                    <a:cubicBezTo>
                      <a:pt x="384" y="0"/>
                      <a:pt x="286" y="71"/>
                      <a:pt x="268" y="178"/>
                    </a:cubicBezTo>
                    <a:cubicBezTo>
                      <a:pt x="241" y="170"/>
                      <a:pt x="223" y="170"/>
                      <a:pt x="197" y="170"/>
                    </a:cubicBezTo>
                    <a:cubicBezTo>
                      <a:pt x="90" y="170"/>
                      <a:pt x="0" y="259"/>
                      <a:pt x="0" y="366"/>
                    </a:cubicBezTo>
                    <a:cubicBezTo>
                      <a:pt x="0" y="473"/>
                      <a:pt x="81" y="562"/>
                      <a:pt x="179" y="562"/>
                    </a:cubicBezTo>
                    <a:cubicBezTo>
                      <a:pt x="223" y="669"/>
                      <a:pt x="339" y="732"/>
                      <a:pt x="464" y="732"/>
                    </a:cubicBezTo>
                    <a:cubicBezTo>
                      <a:pt x="589" y="732"/>
                      <a:pt x="687" y="678"/>
                      <a:pt x="741" y="589"/>
                    </a:cubicBezTo>
                    <a:cubicBezTo>
                      <a:pt x="776" y="607"/>
                      <a:pt x="830" y="616"/>
                      <a:pt x="884" y="616"/>
                    </a:cubicBezTo>
                    <a:cubicBezTo>
                      <a:pt x="1026" y="616"/>
                      <a:pt x="1133" y="535"/>
                      <a:pt x="1133" y="437"/>
                    </a:cubicBezTo>
                    <a:cubicBezTo>
                      <a:pt x="1133" y="348"/>
                      <a:pt x="1035" y="268"/>
                      <a:pt x="901" y="268"/>
                    </a:cubicBezTo>
                    <a:cubicBezTo>
                      <a:pt x="901" y="259"/>
                      <a:pt x="901" y="259"/>
                      <a:pt x="901" y="250"/>
                    </a:cubicBezTo>
                    <a:cubicBezTo>
                      <a:pt x="901" y="187"/>
                      <a:pt x="848" y="134"/>
                      <a:pt x="785" y="134"/>
                    </a:cubicBezTo>
                    <a:cubicBezTo>
                      <a:pt x="759" y="134"/>
                      <a:pt x="741" y="143"/>
                      <a:pt x="723" y="152"/>
                    </a:cubicBezTo>
                    <a:cubicBezTo>
                      <a:pt x="696" y="63"/>
                      <a:pt x="607" y="0"/>
                      <a:pt x="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835;p33">
                <a:extLst>
                  <a:ext uri="{FF2B5EF4-FFF2-40B4-BE49-F238E27FC236}">
                    <a16:creationId xmlns:a16="http://schemas.microsoft.com/office/drawing/2014/main" id="{F7BAC64F-8B4F-500B-5575-76A56B643186}"/>
                  </a:ext>
                </a:extLst>
              </p:cNvPr>
              <p:cNvSpPr/>
              <p:nvPr/>
            </p:nvSpPr>
            <p:spPr>
              <a:xfrm>
                <a:off x="2250955" y="1916978"/>
                <a:ext cx="221036" cy="11151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71" extrusionOk="0">
                    <a:moveTo>
                      <a:pt x="509" y="1"/>
                    </a:moveTo>
                    <a:lnTo>
                      <a:pt x="509" y="1"/>
                    </a:lnTo>
                    <a:cubicBezTo>
                      <a:pt x="491" y="10"/>
                      <a:pt x="509" y="153"/>
                      <a:pt x="518" y="251"/>
                    </a:cubicBezTo>
                    <a:cubicBezTo>
                      <a:pt x="518" y="295"/>
                      <a:pt x="518" y="331"/>
                      <a:pt x="509" y="340"/>
                    </a:cubicBezTo>
                    <a:cubicBezTo>
                      <a:pt x="508" y="341"/>
                      <a:pt x="506" y="341"/>
                      <a:pt x="504" y="341"/>
                    </a:cubicBezTo>
                    <a:cubicBezTo>
                      <a:pt x="484" y="341"/>
                      <a:pt x="443" y="300"/>
                      <a:pt x="402" y="260"/>
                    </a:cubicBezTo>
                    <a:cubicBezTo>
                      <a:pt x="338" y="203"/>
                      <a:pt x="273" y="132"/>
                      <a:pt x="248" y="132"/>
                    </a:cubicBezTo>
                    <a:cubicBezTo>
                      <a:pt x="245" y="132"/>
                      <a:pt x="243" y="133"/>
                      <a:pt x="242" y="135"/>
                    </a:cubicBezTo>
                    <a:cubicBezTo>
                      <a:pt x="233" y="144"/>
                      <a:pt x="259" y="197"/>
                      <a:pt x="295" y="260"/>
                    </a:cubicBezTo>
                    <a:cubicBezTo>
                      <a:pt x="349" y="340"/>
                      <a:pt x="402" y="420"/>
                      <a:pt x="384" y="438"/>
                    </a:cubicBezTo>
                    <a:cubicBezTo>
                      <a:pt x="383" y="441"/>
                      <a:pt x="379" y="442"/>
                      <a:pt x="373" y="442"/>
                    </a:cubicBezTo>
                    <a:cubicBezTo>
                      <a:pt x="322" y="442"/>
                      <a:pt x="131" y="361"/>
                      <a:pt x="71" y="361"/>
                    </a:cubicBezTo>
                    <a:cubicBezTo>
                      <a:pt x="62" y="361"/>
                      <a:pt x="56" y="362"/>
                      <a:pt x="54" y="367"/>
                    </a:cubicBezTo>
                    <a:cubicBezTo>
                      <a:pt x="45" y="402"/>
                      <a:pt x="331" y="545"/>
                      <a:pt x="322" y="581"/>
                    </a:cubicBezTo>
                    <a:cubicBezTo>
                      <a:pt x="313" y="617"/>
                      <a:pt x="36" y="617"/>
                      <a:pt x="1" y="652"/>
                    </a:cubicBezTo>
                    <a:cubicBezTo>
                      <a:pt x="215" y="661"/>
                      <a:pt x="465" y="670"/>
                      <a:pt x="723" y="670"/>
                    </a:cubicBezTo>
                    <a:cubicBezTo>
                      <a:pt x="937" y="670"/>
                      <a:pt x="1143" y="670"/>
                      <a:pt x="1330" y="661"/>
                    </a:cubicBezTo>
                    <a:cubicBezTo>
                      <a:pt x="1330" y="617"/>
                      <a:pt x="1018" y="617"/>
                      <a:pt x="1009" y="581"/>
                    </a:cubicBezTo>
                    <a:cubicBezTo>
                      <a:pt x="1000" y="545"/>
                      <a:pt x="1285" y="402"/>
                      <a:pt x="1267" y="367"/>
                    </a:cubicBezTo>
                    <a:cubicBezTo>
                      <a:pt x="1265" y="362"/>
                      <a:pt x="1259" y="361"/>
                      <a:pt x="1251" y="361"/>
                    </a:cubicBezTo>
                    <a:cubicBezTo>
                      <a:pt x="1192" y="361"/>
                      <a:pt x="1006" y="442"/>
                      <a:pt x="951" y="442"/>
                    </a:cubicBezTo>
                    <a:cubicBezTo>
                      <a:pt x="944" y="442"/>
                      <a:pt x="940" y="441"/>
                      <a:pt x="937" y="438"/>
                    </a:cubicBezTo>
                    <a:cubicBezTo>
                      <a:pt x="920" y="420"/>
                      <a:pt x="982" y="331"/>
                      <a:pt x="1027" y="260"/>
                    </a:cubicBezTo>
                    <a:cubicBezTo>
                      <a:pt x="1062" y="197"/>
                      <a:pt x="1089" y="144"/>
                      <a:pt x="1080" y="135"/>
                    </a:cubicBezTo>
                    <a:cubicBezTo>
                      <a:pt x="1078" y="133"/>
                      <a:pt x="1076" y="132"/>
                      <a:pt x="1073" y="132"/>
                    </a:cubicBezTo>
                    <a:cubicBezTo>
                      <a:pt x="1047" y="132"/>
                      <a:pt x="984" y="195"/>
                      <a:pt x="928" y="251"/>
                    </a:cubicBezTo>
                    <a:cubicBezTo>
                      <a:pt x="880" y="300"/>
                      <a:pt x="838" y="341"/>
                      <a:pt x="818" y="341"/>
                    </a:cubicBezTo>
                    <a:cubicBezTo>
                      <a:pt x="816" y="341"/>
                      <a:pt x="814" y="341"/>
                      <a:pt x="812" y="340"/>
                    </a:cubicBezTo>
                    <a:cubicBezTo>
                      <a:pt x="804" y="331"/>
                      <a:pt x="804" y="295"/>
                      <a:pt x="804" y="251"/>
                    </a:cubicBezTo>
                    <a:cubicBezTo>
                      <a:pt x="812" y="153"/>
                      <a:pt x="839" y="10"/>
                      <a:pt x="812" y="1"/>
                    </a:cubicBezTo>
                    <a:lnTo>
                      <a:pt x="812" y="1"/>
                    </a:lnTo>
                    <a:cubicBezTo>
                      <a:pt x="786" y="1"/>
                      <a:pt x="741" y="162"/>
                      <a:pt x="696" y="251"/>
                    </a:cubicBezTo>
                    <a:cubicBezTo>
                      <a:pt x="688" y="286"/>
                      <a:pt x="670" y="304"/>
                      <a:pt x="661" y="304"/>
                    </a:cubicBezTo>
                    <a:cubicBezTo>
                      <a:pt x="652" y="304"/>
                      <a:pt x="643" y="286"/>
                      <a:pt x="625" y="251"/>
                    </a:cubicBezTo>
                    <a:cubicBezTo>
                      <a:pt x="589" y="162"/>
                      <a:pt x="536" y="1"/>
                      <a:pt x="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836;p33">
                <a:extLst>
                  <a:ext uri="{FF2B5EF4-FFF2-40B4-BE49-F238E27FC236}">
                    <a16:creationId xmlns:a16="http://schemas.microsoft.com/office/drawing/2014/main" id="{6A5846EB-7B1E-0451-5B32-3DB8C54997DA}"/>
                  </a:ext>
                </a:extLst>
              </p:cNvPr>
              <p:cNvSpPr/>
              <p:nvPr/>
            </p:nvSpPr>
            <p:spPr>
              <a:xfrm>
                <a:off x="2872170" y="2840656"/>
                <a:ext cx="71297" cy="400524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410" extrusionOk="0">
                    <a:moveTo>
                      <a:pt x="420" y="1"/>
                    </a:moveTo>
                    <a:cubicBezTo>
                      <a:pt x="375" y="206"/>
                      <a:pt x="340" y="402"/>
                      <a:pt x="295" y="598"/>
                    </a:cubicBezTo>
                    <a:cubicBezTo>
                      <a:pt x="259" y="804"/>
                      <a:pt x="233" y="1000"/>
                      <a:pt x="197" y="1205"/>
                    </a:cubicBezTo>
                    <a:lnTo>
                      <a:pt x="99" y="1812"/>
                    </a:lnTo>
                    <a:lnTo>
                      <a:pt x="1" y="2409"/>
                    </a:lnTo>
                    <a:lnTo>
                      <a:pt x="9" y="2409"/>
                    </a:lnTo>
                    <a:lnTo>
                      <a:pt x="125" y="1812"/>
                    </a:lnTo>
                    <a:lnTo>
                      <a:pt x="233" y="1214"/>
                    </a:lnTo>
                    <a:cubicBezTo>
                      <a:pt x="268" y="1009"/>
                      <a:pt x="313" y="813"/>
                      <a:pt x="340" y="607"/>
                    </a:cubicBezTo>
                    <a:cubicBezTo>
                      <a:pt x="375" y="411"/>
                      <a:pt x="402" y="206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837;p33">
                <a:extLst>
                  <a:ext uri="{FF2B5EF4-FFF2-40B4-BE49-F238E27FC236}">
                    <a16:creationId xmlns:a16="http://schemas.microsoft.com/office/drawing/2014/main" id="{0E884D63-F346-0DFF-F165-824298768201}"/>
                  </a:ext>
                </a:extLst>
              </p:cNvPr>
              <p:cNvSpPr/>
              <p:nvPr/>
            </p:nvSpPr>
            <p:spPr>
              <a:xfrm>
                <a:off x="1798755" y="2840656"/>
                <a:ext cx="71297" cy="400524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410" extrusionOk="0">
                    <a:moveTo>
                      <a:pt x="1" y="1"/>
                    </a:moveTo>
                    <a:cubicBezTo>
                      <a:pt x="27" y="206"/>
                      <a:pt x="54" y="411"/>
                      <a:pt x="90" y="607"/>
                    </a:cubicBezTo>
                    <a:cubicBezTo>
                      <a:pt x="117" y="813"/>
                      <a:pt x="161" y="1009"/>
                      <a:pt x="197" y="1214"/>
                    </a:cubicBezTo>
                    <a:lnTo>
                      <a:pt x="304" y="1812"/>
                    </a:lnTo>
                    <a:lnTo>
                      <a:pt x="420" y="2409"/>
                    </a:lnTo>
                    <a:lnTo>
                      <a:pt x="429" y="2409"/>
                    </a:lnTo>
                    <a:lnTo>
                      <a:pt x="331" y="1812"/>
                    </a:lnTo>
                    <a:lnTo>
                      <a:pt x="233" y="1205"/>
                    </a:lnTo>
                    <a:cubicBezTo>
                      <a:pt x="206" y="1000"/>
                      <a:pt x="170" y="804"/>
                      <a:pt x="135" y="598"/>
                    </a:cubicBezTo>
                    <a:cubicBezTo>
                      <a:pt x="99" y="402"/>
                      <a:pt x="54" y="206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838;p33">
                <a:extLst>
                  <a:ext uri="{FF2B5EF4-FFF2-40B4-BE49-F238E27FC236}">
                    <a16:creationId xmlns:a16="http://schemas.microsoft.com/office/drawing/2014/main" id="{2A0D5D61-3A65-C894-0AB2-FF9D6F0452CD}"/>
                  </a:ext>
                </a:extLst>
              </p:cNvPr>
              <p:cNvSpPr/>
              <p:nvPr/>
            </p:nvSpPr>
            <p:spPr>
              <a:xfrm>
                <a:off x="3201390" y="4072780"/>
                <a:ext cx="209070" cy="43891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641" extrusionOk="0">
                    <a:moveTo>
                      <a:pt x="0" y="0"/>
                    </a:moveTo>
                    <a:lnTo>
                      <a:pt x="892" y="2641"/>
                    </a:lnTo>
                    <a:lnTo>
                      <a:pt x="1258" y="25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839;p33">
                <a:extLst>
                  <a:ext uri="{FF2B5EF4-FFF2-40B4-BE49-F238E27FC236}">
                    <a16:creationId xmlns:a16="http://schemas.microsoft.com/office/drawing/2014/main" id="{684F1605-C7EF-5BCA-388C-82A0F170C8EE}"/>
                  </a:ext>
                </a:extLst>
              </p:cNvPr>
              <p:cNvSpPr/>
              <p:nvPr/>
            </p:nvSpPr>
            <p:spPr>
              <a:xfrm>
                <a:off x="1333259" y="4072780"/>
                <a:ext cx="207741" cy="438914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641" extrusionOk="0">
                    <a:moveTo>
                      <a:pt x="1249" y="0"/>
                    </a:moveTo>
                    <a:lnTo>
                      <a:pt x="1" y="2596"/>
                    </a:lnTo>
                    <a:lnTo>
                      <a:pt x="357" y="2641"/>
                    </a:lnTo>
                    <a:lnTo>
                      <a:pt x="1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840;p33">
                <a:extLst>
                  <a:ext uri="{FF2B5EF4-FFF2-40B4-BE49-F238E27FC236}">
                    <a16:creationId xmlns:a16="http://schemas.microsoft.com/office/drawing/2014/main" id="{CED1516A-D120-600E-9846-673E17A32750}"/>
                  </a:ext>
                </a:extLst>
              </p:cNvPr>
              <p:cNvSpPr/>
              <p:nvPr/>
            </p:nvSpPr>
            <p:spPr>
              <a:xfrm>
                <a:off x="3201390" y="3890304"/>
                <a:ext cx="413653" cy="182646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099" extrusionOk="0">
                    <a:moveTo>
                      <a:pt x="2489" y="1"/>
                    </a:moveTo>
                    <a:cubicBezTo>
                      <a:pt x="2275" y="81"/>
                      <a:pt x="2070" y="161"/>
                      <a:pt x="1856" y="251"/>
                    </a:cubicBezTo>
                    <a:cubicBezTo>
                      <a:pt x="1650" y="340"/>
                      <a:pt x="1445" y="438"/>
                      <a:pt x="1240" y="536"/>
                    </a:cubicBezTo>
                    <a:lnTo>
                      <a:pt x="624" y="813"/>
                    </a:lnTo>
                    <a:lnTo>
                      <a:pt x="0" y="1098"/>
                    </a:lnTo>
                    <a:lnTo>
                      <a:pt x="9" y="1098"/>
                    </a:lnTo>
                    <a:lnTo>
                      <a:pt x="633" y="830"/>
                    </a:lnTo>
                    <a:lnTo>
                      <a:pt x="1258" y="563"/>
                    </a:lnTo>
                    <a:cubicBezTo>
                      <a:pt x="1463" y="474"/>
                      <a:pt x="1677" y="393"/>
                      <a:pt x="1882" y="295"/>
                    </a:cubicBezTo>
                    <a:cubicBezTo>
                      <a:pt x="2088" y="197"/>
                      <a:pt x="2293" y="108"/>
                      <a:pt x="2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841;p33">
                <a:extLst>
                  <a:ext uri="{FF2B5EF4-FFF2-40B4-BE49-F238E27FC236}">
                    <a16:creationId xmlns:a16="http://schemas.microsoft.com/office/drawing/2014/main" id="{7B529AA4-03C7-648F-67D1-9E24420E2F48}"/>
                  </a:ext>
                </a:extLst>
              </p:cNvPr>
              <p:cNvSpPr/>
              <p:nvPr/>
            </p:nvSpPr>
            <p:spPr>
              <a:xfrm>
                <a:off x="1127185" y="3890304"/>
                <a:ext cx="413819" cy="182646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09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7" y="108"/>
                      <a:pt x="402" y="206"/>
                      <a:pt x="616" y="295"/>
                    </a:cubicBezTo>
                    <a:cubicBezTo>
                      <a:pt x="821" y="393"/>
                      <a:pt x="1026" y="474"/>
                      <a:pt x="1232" y="563"/>
                    </a:cubicBezTo>
                    <a:lnTo>
                      <a:pt x="1856" y="830"/>
                    </a:lnTo>
                    <a:lnTo>
                      <a:pt x="2489" y="1098"/>
                    </a:lnTo>
                    <a:lnTo>
                      <a:pt x="1874" y="813"/>
                    </a:lnTo>
                    <a:lnTo>
                      <a:pt x="1249" y="536"/>
                    </a:lnTo>
                    <a:cubicBezTo>
                      <a:pt x="1044" y="438"/>
                      <a:pt x="839" y="340"/>
                      <a:pt x="634" y="251"/>
                    </a:cubicBezTo>
                    <a:cubicBezTo>
                      <a:pt x="420" y="161"/>
                      <a:pt x="215" y="8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8" name="Google Shape;842;p33">
              <a:extLst>
                <a:ext uri="{FF2B5EF4-FFF2-40B4-BE49-F238E27FC236}">
                  <a16:creationId xmlns:a16="http://schemas.microsoft.com/office/drawing/2014/main" id="{7526E781-9BD9-FF39-DA2F-3180AFF94F6E}"/>
                </a:ext>
              </a:extLst>
            </p:cNvPr>
            <p:cNvSpPr/>
            <p:nvPr/>
          </p:nvSpPr>
          <p:spPr>
            <a:xfrm>
              <a:off x="758079" y="3572053"/>
              <a:ext cx="90575" cy="235495"/>
            </a:xfrm>
            <a:custGeom>
              <a:avLst/>
              <a:gdLst/>
              <a:ahLst/>
              <a:cxnLst/>
              <a:rect l="l" t="t" r="r" b="b"/>
              <a:pathLst>
                <a:path w="545" h="1417" extrusionOk="0">
                  <a:moveTo>
                    <a:pt x="195" y="0"/>
                  </a:moveTo>
                  <a:cubicBezTo>
                    <a:pt x="185" y="0"/>
                    <a:pt x="174" y="2"/>
                    <a:pt x="161" y="7"/>
                  </a:cubicBezTo>
                  <a:cubicBezTo>
                    <a:pt x="143" y="7"/>
                    <a:pt x="125" y="16"/>
                    <a:pt x="98" y="25"/>
                  </a:cubicBezTo>
                  <a:cubicBezTo>
                    <a:pt x="63" y="42"/>
                    <a:pt x="36" y="78"/>
                    <a:pt x="18" y="123"/>
                  </a:cubicBezTo>
                  <a:cubicBezTo>
                    <a:pt x="9" y="141"/>
                    <a:pt x="9" y="158"/>
                    <a:pt x="0" y="185"/>
                  </a:cubicBezTo>
                  <a:cubicBezTo>
                    <a:pt x="0" y="194"/>
                    <a:pt x="0" y="203"/>
                    <a:pt x="0" y="212"/>
                  </a:cubicBezTo>
                  <a:lnTo>
                    <a:pt x="9" y="248"/>
                  </a:lnTo>
                  <a:lnTo>
                    <a:pt x="9" y="355"/>
                  </a:lnTo>
                  <a:cubicBezTo>
                    <a:pt x="27" y="506"/>
                    <a:pt x="36" y="658"/>
                    <a:pt x="45" y="810"/>
                  </a:cubicBezTo>
                  <a:lnTo>
                    <a:pt x="45" y="819"/>
                  </a:lnTo>
                  <a:cubicBezTo>
                    <a:pt x="80" y="917"/>
                    <a:pt x="116" y="1024"/>
                    <a:pt x="152" y="1122"/>
                  </a:cubicBezTo>
                  <a:lnTo>
                    <a:pt x="205" y="1274"/>
                  </a:lnTo>
                  <a:cubicBezTo>
                    <a:pt x="214" y="1300"/>
                    <a:pt x="223" y="1318"/>
                    <a:pt x="241" y="1345"/>
                  </a:cubicBezTo>
                  <a:cubicBezTo>
                    <a:pt x="232" y="1318"/>
                    <a:pt x="232" y="1291"/>
                    <a:pt x="223" y="1265"/>
                  </a:cubicBezTo>
                  <a:lnTo>
                    <a:pt x="179" y="1113"/>
                  </a:lnTo>
                  <a:cubicBezTo>
                    <a:pt x="143" y="1015"/>
                    <a:pt x="116" y="908"/>
                    <a:pt x="80" y="810"/>
                  </a:cubicBezTo>
                  <a:cubicBezTo>
                    <a:pt x="80" y="658"/>
                    <a:pt x="72" y="506"/>
                    <a:pt x="63" y="355"/>
                  </a:cubicBezTo>
                  <a:lnTo>
                    <a:pt x="54" y="239"/>
                  </a:lnTo>
                  <a:lnTo>
                    <a:pt x="54" y="212"/>
                  </a:lnTo>
                  <a:cubicBezTo>
                    <a:pt x="54" y="203"/>
                    <a:pt x="54" y="194"/>
                    <a:pt x="54" y="185"/>
                  </a:cubicBezTo>
                  <a:cubicBezTo>
                    <a:pt x="54" y="167"/>
                    <a:pt x="54" y="149"/>
                    <a:pt x="63" y="141"/>
                  </a:cubicBezTo>
                  <a:cubicBezTo>
                    <a:pt x="72" y="105"/>
                    <a:pt x="98" y="78"/>
                    <a:pt x="125" y="69"/>
                  </a:cubicBezTo>
                  <a:cubicBezTo>
                    <a:pt x="143" y="60"/>
                    <a:pt x="152" y="51"/>
                    <a:pt x="170" y="51"/>
                  </a:cubicBezTo>
                  <a:cubicBezTo>
                    <a:pt x="182" y="51"/>
                    <a:pt x="193" y="47"/>
                    <a:pt x="205" y="47"/>
                  </a:cubicBezTo>
                  <a:cubicBezTo>
                    <a:pt x="211" y="47"/>
                    <a:pt x="217" y="48"/>
                    <a:pt x="223" y="51"/>
                  </a:cubicBezTo>
                  <a:cubicBezTo>
                    <a:pt x="295" y="51"/>
                    <a:pt x="357" y="96"/>
                    <a:pt x="393" y="149"/>
                  </a:cubicBezTo>
                  <a:cubicBezTo>
                    <a:pt x="419" y="176"/>
                    <a:pt x="428" y="212"/>
                    <a:pt x="437" y="248"/>
                  </a:cubicBezTo>
                  <a:cubicBezTo>
                    <a:pt x="446" y="265"/>
                    <a:pt x="446" y="283"/>
                    <a:pt x="455" y="301"/>
                  </a:cubicBezTo>
                  <a:lnTo>
                    <a:pt x="464" y="355"/>
                  </a:lnTo>
                  <a:cubicBezTo>
                    <a:pt x="491" y="506"/>
                    <a:pt x="518" y="658"/>
                    <a:pt x="544" y="810"/>
                  </a:cubicBezTo>
                  <a:cubicBezTo>
                    <a:pt x="526" y="658"/>
                    <a:pt x="509" y="506"/>
                    <a:pt x="491" y="355"/>
                  </a:cubicBezTo>
                  <a:lnTo>
                    <a:pt x="482" y="301"/>
                  </a:lnTo>
                  <a:cubicBezTo>
                    <a:pt x="482" y="274"/>
                    <a:pt x="482" y="257"/>
                    <a:pt x="473" y="239"/>
                  </a:cubicBezTo>
                  <a:cubicBezTo>
                    <a:pt x="473" y="203"/>
                    <a:pt x="455" y="158"/>
                    <a:pt x="428" y="132"/>
                  </a:cubicBezTo>
                  <a:cubicBezTo>
                    <a:pt x="384" y="60"/>
                    <a:pt x="312" y="7"/>
                    <a:pt x="223" y="7"/>
                  </a:cubicBezTo>
                  <a:cubicBezTo>
                    <a:pt x="214" y="2"/>
                    <a:pt x="205" y="0"/>
                    <a:pt x="195" y="0"/>
                  </a:cubicBezTo>
                  <a:close/>
                  <a:moveTo>
                    <a:pt x="241" y="1345"/>
                  </a:moveTo>
                  <a:cubicBezTo>
                    <a:pt x="250" y="1372"/>
                    <a:pt x="268" y="1389"/>
                    <a:pt x="286" y="1416"/>
                  </a:cubicBezTo>
                  <a:cubicBezTo>
                    <a:pt x="268" y="1389"/>
                    <a:pt x="259" y="1372"/>
                    <a:pt x="241" y="1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3;p33">
              <a:extLst>
                <a:ext uri="{FF2B5EF4-FFF2-40B4-BE49-F238E27FC236}">
                  <a16:creationId xmlns:a16="http://schemas.microsoft.com/office/drawing/2014/main" id="{A6F27494-1887-19CE-40D6-A8F72828606E}"/>
                </a:ext>
              </a:extLst>
            </p:cNvPr>
            <p:cNvSpPr/>
            <p:nvPr/>
          </p:nvSpPr>
          <p:spPr>
            <a:xfrm>
              <a:off x="682463" y="3651657"/>
              <a:ext cx="40219" cy="135114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9" y="1"/>
                  </a:moveTo>
                  <a:cubicBezTo>
                    <a:pt x="0" y="27"/>
                    <a:pt x="0" y="63"/>
                    <a:pt x="0" y="99"/>
                  </a:cubicBezTo>
                  <a:cubicBezTo>
                    <a:pt x="0" y="134"/>
                    <a:pt x="0" y="161"/>
                    <a:pt x="0" y="197"/>
                  </a:cubicBezTo>
                  <a:lnTo>
                    <a:pt x="0" y="206"/>
                  </a:lnTo>
                  <a:cubicBezTo>
                    <a:pt x="18" y="259"/>
                    <a:pt x="27" y="304"/>
                    <a:pt x="45" y="357"/>
                  </a:cubicBezTo>
                  <a:cubicBezTo>
                    <a:pt x="63" y="411"/>
                    <a:pt x="80" y="464"/>
                    <a:pt x="98" y="518"/>
                  </a:cubicBezTo>
                  <a:cubicBezTo>
                    <a:pt x="116" y="571"/>
                    <a:pt x="134" y="616"/>
                    <a:pt x="161" y="670"/>
                  </a:cubicBezTo>
                  <a:cubicBezTo>
                    <a:pt x="170" y="696"/>
                    <a:pt x="179" y="723"/>
                    <a:pt x="188" y="750"/>
                  </a:cubicBezTo>
                  <a:cubicBezTo>
                    <a:pt x="205" y="777"/>
                    <a:pt x="223" y="795"/>
                    <a:pt x="241" y="812"/>
                  </a:cubicBezTo>
                  <a:cubicBezTo>
                    <a:pt x="223" y="795"/>
                    <a:pt x="214" y="768"/>
                    <a:pt x="205" y="741"/>
                  </a:cubicBezTo>
                  <a:lnTo>
                    <a:pt x="188" y="661"/>
                  </a:lnTo>
                  <a:cubicBezTo>
                    <a:pt x="170" y="607"/>
                    <a:pt x="161" y="554"/>
                    <a:pt x="143" y="500"/>
                  </a:cubicBezTo>
                  <a:cubicBezTo>
                    <a:pt x="125" y="447"/>
                    <a:pt x="107" y="402"/>
                    <a:pt x="89" y="348"/>
                  </a:cubicBezTo>
                  <a:cubicBezTo>
                    <a:pt x="72" y="295"/>
                    <a:pt x="54" y="241"/>
                    <a:pt x="36" y="188"/>
                  </a:cubicBezTo>
                  <a:lnTo>
                    <a:pt x="36" y="197"/>
                  </a:lnTo>
                  <a:cubicBezTo>
                    <a:pt x="36" y="161"/>
                    <a:pt x="27" y="125"/>
                    <a:pt x="27" y="99"/>
                  </a:cubicBezTo>
                  <a:cubicBezTo>
                    <a:pt x="18" y="63"/>
                    <a:pt x="9" y="27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44;p33">
              <a:extLst>
                <a:ext uri="{FF2B5EF4-FFF2-40B4-BE49-F238E27FC236}">
                  <a16:creationId xmlns:a16="http://schemas.microsoft.com/office/drawing/2014/main" id="{F56AB469-4907-8CD6-E94D-3B02141EA9FB}"/>
                </a:ext>
              </a:extLst>
            </p:cNvPr>
            <p:cNvSpPr/>
            <p:nvPr/>
          </p:nvSpPr>
          <p:spPr>
            <a:xfrm>
              <a:off x="703237" y="3543967"/>
              <a:ext cx="55010" cy="56007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78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45" y="15"/>
                    <a:pt x="80" y="24"/>
                    <a:pt x="125" y="42"/>
                  </a:cubicBezTo>
                  <a:cubicBezTo>
                    <a:pt x="161" y="60"/>
                    <a:pt x="187" y="87"/>
                    <a:pt x="214" y="113"/>
                  </a:cubicBezTo>
                  <a:cubicBezTo>
                    <a:pt x="241" y="140"/>
                    <a:pt x="268" y="176"/>
                    <a:pt x="286" y="211"/>
                  </a:cubicBezTo>
                  <a:lnTo>
                    <a:pt x="294" y="238"/>
                  </a:lnTo>
                  <a:lnTo>
                    <a:pt x="303" y="274"/>
                  </a:lnTo>
                  <a:cubicBezTo>
                    <a:pt x="312" y="292"/>
                    <a:pt x="321" y="310"/>
                    <a:pt x="330" y="336"/>
                  </a:cubicBezTo>
                  <a:cubicBezTo>
                    <a:pt x="330" y="310"/>
                    <a:pt x="330" y="292"/>
                    <a:pt x="330" y="265"/>
                  </a:cubicBezTo>
                  <a:cubicBezTo>
                    <a:pt x="330" y="256"/>
                    <a:pt x="330" y="247"/>
                    <a:pt x="321" y="238"/>
                  </a:cubicBezTo>
                  <a:cubicBezTo>
                    <a:pt x="321" y="220"/>
                    <a:pt x="321" y="211"/>
                    <a:pt x="321" y="202"/>
                  </a:cubicBezTo>
                  <a:cubicBezTo>
                    <a:pt x="303" y="158"/>
                    <a:pt x="286" y="113"/>
                    <a:pt x="250" y="78"/>
                  </a:cubicBezTo>
                  <a:cubicBezTo>
                    <a:pt x="223" y="51"/>
                    <a:pt x="178" y="24"/>
                    <a:pt x="134" y="6"/>
                  </a:cubicBezTo>
                  <a:cubicBezTo>
                    <a:pt x="115" y="3"/>
                    <a:pt x="9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45;p33">
              <a:extLst>
                <a:ext uri="{FF2B5EF4-FFF2-40B4-BE49-F238E27FC236}">
                  <a16:creationId xmlns:a16="http://schemas.microsoft.com/office/drawing/2014/main" id="{7D92485A-E4F6-5E04-EBDC-11415158D598}"/>
                </a:ext>
              </a:extLst>
            </p:cNvPr>
            <p:cNvSpPr/>
            <p:nvPr/>
          </p:nvSpPr>
          <p:spPr>
            <a:xfrm>
              <a:off x="4019705" y="3651657"/>
              <a:ext cx="40219" cy="135114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232" y="1"/>
                  </a:moveTo>
                  <a:cubicBezTo>
                    <a:pt x="232" y="27"/>
                    <a:pt x="223" y="63"/>
                    <a:pt x="223" y="99"/>
                  </a:cubicBezTo>
                  <a:cubicBezTo>
                    <a:pt x="215" y="125"/>
                    <a:pt x="206" y="161"/>
                    <a:pt x="206" y="197"/>
                  </a:cubicBezTo>
                  <a:lnTo>
                    <a:pt x="206" y="188"/>
                  </a:lnTo>
                  <a:cubicBezTo>
                    <a:pt x="188" y="241"/>
                    <a:pt x="170" y="295"/>
                    <a:pt x="152" y="348"/>
                  </a:cubicBezTo>
                  <a:cubicBezTo>
                    <a:pt x="134" y="402"/>
                    <a:pt x="116" y="447"/>
                    <a:pt x="99" y="500"/>
                  </a:cubicBezTo>
                  <a:cubicBezTo>
                    <a:pt x="81" y="554"/>
                    <a:pt x="72" y="607"/>
                    <a:pt x="54" y="661"/>
                  </a:cubicBezTo>
                  <a:lnTo>
                    <a:pt x="36" y="741"/>
                  </a:lnTo>
                  <a:cubicBezTo>
                    <a:pt x="27" y="768"/>
                    <a:pt x="18" y="795"/>
                    <a:pt x="0" y="812"/>
                  </a:cubicBezTo>
                  <a:cubicBezTo>
                    <a:pt x="27" y="795"/>
                    <a:pt x="36" y="777"/>
                    <a:pt x="54" y="750"/>
                  </a:cubicBezTo>
                  <a:cubicBezTo>
                    <a:pt x="63" y="723"/>
                    <a:pt x="72" y="696"/>
                    <a:pt x="81" y="670"/>
                  </a:cubicBezTo>
                  <a:cubicBezTo>
                    <a:pt x="107" y="616"/>
                    <a:pt x="125" y="571"/>
                    <a:pt x="143" y="518"/>
                  </a:cubicBezTo>
                  <a:cubicBezTo>
                    <a:pt x="161" y="464"/>
                    <a:pt x="179" y="411"/>
                    <a:pt x="197" y="357"/>
                  </a:cubicBezTo>
                  <a:cubicBezTo>
                    <a:pt x="215" y="304"/>
                    <a:pt x="223" y="259"/>
                    <a:pt x="241" y="206"/>
                  </a:cubicBezTo>
                  <a:lnTo>
                    <a:pt x="241" y="197"/>
                  </a:lnTo>
                  <a:cubicBezTo>
                    <a:pt x="241" y="161"/>
                    <a:pt x="241" y="134"/>
                    <a:pt x="241" y="99"/>
                  </a:cubicBezTo>
                  <a:cubicBezTo>
                    <a:pt x="241" y="63"/>
                    <a:pt x="241" y="27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46;p33">
              <a:extLst>
                <a:ext uri="{FF2B5EF4-FFF2-40B4-BE49-F238E27FC236}">
                  <a16:creationId xmlns:a16="http://schemas.microsoft.com/office/drawing/2014/main" id="{B748ECA7-0FED-4682-07E4-8B5E489EBF02}"/>
                </a:ext>
              </a:extLst>
            </p:cNvPr>
            <p:cNvSpPr/>
            <p:nvPr/>
          </p:nvSpPr>
          <p:spPr>
            <a:xfrm>
              <a:off x="3984140" y="3543967"/>
              <a:ext cx="55010" cy="56007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255" y="0"/>
                  </a:moveTo>
                  <a:cubicBezTo>
                    <a:pt x="235" y="0"/>
                    <a:pt x="215" y="3"/>
                    <a:pt x="197" y="6"/>
                  </a:cubicBezTo>
                  <a:cubicBezTo>
                    <a:pt x="152" y="24"/>
                    <a:pt x="116" y="51"/>
                    <a:pt x="81" y="78"/>
                  </a:cubicBezTo>
                  <a:cubicBezTo>
                    <a:pt x="45" y="113"/>
                    <a:pt x="27" y="158"/>
                    <a:pt x="9" y="202"/>
                  </a:cubicBezTo>
                  <a:cubicBezTo>
                    <a:pt x="9" y="211"/>
                    <a:pt x="9" y="220"/>
                    <a:pt x="9" y="238"/>
                  </a:cubicBezTo>
                  <a:cubicBezTo>
                    <a:pt x="9" y="247"/>
                    <a:pt x="0" y="256"/>
                    <a:pt x="0" y="265"/>
                  </a:cubicBezTo>
                  <a:cubicBezTo>
                    <a:pt x="0" y="292"/>
                    <a:pt x="0" y="310"/>
                    <a:pt x="9" y="336"/>
                  </a:cubicBezTo>
                  <a:cubicBezTo>
                    <a:pt x="18" y="310"/>
                    <a:pt x="18" y="292"/>
                    <a:pt x="27" y="274"/>
                  </a:cubicBezTo>
                  <a:lnTo>
                    <a:pt x="36" y="238"/>
                  </a:lnTo>
                  <a:lnTo>
                    <a:pt x="45" y="211"/>
                  </a:lnTo>
                  <a:cubicBezTo>
                    <a:pt x="63" y="176"/>
                    <a:pt x="90" y="140"/>
                    <a:pt x="116" y="113"/>
                  </a:cubicBezTo>
                  <a:cubicBezTo>
                    <a:pt x="143" y="87"/>
                    <a:pt x="170" y="60"/>
                    <a:pt x="214" y="42"/>
                  </a:cubicBezTo>
                  <a:cubicBezTo>
                    <a:pt x="250" y="24"/>
                    <a:pt x="286" y="15"/>
                    <a:pt x="330" y="15"/>
                  </a:cubicBezTo>
                  <a:cubicBezTo>
                    <a:pt x="310" y="5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5013430" y="628697"/>
            <a:ext cx="2152578" cy="2096017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</a:t>
            </a:r>
            <a:r>
              <a:rPr lang="en" dirty="0">
                <a:solidFill>
                  <a:schemeClr val="tx1"/>
                </a:solidFill>
              </a:rPr>
              <a:t>LEMA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Identificação das características de um jogo digital e protagonista que permitam a comunicação de empatia aos jogadores, abordando a temática da depressão.</a:t>
            </a:r>
            <a:endParaRPr dirty="0"/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-2874102" y="-1941487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335E51E-0D82-F7D9-FD98-A2497422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7601" y="244611"/>
            <a:ext cx="1042506" cy="43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522D69-6F60-705E-8A47-10CC43A9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5715">
            <a:off x="-927989" y="686731"/>
            <a:ext cx="267330" cy="79645"/>
          </a:xfrm>
          <a:prstGeom prst="rect">
            <a:avLst/>
          </a:prstGeom>
        </p:spPr>
      </p:pic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rgbClr val="8354A3"/>
                </a:solidFill>
                <a:latin typeface="Montagu Slab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524292" y="36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r>
              <a:rPr lang="en" sz="1600" dirty="0"/>
              <a:t> QUESTÃO, OBJETIVO </a:t>
            </a:r>
            <a:r>
              <a:rPr lang="en" sz="1600" dirty="0">
                <a:solidFill>
                  <a:schemeClr val="tx1"/>
                </a:solidFill>
              </a:rPr>
              <a:t>E METODOLOGIA DA INVESTIGAÇÃO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1399764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002282" y="921892"/>
            <a:ext cx="206591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891337" y="3491922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707075" y="4066077"/>
            <a:ext cx="264743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Metodologia: </a:t>
            </a:r>
            <a:r>
              <a:rPr lang="en" sz="2000" i="1" dirty="0"/>
              <a:t>design-based research </a:t>
            </a:r>
            <a:r>
              <a:rPr lang="en" sz="2000" dirty="0"/>
              <a:t>(DBR)</a:t>
            </a:r>
            <a:endParaRPr sz="2000" dirty="0"/>
          </a:p>
        </p:txBody>
      </p:sp>
      <p:grpSp>
        <p:nvGrpSpPr>
          <p:cNvPr id="6" name="Google Shape;1717;p53">
            <a:extLst>
              <a:ext uri="{FF2B5EF4-FFF2-40B4-BE49-F238E27FC236}">
                <a16:creationId xmlns:a16="http://schemas.microsoft.com/office/drawing/2014/main" id="{D396648F-34BD-A7F9-FA9A-5F7F5432DA42}"/>
              </a:ext>
            </a:extLst>
          </p:cNvPr>
          <p:cNvGrpSpPr/>
          <p:nvPr/>
        </p:nvGrpSpPr>
        <p:grpSpPr>
          <a:xfrm rot="659987">
            <a:off x="-1173091" y="1724492"/>
            <a:ext cx="1064754" cy="1271937"/>
            <a:chOff x="8526855" y="2372584"/>
            <a:chExt cx="1064785" cy="1271973"/>
          </a:xfrm>
        </p:grpSpPr>
        <p:grpSp>
          <p:nvGrpSpPr>
            <p:cNvPr id="7" name="Google Shape;1718;p53">
              <a:extLst>
                <a:ext uri="{FF2B5EF4-FFF2-40B4-BE49-F238E27FC236}">
                  <a16:creationId xmlns:a16="http://schemas.microsoft.com/office/drawing/2014/main" id="{B833B5A2-7DCC-E754-49F3-B97865BCB4A9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20" name="Google Shape;1719;p53">
                <a:extLst>
                  <a:ext uri="{FF2B5EF4-FFF2-40B4-BE49-F238E27FC236}">
                    <a16:creationId xmlns:a16="http://schemas.microsoft.com/office/drawing/2014/main" id="{30552CA9-31AA-5557-182B-86975AF0D0BF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20;p53">
                <a:extLst>
                  <a:ext uri="{FF2B5EF4-FFF2-40B4-BE49-F238E27FC236}">
                    <a16:creationId xmlns:a16="http://schemas.microsoft.com/office/drawing/2014/main" id="{9184896A-E5B1-929A-AB79-120B332E703A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721;p53">
              <a:extLst>
                <a:ext uri="{FF2B5EF4-FFF2-40B4-BE49-F238E27FC236}">
                  <a16:creationId xmlns:a16="http://schemas.microsoft.com/office/drawing/2014/main" id="{A4147962-4E6F-1FC6-1209-FA191604E1D6}"/>
                </a:ext>
              </a:extLst>
            </p:cNvPr>
            <p:cNvGrpSpPr/>
            <p:nvPr/>
          </p:nvGrpSpPr>
          <p:grpSpPr>
            <a:xfrm>
              <a:off x="8526855" y="2372584"/>
              <a:ext cx="1064785" cy="822046"/>
              <a:chOff x="123530" y="3298509"/>
              <a:chExt cx="1064785" cy="822046"/>
            </a:xfrm>
          </p:grpSpPr>
          <p:grpSp>
            <p:nvGrpSpPr>
              <p:cNvPr id="9" name="Google Shape;1722;p53">
                <a:extLst>
                  <a:ext uri="{FF2B5EF4-FFF2-40B4-BE49-F238E27FC236}">
                    <a16:creationId xmlns:a16="http://schemas.microsoft.com/office/drawing/2014/main" id="{31FA3E26-FED3-AE52-46C8-1718C80C9B94}"/>
                  </a:ext>
                </a:extLst>
              </p:cNvPr>
              <p:cNvGrpSpPr/>
              <p:nvPr/>
            </p:nvGrpSpPr>
            <p:grpSpPr>
              <a:xfrm>
                <a:off x="862471" y="3819207"/>
                <a:ext cx="325844" cy="301348"/>
                <a:chOff x="1772497" y="4936299"/>
                <a:chExt cx="191010" cy="176650"/>
              </a:xfrm>
            </p:grpSpPr>
            <p:sp>
              <p:nvSpPr>
                <p:cNvPr id="18" name="Google Shape;1723;p53">
                  <a:extLst>
                    <a:ext uri="{FF2B5EF4-FFF2-40B4-BE49-F238E27FC236}">
                      <a16:creationId xmlns:a16="http://schemas.microsoft.com/office/drawing/2014/main" id="{B77E3A86-4483-2892-E75B-B472110475A5}"/>
                    </a:ext>
                  </a:extLst>
                </p:cNvPr>
                <p:cNvSpPr/>
                <p:nvPr/>
              </p:nvSpPr>
              <p:spPr>
                <a:xfrm>
                  <a:off x="1772497" y="4936299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1724;p53">
                  <a:extLst>
                    <a:ext uri="{FF2B5EF4-FFF2-40B4-BE49-F238E27FC236}">
                      <a16:creationId xmlns:a16="http://schemas.microsoft.com/office/drawing/2014/main" id="{F040D32C-0A9F-0C10-2ABC-567DAF115CED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1725;p53">
                <a:extLst>
                  <a:ext uri="{FF2B5EF4-FFF2-40B4-BE49-F238E27FC236}">
                    <a16:creationId xmlns:a16="http://schemas.microsoft.com/office/drawing/2014/main" id="{2F5CD1A2-D498-B223-43FA-3B2060F868A0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1" name="Google Shape;1726;p53">
                  <a:extLst>
                    <a:ext uri="{FF2B5EF4-FFF2-40B4-BE49-F238E27FC236}">
                      <a16:creationId xmlns:a16="http://schemas.microsoft.com/office/drawing/2014/main" id="{66C87662-B78E-267C-51DE-6BAEB491B557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27;p53">
                  <a:extLst>
                    <a:ext uri="{FF2B5EF4-FFF2-40B4-BE49-F238E27FC236}">
                      <a16:creationId xmlns:a16="http://schemas.microsoft.com/office/drawing/2014/main" id="{43B68B3B-5269-C176-BC9C-0E465D5B404B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728;p53">
                  <a:extLst>
                    <a:ext uri="{FF2B5EF4-FFF2-40B4-BE49-F238E27FC236}">
                      <a16:creationId xmlns:a16="http://schemas.microsoft.com/office/drawing/2014/main" id="{39A410B8-A45C-A6D2-2E7D-04EEA6D4CA46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729;p53">
                  <a:extLst>
                    <a:ext uri="{FF2B5EF4-FFF2-40B4-BE49-F238E27FC236}">
                      <a16:creationId xmlns:a16="http://schemas.microsoft.com/office/drawing/2014/main" id="{1B23392C-6F6A-5C0D-2AAD-2BBBE481585B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730;p53">
                  <a:extLst>
                    <a:ext uri="{FF2B5EF4-FFF2-40B4-BE49-F238E27FC236}">
                      <a16:creationId xmlns:a16="http://schemas.microsoft.com/office/drawing/2014/main" id="{182CF6A1-29E2-EE5C-744E-102F329CF144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731;p53">
                  <a:extLst>
                    <a:ext uri="{FF2B5EF4-FFF2-40B4-BE49-F238E27FC236}">
                      <a16:creationId xmlns:a16="http://schemas.microsoft.com/office/drawing/2014/main" id="{E4E7C50A-537E-E064-AAF6-E410F55FEF3F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32;p53">
                  <a:extLst>
                    <a:ext uri="{FF2B5EF4-FFF2-40B4-BE49-F238E27FC236}">
                      <a16:creationId xmlns:a16="http://schemas.microsoft.com/office/drawing/2014/main" id="{2714A90E-B21F-A6F3-E8A5-1BCEB19616B7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11" name="Google Shape;1111;p41"/>
          <p:cNvSpPr/>
          <p:nvPr/>
        </p:nvSpPr>
        <p:spPr>
          <a:xfrm>
            <a:off x="9301518" y="920214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1"/>
          <p:cNvGrpSpPr/>
          <p:nvPr/>
        </p:nvGrpSpPr>
        <p:grpSpPr>
          <a:xfrm>
            <a:off x="9479500" y="1143499"/>
            <a:ext cx="459434" cy="368810"/>
            <a:chOff x="3287482" y="1522710"/>
            <a:chExt cx="459434" cy="368810"/>
          </a:xfrm>
        </p:grpSpPr>
        <p:sp>
          <p:nvSpPr>
            <p:cNvPr id="1132" name="Google Shape;1132;p41"/>
            <p:cNvSpPr/>
            <p:nvPr/>
          </p:nvSpPr>
          <p:spPr>
            <a:xfrm>
              <a:off x="3318973" y="1716516"/>
              <a:ext cx="396457" cy="175004"/>
            </a:xfrm>
            <a:custGeom>
              <a:avLst/>
              <a:gdLst/>
              <a:ahLst/>
              <a:cxnLst/>
              <a:rect l="l" t="t" r="r" b="b"/>
              <a:pathLst>
                <a:path w="6282" h="2773" extrusionOk="0">
                  <a:moveTo>
                    <a:pt x="3908" y="578"/>
                  </a:moveTo>
                  <a:lnTo>
                    <a:pt x="3944" y="917"/>
                  </a:lnTo>
                  <a:cubicBezTo>
                    <a:pt x="3962" y="1086"/>
                    <a:pt x="4078" y="1229"/>
                    <a:pt x="4238" y="1274"/>
                  </a:cubicBezTo>
                  <a:lnTo>
                    <a:pt x="4292" y="1292"/>
                  </a:lnTo>
                  <a:cubicBezTo>
                    <a:pt x="4033" y="1532"/>
                    <a:pt x="3605" y="1684"/>
                    <a:pt x="3141" y="1684"/>
                  </a:cubicBezTo>
                  <a:cubicBezTo>
                    <a:pt x="2677" y="1684"/>
                    <a:pt x="2249" y="1532"/>
                    <a:pt x="1990" y="1292"/>
                  </a:cubicBezTo>
                  <a:lnTo>
                    <a:pt x="2035" y="1274"/>
                  </a:lnTo>
                  <a:cubicBezTo>
                    <a:pt x="2204" y="1229"/>
                    <a:pt x="2320" y="1086"/>
                    <a:pt x="2338" y="917"/>
                  </a:cubicBezTo>
                  <a:lnTo>
                    <a:pt x="2374" y="578"/>
                  </a:lnTo>
                  <a:cubicBezTo>
                    <a:pt x="2633" y="738"/>
                    <a:pt x="2891" y="828"/>
                    <a:pt x="3141" y="828"/>
                  </a:cubicBezTo>
                  <a:cubicBezTo>
                    <a:pt x="3391" y="828"/>
                    <a:pt x="3650" y="738"/>
                    <a:pt x="3908" y="578"/>
                  </a:cubicBezTo>
                  <a:close/>
                  <a:moveTo>
                    <a:pt x="1991" y="0"/>
                  </a:moveTo>
                  <a:cubicBezTo>
                    <a:pt x="1964" y="0"/>
                    <a:pt x="1937" y="11"/>
                    <a:pt x="1919" y="34"/>
                  </a:cubicBezTo>
                  <a:cubicBezTo>
                    <a:pt x="1874" y="69"/>
                    <a:pt x="1874" y="141"/>
                    <a:pt x="1910" y="185"/>
                  </a:cubicBezTo>
                  <a:cubicBezTo>
                    <a:pt x="1999" y="275"/>
                    <a:pt x="2089" y="355"/>
                    <a:pt x="2178" y="426"/>
                  </a:cubicBezTo>
                  <a:lnTo>
                    <a:pt x="2124" y="890"/>
                  </a:lnTo>
                  <a:cubicBezTo>
                    <a:pt x="2115" y="979"/>
                    <a:pt x="2062" y="1042"/>
                    <a:pt x="1981" y="1068"/>
                  </a:cubicBezTo>
                  <a:lnTo>
                    <a:pt x="884" y="1399"/>
                  </a:lnTo>
                  <a:cubicBezTo>
                    <a:pt x="447" y="1523"/>
                    <a:pt x="126" y="1889"/>
                    <a:pt x="46" y="2344"/>
                  </a:cubicBezTo>
                  <a:lnTo>
                    <a:pt x="10" y="2647"/>
                  </a:lnTo>
                  <a:cubicBezTo>
                    <a:pt x="1" y="2710"/>
                    <a:pt x="37" y="2763"/>
                    <a:pt x="99" y="2772"/>
                  </a:cubicBezTo>
                  <a:lnTo>
                    <a:pt x="117" y="2772"/>
                  </a:lnTo>
                  <a:cubicBezTo>
                    <a:pt x="162" y="2772"/>
                    <a:pt x="215" y="2737"/>
                    <a:pt x="215" y="2683"/>
                  </a:cubicBezTo>
                  <a:lnTo>
                    <a:pt x="260" y="2380"/>
                  </a:lnTo>
                  <a:cubicBezTo>
                    <a:pt x="322" y="2005"/>
                    <a:pt x="590" y="1711"/>
                    <a:pt x="947" y="1595"/>
                  </a:cubicBezTo>
                  <a:lnTo>
                    <a:pt x="1268" y="1506"/>
                  </a:lnTo>
                  <a:cubicBezTo>
                    <a:pt x="1419" y="1773"/>
                    <a:pt x="1714" y="2005"/>
                    <a:pt x="2115" y="2166"/>
                  </a:cubicBezTo>
                  <a:cubicBezTo>
                    <a:pt x="2124" y="2175"/>
                    <a:pt x="2133" y="2175"/>
                    <a:pt x="2151" y="2175"/>
                  </a:cubicBezTo>
                  <a:cubicBezTo>
                    <a:pt x="2196" y="2175"/>
                    <a:pt x="2231" y="2148"/>
                    <a:pt x="2249" y="2112"/>
                  </a:cubicBezTo>
                  <a:cubicBezTo>
                    <a:pt x="2267" y="2050"/>
                    <a:pt x="2240" y="1987"/>
                    <a:pt x="2187" y="1970"/>
                  </a:cubicBezTo>
                  <a:cubicBezTo>
                    <a:pt x="1865" y="1836"/>
                    <a:pt x="1607" y="1648"/>
                    <a:pt x="1482" y="1443"/>
                  </a:cubicBezTo>
                  <a:lnTo>
                    <a:pt x="1758" y="1354"/>
                  </a:lnTo>
                  <a:cubicBezTo>
                    <a:pt x="2053" y="1693"/>
                    <a:pt x="2570" y="1889"/>
                    <a:pt x="3141" y="1889"/>
                  </a:cubicBezTo>
                  <a:cubicBezTo>
                    <a:pt x="3703" y="1889"/>
                    <a:pt x="4230" y="1684"/>
                    <a:pt x="4524" y="1354"/>
                  </a:cubicBezTo>
                  <a:lnTo>
                    <a:pt x="4792" y="1434"/>
                  </a:lnTo>
                  <a:cubicBezTo>
                    <a:pt x="4470" y="1880"/>
                    <a:pt x="3846" y="2148"/>
                    <a:pt x="3141" y="2148"/>
                  </a:cubicBezTo>
                  <a:cubicBezTo>
                    <a:pt x="2972" y="2148"/>
                    <a:pt x="2802" y="2130"/>
                    <a:pt x="2633" y="2103"/>
                  </a:cubicBezTo>
                  <a:cubicBezTo>
                    <a:pt x="2625" y="2101"/>
                    <a:pt x="2616" y="2099"/>
                    <a:pt x="2608" y="2099"/>
                  </a:cubicBezTo>
                  <a:cubicBezTo>
                    <a:pt x="2564" y="2099"/>
                    <a:pt x="2523" y="2138"/>
                    <a:pt x="2508" y="2184"/>
                  </a:cubicBezTo>
                  <a:cubicBezTo>
                    <a:pt x="2499" y="2246"/>
                    <a:pt x="2535" y="2300"/>
                    <a:pt x="2597" y="2309"/>
                  </a:cubicBezTo>
                  <a:cubicBezTo>
                    <a:pt x="2775" y="2344"/>
                    <a:pt x="2963" y="2362"/>
                    <a:pt x="3141" y="2362"/>
                  </a:cubicBezTo>
                  <a:cubicBezTo>
                    <a:pt x="3944" y="2362"/>
                    <a:pt x="4658" y="2032"/>
                    <a:pt x="5006" y="1497"/>
                  </a:cubicBezTo>
                  <a:lnTo>
                    <a:pt x="5336" y="1595"/>
                  </a:lnTo>
                  <a:cubicBezTo>
                    <a:pt x="5693" y="1711"/>
                    <a:pt x="5960" y="2005"/>
                    <a:pt x="6023" y="2371"/>
                  </a:cubicBezTo>
                  <a:lnTo>
                    <a:pt x="6067" y="2683"/>
                  </a:lnTo>
                  <a:cubicBezTo>
                    <a:pt x="6067" y="2737"/>
                    <a:pt x="6112" y="2772"/>
                    <a:pt x="6165" y="2772"/>
                  </a:cubicBezTo>
                  <a:lnTo>
                    <a:pt x="6183" y="2772"/>
                  </a:lnTo>
                  <a:cubicBezTo>
                    <a:pt x="6237" y="2763"/>
                    <a:pt x="6281" y="2710"/>
                    <a:pt x="6272" y="2647"/>
                  </a:cubicBezTo>
                  <a:lnTo>
                    <a:pt x="6237" y="2344"/>
                  </a:lnTo>
                  <a:cubicBezTo>
                    <a:pt x="6157" y="1889"/>
                    <a:pt x="5835" y="1523"/>
                    <a:pt x="5398" y="1390"/>
                  </a:cubicBezTo>
                  <a:lnTo>
                    <a:pt x="4301" y="1068"/>
                  </a:lnTo>
                  <a:cubicBezTo>
                    <a:pt x="4221" y="1042"/>
                    <a:pt x="4167" y="979"/>
                    <a:pt x="4158" y="890"/>
                  </a:cubicBezTo>
                  <a:lnTo>
                    <a:pt x="4105" y="426"/>
                  </a:lnTo>
                  <a:cubicBezTo>
                    <a:pt x="4185" y="364"/>
                    <a:pt x="4265" y="283"/>
                    <a:pt x="4354" y="203"/>
                  </a:cubicBezTo>
                  <a:cubicBezTo>
                    <a:pt x="4390" y="159"/>
                    <a:pt x="4390" y="96"/>
                    <a:pt x="4346" y="51"/>
                  </a:cubicBezTo>
                  <a:cubicBezTo>
                    <a:pt x="4329" y="30"/>
                    <a:pt x="4304" y="21"/>
                    <a:pt x="4278" y="21"/>
                  </a:cubicBezTo>
                  <a:cubicBezTo>
                    <a:pt x="4248" y="21"/>
                    <a:pt x="4217" y="33"/>
                    <a:pt x="4194" y="51"/>
                  </a:cubicBezTo>
                  <a:cubicBezTo>
                    <a:pt x="3837" y="417"/>
                    <a:pt x="3471" y="614"/>
                    <a:pt x="3141" y="614"/>
                  </a:cubicBezTo>
                  <a:cubicBezTo>
                    <a:pt x="2802" y="614"/>
                    <a:pt x="2419" y="408"/>
                    <a:pt x="2071" y="34"/>
                  </a:cubicBezTo>
                  <a:cubicBezTo>
                    <a:pt x="2048" y="11"/>
                    <a:pt x="2019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428782" y="1522710"/>
              <a:ext cx="101986" cy="47333"/>
            </a:xfrm>
            <a:custGeom>
              <a:avLst/>
              <a:gdLst/>
              <a:ahLst/>
              <a:cxnLst/>
              <a:rect l="l" t="t" r="r" b="b"/>
              <a:pathLst>
                <a:path w="1616" h="750" extrusionOk="0">
                  <a:moveTo>
                    <a:pt x="1392" y="0"/>
                  </a:moveTo>
                  <a:cubicBezTo>
                    <a:pt x="1098" y="0"/>
                    <a:pt x="821" y="54"/>
                    <a:pt x="572" y="179"/>
                  </a:cubicBezTo>
                  <a:cubicBezTo>
                    <a:pt x="456" y="232"/>
                    <a:pt x="340" y="303"/>
                    <a:pt x="233" y="393"/>
                  </a:cubicBezTo>
                  <a:cubicBezTo>
                    <a:pt x="161" y="446"/>
                    <a:pt x="99" y="500"/>
                    <a:pt x="45" y="562"/>
                  </a:cubicBezTo>
                  <a:cubicBezTo>
                    <a:pt x="1" y="607"/>
                    <a:pt x="1" y="678"/>
                    <a:pt x="45" y="714"/>
                  </a:cubicBezTo>
                  <a:cubicBezTo>
                    <a:pt x="63" y="741"/>
                    <a:pt x="90" y="750"/>
                    <a:pt x="117" y="750"/>
                  </a:cubicBezTo>
                  <a:cubicBezTo>
                    <a:pt x="143" y="750"/>
                    <a:pt x="179" y="732"/>
                    <a:pt x="197" y="714"/>
                  </a:cubicBezTo>
                  <a:cubicBezTo>
                    <a:pt x="250" y="660"/>
                    <a:pt x="304" y="607"/>
                    <a:pt x="366" y="562"/>
                  </a:cubicBezTo>
                  <a:cubicBezTo>
                    <a:pt x="456" y="482"/>
                    <a:pt x="563" y="419"/>
                    <a:pt x="670" y="366"/>
                  </a:cubicBezTo>
                  <a:cubicBezTo>
                    <a:pt x="884" y="259"/>
                    <a:pt x="1134" y="214"/>
                    <a:pt x="1392" y="214"/>
                  </a:cubicBezTo>
                  <a:lnTo>
                    <a:pt x="1499" y="214"/>
                  </a:lnTo>
                  <a:cubicBezTo>
                    <a:pt x="1562" y="214"/>
                    <a:pt x="1606" y="170"/>
                    <a:pt x="1606" y="116"/>
                  </a:cubicBezTo>
                  <a:cubicBezTo>
                    <a:pt x="1615" y="54"/>
                    <a:pt x="1562" y="9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547048" y="1528516"/>
              <a:ext cx="58566" cy="41526"/>
            </a:xfrm>
            <a:custGeom>
              <a:avLst/>
              <a:gdLst/>
              <a:ahLst/>
              <a:cxnLst/>
              <a:rect l="l" t="t" r="r" b="b"/>
              <a:pathLst>
                <a:path w="928" h="658" extrusionOk="0">
                  <a:moveTo>
                    <a:pt x="114" y="1"/>
                  </a:moveTo>
                  <a:cubicBezTo>
                    <a:pt x="68" y="1"/>
                    <a:pt x="32" y="26"/>
                    <a:pt x="18" y="69"/>
                  </a:cubicBezTo>
                  <a:cubicBezTo>
                    <a:pt x="0" y="122"/>
                    <a:pt x="27" y="185"/>
                    <a:pt x="80" y="203"/>
                  </a:cubicBezTo>
                  <a:cubicBezTo>
                    <a:pt x="330" y="283"/>
                    <a:pt x="544" y="426"/>
                    <a:pt x="732" y="622"/>
                  </a:cubicBezTo>
                  <a:cubicBezTo>
                    <a:pt x="749" y="640"/>
                    <a:pt x="776" y="658"/>
                    <a:pt x="812" y="658"/>
                  </a:cubicBezTo>
                  <a:cubicBezTo>
                    <a:pt x="839" y="658"/>
                    <a:pt x="865" y="640"/>
                    <a:pt x="883" y="622"/>
                  </a:cubicBezTo>
                  <a:cubicBezTo>
                    <a:pt x="928" y="586"/>
                    <a:pt x="928" y="515"/>
                    <a:pt x="883" y="470"/>
                  </a:cubicBezTo>
                  <a:cubicBezTo>
                    <a:pt x="678" y="256"/>
                    <a:pt x="428" y="95"/>
                    <a:pt x="152" y="6"/>
                  </a:cubicBezTo>
                  <a:cubicBezTo>
                    <a:pt x="139" y="3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343207" y="1642363"/>
              <a:ext cx="33259" cy="15525"/>
            </a:xfrm>
            <a:custGeom>
              <a:avLst/>
              <a:gdLst/>
              <a:ahLst/>
              <a:cxnLst/>
              <a:rect l="l" t="t" r="r" b="b"/>
              <a:pathLst>
                <a:path w="527" h="246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11"/>
                    <a:pt x="27" y="174"/>
                    <a:pt x="72" y="201"/>
                  </a:cubicBezTo>
                  <a:cubicBezTo>
                    <a:pt x="134" y="236"/>
                    <a:pt x="197" y="245"/>
                    <a:pt x="259" y="245"/>
                  </a:cubicBezTo>
                  <a:cubicBezTo>
                    <a:pt x="331" y="245"/>
                    <a:pt x="393" y="236"/>
                    <a:pt x="456" y="201"/>
                  </a:cubicBezTo>
                  <a:cubicBezTo>
                    <a:pt x="500" y="174"/>
                    <a:pt x="527" y="111"/>
                    <a:pt x="500" y="58"/>
                  </a:cubicBezTo>
                  <a:cubicBezTo>
                    <a:pt x="482" y="21"/>
                    <a:pt x="446" y="1"/>
                    <a:pt x="408" y="1"/>
                  </a:cubicBezTo>
                  <a:cubicBezTo>
                    <a:pt x="391" y="1"/>
                    <a:pt x="374" y="5"/>
                    <a:pt x="357" y="13"/>
                  </a:cubicBezTo>
                  <a:cubicBezTo>
                    <a:pt x="326" y="27"/>
                    <a:pt x="295" y="33"/>
                    <a:pt x="264" y="33"/>
                  </a:cubicBezTo>
                  <a:cubicBezTo>
                    <a:pt x="233" y="33"/>
                    <a:pt x="201" y="27"/>
                    <a:pt x="170" y="13"/>
                  </a:cubicBezTo>
                  <a:cubicBezTo>
                    <a:pt x="154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310580" y="1610494"/>
              <a:ext cx="40012" cy="24360"/>
            </a:xfrm>
            <a:custGeom>
              <a:avLst/>
              <a:gdLst/>
              <a:ahLst/>
              <a:cxnLst/>
              <a:rect l="l" t="t" r="r" b="b"/>
              <a:pathLst>
                <a:path w="634" h="386" extrusionOk="0">
                  <a:moveTo>
                    <a:pt x="125" y="1"/>
                  </a:moveTo>
                  <a:cubicBezTo>
                    <a:pt x="107" y="1"/>
                    <a:pt x="89" y="10"/>
                    <a:pt x="72" y="28"/>
                  </a:cubicBezTo>
                  <a:cubicBezTo>
                    <a:pt x="0" y="117"/>
                    <a:pt x="63" y="215"/>
                    <a:pt x="143" y="215"/>
                  </a:cubicBezTo>
                  <a:lnTo>
                    <a:pt x="223" y="215"/>
                  </a:lnTo>
                  <a:lnTo>
                    <a:pt x="223" y="304"/>
                  </a:lnTo>
                  <a:cubicBezTo>
                    <a:pt x="223" y="322"/>
                    <a:pt x="232" y="340"/>
                    <a:pt x="241" y="349"/>
                  </a:cubicBezTo>
                  <a:cubicBezTo>
                    <a:pt x="270" y="375"/>
                    <a:pt x="300" y="386"/>
                    <a:pt x="327" y="386"/>
                  </a:cubicBezTo>
                  <a:cubicBezTo>
                    <a:pt x="384" y="386"/>
                    <a:pt x="428" y="338"/>
                    <a:pt x="428" y="277"/>
                  </a:cubicBezTo>
                  <a:lnTo>
                    <a:pt x="428" y="215"/>
                  </a:lnTo>
                  <a:lnTo>
                    <a:pt x="509" y="215"/>
                  </a:lnTo>
                  <a:cubicBezTo>
                    <a:pt x="527" y="215"/>
                    <a:pt x="544" y="206"/>
                    <a:pt x="562" y="197"/>
                  </a:cubicBezTo>
                  <a:cubicBezTo>
                    <a:pt x="634" y="108"/>
                    <a:pt x="57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368577" y="1610494"/>
              <a:ext cx="39444" cy="24234"/>
            </a:xfrm>
            <a:custGeom>
              <a:avLst/>
              <a:gdLst/>
              <a:ahLst/>
              <a:cxnLst/>
              <a:rect l="l" t="t" r="r" b="b"/>
              <a:pathLst>
                <a:path w="625" h="384" extrusionOk="0">
                  <a:moveTo>
                    <a:pt x="125" y="1"/>
                  </a:moveTo>
                  <a:cubicBezTo>
                    <a:pt x="98" y="1"/>
                    <a:pt x="80" y="19"/>
                    <a:pt x="62" y="37"/>
                  </a:cubicBezTo>
                  <a:cubicBezTo>
                    <a:pt x="0" y="126"/>
                    <a:pt x="62" y="215"/>
                    <a:pt x="143" y="215"/>
                  </a:cubicBezTo>
                  <a:lnTo>
                    <a:pt x="205" y="215"/>
                  </a:lnTo>
                  <a:lnTo>
                    <a:pt x="205" y="277"/>
                  </a:lnTo>
                  <a:cubicBezTo>
                    <a:pt x="205" y="335"/>
                    <a:pt x="255" y="383"/>
                    <a:pt x="313" y="383"/>
                  </a:cubicBezTo>
                  <a:cubicBezTo>
                    <a:pt x="336" y="383"/>
                    <a:pt x="361" y="375"/>
                    <a:pt x="384" y="358"/>
                  </a:cubicBezTo>
                  <a:cubicBezTo>
                    <a:pt x="410" y="349"/>
                    <a:pt x="419" y="322"/>
                    <a:pt x="419" y="295"/>
                  </a:cubicBezTo>
                  <a:lnTo>
                    <a:pt x="419" y="215"/>
                  </a:lnTo>
                  <a:lnTo>
                    <a:pt x="500" y="215"/>
                  </a:lnTo>
                  <a:cubicBezTo>
                    <a:pt x="526" y="215"/>
                    <a:pt x="553" y="206"/>
                    <a:pt x="562" y="188"/>
                  </a:cubicBezTo>
                  <a:cubicBezTo>
                    <a:pt x="625" y="99"/>
                    <a:pt x="56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339294" y="1671330"/>
              <a:ext cx="40580" cy="13569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07" y="0"/>
                  </a:moveTo>
                  <a:cubicBezTo>
                    <a:pt x="45" y="0"/>
                    <a:pt x="0" y="63"/>
                    <a:pt x="9" y="125"/>
                  </a:cubicBezTo>
                  <a:cubicBezTo>
                    <a:pt x="9" y="179"/>
                    <a:pt x="63" y="214"/>
                    <a:pt x="116" y="214"/>
                  </a:cubicBezTo>
                  <a:lnTo>
                    <a:pt x="526" y="214"/>
                  </a:lnTo>
                  <a:cubicBezTo>
                    <a:pt x="580" y="214"/>
                    <a:pt x="634" y="179"/>
                    <a:pt x="634" y="125"/>
                  </a:cubicBezTo>
                  <a:cubicBezTo>
                    <a:pt x="642" y="63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287482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768" y="1"/>
                  </a:moveTo>
                  <a:cubicBezTo>
                    <a:pt x="411" y="1"/>
                    <a:pt x="99" y="250"/>
                    <a:pt x="36" y="598"/>
                  </a:cubicBezTo>
                  <a:cubicBezTo>
                    <a:pt x="9" y="750"/>
                    <a:pt x="0" y="910"/>
                    <a:pt x="27" y="1062"/>
                  </a:cubicBezTo>
                  <a:lnTo>
                    <a:pt x="107" y="1562"/>
                  </a:lnTo>
                  <a:cubicBezTo>
                    <a:pt x="116" y="1611"/>
                    <a:pt x="161" y="1652"/>
                    <a:pt x="210" y="1652"/>
                  </a:cubicBezTo>
                  <a:cubicBezTo>
                    <a:pt x="214" y="1652"/>
                    <a:pt x="219" y="1652"/>
                    <a:pt x="223" y="1651"/>
                  </a:cubicBezTo>
                  <a:cubicBezTo>
                    <a:pt x="286" y="1642"/>
                    <a:pt x="322" y="1588"/>
                    <a:pt x="313" y="1526"/>
                  </a:cubicBezTo>
                  <a:lnTo>
                    <a:pt x="241" y="1026"/>
                  </a:lnTo>
                  <a:cubicBezTo>
                    <a:pt x="215" y="902"/>
                    <a:pt x="223" y="768"/>
                    <a:pt x="241" y="643"/>
                  </a:cubicBezTo>
                  <a:cubicBezTo>
                    <a:pt x="295" y="393"/>
                    <a:pt x="509" y="206"/>
                    <a:pt x="768" y="206"/>
                  </a:cubicBezTo>
                  <a:lnTo>
                    <a:pt x="1508" y="206"/>
                  </a:lnTo>
                  <a:cubicBezTo>
                    <a:pt x="1758" y="206"/>
                    <a:pt x="1981" y="384"/>
                    <a:pt x="2025" y="634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10" y="1838"/>
                  </a:lnTo>
                  <a:cubicBezTo>
                    <a:pt x="1847" y="2222"/>
                    <a:pt x="1526" y="2498"/>
                    <a:pt x="1133" y="2498"/>
                  </a:cubicBezTo>
                  <a:cubicBezTo>
                    <a:pt x="812" y="2498"/>
                    <a:pt x="518" y="2293"/>
                    <a:pt x="402" y="1990"/>
                  </a:cubicBezTo>
                  <a:cubicBezTo>
                    <a:pt x="389" y="1947"/>
                    <a:pt x="347" y="1920"/>
                    <a:pt x="304" y="1920"/>
                  </a:cubicBezTo>
                  <a:cubicBezTo>
                    <a:pt x="285" y="1920"/>
                    <a:pt x="267" y="1925"/>
                    <a:pt x="250" y="1936"/>
                  </a:cubicBezTo>
                  <a:cubicBezTo>
                    <a:pt x="206" y="1963"/>
                    <a:pt x="188" y="2017"/>
                    <a:pt x="206" y="2070"/>
                  </a:cubicBezTo>
                  <a:cubicBezTo>
                    <a:pt x="348" y="2454"/>
                    <a:pt x="723" y="2713"/>
                    <a:pt x="1133" y="2713"/>
                  </a:cubicBezTo>
                  <a:cubicBezTo>
                    <a:pt x="1374" y="2713"/>
                    <a:pt x="1606" y="2623"/>
                    <a:pt x="1785" y="2472"/>
                  </a:cubicBezTo>
                  <a:cubicBezTo>
                    <a:pt x="1963" y="2320"/>
                    <a:pt x="2079" y="2106"/>
                    <a:pt x="2124" y="1874"/>
                  </a:cubicBezTo>
                  <a:lnTo>
                    <a:pt x="2249" y="1062"/>
                  </a:lnTo>
                  <a:cubicBezTo>
                    <a:pt x="2266" y="910"/>
                    <a:pt x="2266" y="759"/>
                    <a:pt x="2240" y="607"/>
                  </a:cubicBezTo>
                  <a:cubicBezTo>
                    <a:pt x="2168" y="250"/>
                    <a:pt x="186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3532912" y="1627975"/>
              <a:ext cx="23729" cy="13001"/>
            </a:xfrm>
            <a:custGeom>
              <a:avLst/>
              <a:gdLst/>
              <a:ahLst/>
              <a:cxnLst/>
              <a:rect l="l" t="t" r="r" b="b"/>
              <a:pathLst>
                <a:path w="376" h="206" extrusionOk="0">
                  <a:moveTo>
                    <a:pt x="126" y="0"/>
                  </a:moveTo>
                  <a:cubicBezTo>
                    <a:pt x="72" y="0"/>
                    <a:pt x="19" y="36"/>
                    <a:pt x="10" y="90"/>
                  </a:cubicBezTo>
                  <a:cubicBezTo>
                    <a:pt x="1" y="152"/>
                    <a:pt x="55" y="206"/>
                    <a:pt x="117" y="206"/>
                  </a:cubicBezTo>
                  <a:lnTo>
                    <a:pt x="260" y="206"/>
                  </a:lnTo>
                  <a:cubicBezTo>
                    <a:pt x="313" y="206"/>
                    <a:pt x="367" y="170"/>
                    <a:pt x="367" y="116"/>
                  </a:cubicBezTo>
                  <a:cubicBezTo>
                    <a:pt x="376" y="54"/>
                    <a:pt x="33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477755" y="1627975"/>
              <a:ext cx="23161" cy="13001"/>
            </a:xfrm>
            <a:custGeom>
              <a:avLst/>
              <a:gdLst/>
              <a:ahLst/>
              <a:cxnLst/>
              <a:rect l="l" t="t" r="r" b="b"/>
              <a:pathLst>
                <a:path w="367" h="206" extrusionOk="0">
                  <a:moveTo>
                    <a:pt x="117" y="0"/>
                  </a:moveTo>
                  <a:cubicBezTo>
                    <a:pt x="63" y="0"/>
                    <a:pt x="10" y="36"/>
                    <a:pt x="10" y="90"/>
                  </a:cubicBezTo>
                  <a:cubicBezTo>
                    <a:pt x="1" y="152"/>
                    <a:pt x="45" y="206"/>
                    <a:pt x="108" y="206"/>
                  </a:cubicBezTo>
                  <a:lnTo>
                    <a:pt x="259" y="206"/>
                  </a:lnTo>
                  <a:cubicBezTo>
                    <a:pt x="322" y="206"/>
                    <a:pt x="366" y="152"/>
                    <a:pt x="366" y="90"/>
                  </a:cubicBezTo>
                  <a:cubicBezTo>
                    <a:pt x="358" y="36"/>
                    <a:pt x="30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3525654" y="1600522"/>
              <a:ext cx="38876" cy="16472"/>
            </a:xfrm>
            <a:custGeom>
              <a:avLst/>
              <a:gdLst/>
              <a:ahLst/>
              <a:cxnLst/>
              <a:rect l="l" t="t" r="r" b="b"/>
              <a:pathLst>
                <a:path w="616" h="261" extrusionOk="0">
                  <a:moveTo>
                    <a:pt x="303" y="0"/>
                  </a:moveTo>
                  <a:cubicBezTo>
                    <a:pt x="219" y="0"/>
                    <a:pt x="134" y="21"/>
                    <a:pt x="62" y="61"/>
                  </a:cubicBezTo>
                  <a:cubicBezTo>
                    <a:pt x="18" y="87"/>
                    <a:pt x="0" y="159"/>
                    <a:pt x="27" y="203"/>
                  </a:cubicBezTo>
                  <a:cubicBezTo>
                    <a:pt x="45" y="240"/>
                    <a:pt x="81" y="260"/>
                    <a:pt x="119" y="260"/>
                  </a:cubicBezTo>
                  <a:cubicBezTo>
                    <a:pt x="136" y="260"/>
                    <a:pt x="153" y="256"/>
                    <a:pt x="170" y="248"/>
                  </a:cubicBezTo>
                  <a:cubicBezTo>
                    <a:pt x="210" y="226"/>
                    <a:pt x="259" y="215"/>
                    <a:pt x="308" y="215"/>
                  </a:cubicBezTo>
                  <a:cubicBezTo>
                    <a:pt x="357" y="215"/>
                    <a:pt x="406" y="226"/>
                    <a:pt x="446" y="248"/>
                  </a:cubicBezTo>
                  <a:cubicBezTo>
                    <a:pt x="455" y="257"/>
                    <a:pt x="473" y="257"/>
                    <a:pt x="491" y="257"/>
                  </a:cubicBezTo>
                  <a:cubicBezTo>
                    <a:pt x="535" y="257"/>
                    <a:pt x="571" y="239"/>
                    <a:pt x="589" y="203"/>
                  </a:cubicBezTo>
                  <a:cubicBezTo>
                    <a:pt x="616" y="159"/>
                    <a:pt x="598" y="87"/>
                    <a:pt x="544" y="61"/>
                  </a:cubicBezTo>
                  <a:cubicBezTo>
                    <a:pt x="473" y="21"/>
                    <a:pt x="38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3469866" y="1600522"/>
              <a:ext cx="38939" cy="16472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310" y="0"/>
                  </a:moveTo>
                  <a:cubicBezTo>
                    <a:pt x="226" y="0"/>
                    <a:pt x="144" y="21"/>
                    <a:pt x="72" y="61"/>
                  </a:cubicBezTo>
                  <a:cubicBezTo>
                    <a:pt x="19" y="87"/>
                    <a:pt x="1" y="159"/>
                    <a:pt x="28" y="203"/>
                  </a:cubicBezTo>
                  <a:cubicBezTo>
                    <a:pt x="45" y="239"/>
                    <a:pt x="81" y="257"/>
                    <a:pt x="117" y="257"/>
                  </a:cubicBezTo>
                  <a:cubicBezTo>
                    <a:pt x="135" y="257"/>
                    <a:pt x="152" y="257"/>
                    <a:pt x="170" y="248"/>
                  </a:cubicBezTo>
                  <a:cubicBezTo>
                    <a:pt x="210" y="226"/>
                    <a:pt x="260" y="215"/>
                    <a:pt x="309" y="215"/>
                  </a:cubicBezTo>
                  <a:cubicBezTo>
                    <a:pt x="358" y="215"/>
                    <a:pt x="407" y="226"/>
                    <a:pt x="447" y="248"/>
                  </a:cubicBezTo>
                  <a:cubicBezTo>
                    <a:pt x="463" y="256"/>
                    <a:pt x="481" y="260"/>
                    <a:pt x="498" y="260"/>
                  </a:cubicBezTo>
                  <a:cubicBezTo>
                    <a:pt x="536" y="260"/>
                    <a:pt x="571" y="240"/>
                    <a:pt x="590" y="203"/>
                  </a:cubicBezTo>
                  <a:cubicBezTo>
                    <a:pt x="616" y="159"/>
                    <a:pt x="599" y="87"/>
                    <a:pt x="554" y="61"/>
                  </a:cubicBezTo>
                  <a:cubicBezTo>
                    <a:pt x="478" y="21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501421" y="1653660"/>
              <a:ext cx="32123" cy="15462"/>
            </a:xfrm>
            <a:custGeom>
              <a:avLst/>
              <a:gdLst/>
              <a:ahLst/>
              <a:cxnLst/>
              <a:rect l="l" t="t" r="r" b="b"/>
              <a:pathLst>
                <a:path w="509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1"/>
                    <a:pt x="18" y="173"/>
                    <a:pt x="72" y="200"/>
                  </a:cubicBezTo>
                  <a:cubicBezTo>
                    <a:pt x="125" y="236"/>
                    <a:pt x="188" y="245"/>
                    <a:pt x="250" y="245"/>
                  </a:cubicBezTo>
                  <a:cubicBezTo>
                    <a:pt x="322" y="245"/>
                    <a:pt x="384" y="236"/>
                    <a:pt x="438" y="200"/>
                  </a:cubicBezTo>
                  <a:cubicBezTo>
                    <a:pt x="491" y="173"/>
                    <a:pt x="509" y="111"/>
                    <a:pt x="482" y="57"/>
                  </a:cubicBezTo>
                  <a:cubicBezTo>
                    <a:pt x="464" y="20"/>
                    <a:pt x="428" y="0"/>
                    <a:pt x="390" y="0"/>
                  </a:cubicBezTo>
                  <a:cubicBezTo>
                    <a:pt x="373" y="0"/>
                    <a:pt x="356" y="4"/>
                    <a:pt x="339" y="13"/>
                  </a:cubicBezTo>
                  <a:cubicBezTo>
                    <a:pt x="313" y="26"/>
                    <a:pt x="284" y="33"/>
                    <a:pt x="255" y="33"/>
                  </a:cubicBezTo>
                  <a:cubicBezTo>
                    <a:pt x="226" y="33"/>
                    <a:pt x="197" y="26"/>
                    <a:pt x="170" y="13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94668" y="1679534"/>
              <a:ext cx="45629" cy="16598"/>
            </a:xfrm>
            <a:custGeom>
              <a:avLst/>
              <a:gdLst/>
              <a:ahLst/>
              <a:cxnLst/>
              <a:rect l="l" t="t" r="r" b="b"/>
              <a:pathLst>
                <a:path w="723" h="263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0" y="111"/>
                    <a:pt x="18" y="174"/>
                    <a:pt x="72" y="200"/>
                  </a:cubicBezTo>
                  <a:cubicBezTo>
                    <a:pt x="161" y="245"/>
                    <a:pt x="259" y="263"/>
                    <a:pt x="357" y="263"/>
                  </a:cubicBezTo>
                  <a:cubicBezTo>
                    <a:pt x="464" y="263"/>
                    <a:pt x="562" y="245"/>
                    <a:pt x="652" y="200"/>
                  </a:cubicBezTo>
                  <a:cubicBezTo>
                    <a:pt x="705" y="174"/>
                    <a:pt x="723" y="111"/>
                    <a:pt x="696" y="58"/>
                  </a:cubicBezTo>
                  <a:cubicBezTo>
                    <a:pt x="678" y="21"/>
                    <a:pt x="642" y="1"/>
                    <a:pt x="604" y="1"/>
                  </a:cubicBezTo>
                  <a:cubicBezTo>
                    <a:pt x="587" y="1"/>
                    <a:pt x="570" y="5"/>
                    <a:pt x="553" y="13"/>
                  </a:cubicBezTo>
                  <a:cubicBezTo>
                    <a:pt x="495" y="40"/>
                    <a:pt x="429" y="53"/>
                    <a:pt x="362" y="53"/>
                  </a:cubicBezTo>
                  <a:cubicBezTo>
                    <a:pt x="295" y="53"/>
                    <a:pt x="228" y="40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445696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1499" y="206"/>
                  </a:moveTo>
                  <a:cubicBezTo>
                    <a:pt x="1758" y="206"/>
                    <a:pt x="1981" y="393"/>
                    <a:pt x="2025" y="643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09" y="1838"/>
                  </a:lnTo>
                  <a:cubicBezTo>
                    <a:pt x="1847" y="2222"/>
                    <a:pt x="1517" y="2498"/>
                    <a:pt x="1133" y="2498"/>
                  </a:cubicBezTo>
                  <a:cubicBezTo>
                    <a:pt x="741" y="2498"/>
                    <a:pt x="420" y="2222"/>
                    <a:pt x="357" y="1838"/>
                  </a:cubicBezTo>
                  <a:lnTo>
                    <a:pt x="232" y="1026"/>
                  </a:lnTo>
                  <a:cubicBezTo>
                    <a:pt x="214" y="902"/>
                    <a:pt x="214" y="768"/>
                    <a:pt x="241" y="634"/>
                  </a:cubicBezTo>
                  <a:cubicBezTo>
                    <a:pt x="286" y="384"/>
                    <a:pt x="509" y="206"/>
                    <a:pt x="759" y="206"/>
                  </a:cubicBezTo>
                  <a:close/>
                  <a:moveTo>
                    <a:pt x="759" y="1"/>
                  </a:moveTo>
                  <a:cubicBezTo>
                    <a:pt x="402" y="1"/>
                    <a:pt x="98" y="250"/>
                    <a:pt x="27" y="607"/>
                  </a:cubicBezTo>
                  <a:cubicBezTo>
                    <a:pt x="0" y="759"/>
                    <a:pt x="0" y="910"/>
                    <a:pt x="27" y="1062"/>
                  </a:cubicBezTo>
                  <a:lnTo>
                    <a:pt x="152" y="1874"/>
                  </a:lnTo>
                  <a:cubicBezTo>
                    <a:pt x="188" y="2106"/>
                    <a:pt x="304" y="2320"/>
                    <a:pt x="482" y="2472"/>
                  </a:cubicBezTo>
                  <a:cubicBezTo>
                    <a:pt x="669" y="2623"/>
                    <a:pt x="892" y="2713"/>
                    <a:pt x="1133" y="2713"/>
                  </a:cubicBezTo>
                  <a:cubicBezTo>
                    <a:pt x="1374" y="2713"/>
                    <a:pt x="1597" y="2623"/>
                    <a:pt x="1776" y="2472"/>
                  </a:cubicBezTo>
                  <a:cubicBezTo>
                    <a:pt x="1963" y="2320"/>
                    <a:pt x="2079" y="2106"/>
                    <a:pt x="2115" y="1874"/>
                  </a:cubicBezTo>
                  <a:lnTo>
                    <a:pt x="2239" y="1062"/>
                  </a:lnTo>
                  <a:cubicBezTo>
                    <a:pt x="2266" y="910"/>
                    <a:pt x="2266" y="750"/>
                    <a:pt x="2230" y="598"/>
                  </a:cubicBezTo>
                  <a:cubicBezTo>
                    <a:pt x="2168" y="250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683804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9" y="1"/>
                  </a:moveTo>
                  <a:cubicBezTo>
                    <a:pt x="226" y="1"/>
                    <a:pt x="144" y="21"/>
                    <a:pt x="72" y="61"/>
                  </a:cubicBezTo>
                  <a:cubicBezTo>
                    <a:pt x="28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1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206" y="230"/>
                  </a:cubicBezTo>
                  <a:lnTo>
                    <a:pt x="206" y="427"/>
                  </a:lnTo>
                  <a:cubicBezTo>
                    <a:pt x="206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9" y="239"/>
                    <a:pt x="438" y="239"/>
                    <a:pt x="447" y="248"/>
                  </a:cubicBezTo>
                  <a:cubicBezTo>
                    <a:pt x="465" y="257"/>
                    <a:pt x="483" y="257"/>
                    <a:pt x="500" y="257"/>
                  </a:cubicBezTo>
                  <a:cubicBezTo>
                    <a:pt x="536" y="257"/>
                    <a:pt x="581" y="230"/>
                    <a:pt x="599" y="186"/>
                  </a:cubicBezTo>
                  <a:cubicBezTo>
                    <a:pt x="616" y="141"/>
                    <a:pt x="590" y="79"/>
                    <a:pt x="545" y="61"/>
                  </a:cubicBezTo>
                  <a:cubicBezTo>
                    <a:pt x="474" y="21"/>
                    <a:pt x="39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27512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8" y="1"/>
                  </a:moveTo>
                  <a:cubicBezTo>
                    <a:pt x="226" y="1"/>
                    <a:pt x="143" y="21"/>
                    <a:pt x="72" y="61"/>
                  </a:cubicBezTo>
                  <a:cubicBezTo>
                    <a:pt x="27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0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197" y="230"/>
                  </a:cubicBezTo>
                  <a:lnTo>
                    <a:pt x="197" y="427"/>
                  </a:lnTo>
                  <a:cubicBezTo>
                    <a:pt x="197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0" y="239"/>
                    <a:pt x="438" y="239"/>
                    <a:pt x="447" y="248"/>
                  </a:cubicBezTo>
                  <a:cubicBezTo>
                    <a:pt x="465" y="257"/>
                    <a:pt x="482" y="257"/>
                    <a:pt x="500" y="257"/>
                  </a:cubicBezTo>
                  <a:cubicBezTo>
                    <a:pt x="536" y="257"/>
                    <a:pt x="572" y="239"/>
                    <a:pt x="590" y="204"/>
                  </a:cubicBezTo>
                  <a:cubicBezTo>
                    <a:pt x="616" y="150"/>
                    <a:pt x="598" y="88"/>
                    <a:pt x="545" y="61"/>
                  </a:cubicBezTo>
                  <a:cubicBezTo>
                    <a:pt x="474" y="21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066" y="1648611"/>
              <a:ext cx="32691" cy="15462"/>
            </a:xfrm>
            <a:custGeom>
              <a:avLst/>
              <a:gdLst/>
              <a:ahLst/>
              <a:cxnLst/>
              <a:rect l="l" t="t" r="r" b="b"/>
              <a:pathLst>
                <a:path w="518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0"/>
                    <a:pt x="27" y="173"/>
                    <a:pt x="72" y="200"/>
                  </a:cubicBezTo>
                  <a:cubicBezTo>
                    <a:pt x="134" y="226"/>
                    <a:pt x="197" y="244"/>
                    <a:pt x="259" y="244"/>
                  </a:cubicBezTo>
                  <a:cubicBezTo>
                    <a:pt x="321" y="244"/>
                    <a:pt x="384" y="226"/>
                    <a:pt x="446" y="200"/>
                  </a:cubicBezTo>
                  <a:cubicBezTo>
                    <a:pt x="500" y="173"/>
                    <a:pt x="518" y="110"/>
                    <a:pt x="491" y="57"/>
                  </a:cubicBezTo>
                  <a:cubicBezTo>
                    <a:pt x="472" y="20"/>
                    <a:pt x="437" y="0"/>
                    <a:pt x="399" y="0"/>
                  </a:cubicBezTo>
                  <a:cubicBezTo>
                    <a:pt x="382" y="0"/>
                    <a:pt x="365" y="4"/>
                    <a:pt x="348" y="12"/>
                  </a:cubicBezTo>
                  <a:cubicBezTo>
                    <a:pt x="321" y="26"/>
                    <a:pt x="290" y="32"/>
                    <a:pt x="259" y="32"/>
                  </a:cubicBezTo>
                  <a:cubicBezTo>
                    <a:pt x="228" y="32"/>
                    <a:pt x="197" y="26"/>
                    <a:pt x="170" y="12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648905" y="1669374"/>
              <a:ext cx="53012" cy="19438"/>
            </a:xfrm>
            <a:custGeom>
              <a:avLst/>
              <a:gdLst/>
              <a:ahLst/>
              <a:cxnLst/>
              <a:rect l="l" t="t" r="r" b="b"/>
              <a:pathLst>
                <a:path w="840" h="308" extrusionOk="0">
                  <a:moveTo>
                    <a:pt x="117" y="0"/>
                  </a:moveTo>
                  <a:cubicBezTo>
                    <a:pt x="87" y="0"/>
                    <a:pt x="57" y="14"/>
                    <a:pt x="36" y="40"/>
                  </a:cubicBezTo>
                  <a:cubicBezTo>
                    <a:pt x="1" y="94"/>
                    <a:pt x="10" y="156"/>
                    <a:pt x="54" y="192"/>
                  </a:cubicBezTo>
                  <a:cubicBezTo>
                    <a:pt x="170" y="272"/>
                    <a:pt x="295" y="308"/>
                    <a:pt x="420" y="308"/>
                  </a:cubicBezTo>
                  <a:cubicBezTo>
                    <a:pt x="545" y="308"/>
                    <a:pt x="679" y="272"/>
                    <a:pt x="786" y="192"/>
                  </a:cubicBezTo>
                  <a:cubicBezTo>
                    <a:pt x="830" y="156"/>
                    <a:pt x="839" y="94"/>
                    <a:pt x="804" y="40"/>
                  </a:cubicBezTo>
                  <a:cubicBezTo>
                    <a:pt x="783" y="14"/>
                    <a:pt x="753" y="0"/>
                    <a:pt x="723" y="0"/>
                  </a:cubicBezTo>
                  <a:cubicBezTo>
                    <a:pt x="701" y="0"/>
                    <a:pt x="679" y="7"/>
                    <a:pt x="661" y="22"/>
                  </a:cubicBezTo>
                  <a:cubicBezTo>
                    <a:pt x="590" y="71"/>
                    <a:pt x="505" y="96"/>
                    <a:pt x="420" y="96"/>
                  </a:cubicBezTo>
                  <a:cubicBezTo>
                    <a:pt x="335" y="96"/>
                    <a:pt x="251" y="71"/>
                    <a:pt x="179" y="22"/>
                  </a:cubicBezTo>
                  <a:cubicBezTo>
                    <a:pt x="161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603341" y="1562657"/>
              <a:ext cx="143575" cy="171217"/>
            </a:xfrm>
            <a:custGeom>
              <a:avLst/>
              <a:gdLst/>
              <a:ahLst/>
              <a:cxnLst/>
              <a:rect l="l" t="t" r="r" b="b"/>
              <a:pathLst>
                <a:path w="2275" h="2713" extrusionOk="0">
                  <a:moveTo>
                    <a:pt x="705" y="1"/>
                  </a:moveTo>
                  <a:cubicBezTo>
                    <a:pt x="410" y="1"/>
                    <a:pt x="152" y="188"/>
                    <a:pt x="71" y="473"/>
                  </a:cubicBezTo>
                  <a:cubicBezTo>
                    <a:pt x="9" y="670"/>
                    <a:pt x="0" y="866"/>
                    <a:pt x="27" y="1062"/>
                  </a:cubicBezTo>
                  <a:lnTo>
                    <a:pt x="45" y="1151"/>
                  </a:lnTo>
                  <a:cubicBezTo>
                    <a:pt x="53" y="1200"/>
                    <a:pt x="98" y="1242"/>
                    <a:pt x="147" y="1242"/>
                  </a:cubicBezTo>
                  <a:cubicBezTo>
                    <a:pt x="151" y="1242"/>
                    <a:pt x="156" y="1241"/>
                    <a:pt x="161" y="1241"/>
                  </a:cubicBezTo>
                  <a:cubicBezTo>
                    <a:pt x="223" y="1232"/>
                    <a:pt x="259" y="1178"/>
                    <a:pt x="250" y="1116"/>
                  </a:cubicBezTo>
                  <a:lnTo>
                    <a:pt x="241" y="1026"/>
                  </a:lnTo>
                  <a:cubicBezTo>
                    <a:pt x="214" y="875"/>
                    <a:pt x="223" y="714"/>
                    <a:pt x="259" y="563"/>
                  </a:cubicBezTo>
                  <a:cubicBezTo>
                    <a:pt x="321" y="357"/>
                    <a:pt x="509" y="206"/>
                    <a:pt x="723" y="206"/>
                  </a:cubicBezTo>
                  <a:lnTo>
                    <a:pt x="1552" y="206"/>
                  </a:lnTo>
                  <a:cubicBezTo>
                    <a:pt x="1766" y="206"/>
                    <a:pt x="1954" y="357"/>
                    <a:pt x="2016" y="563"/>
                  </a:cubicBezTo>
                  <a:cubicBezTo>
                    <a:pt x="2052" y="714"/>
                    <a:pt x="2061" y="875"/>
                    <a:pt x="2034" y="1026"/>
                  </a:cubicBezTo>
                  <a:lnTo>
                    <a:pt x="1909" y="1838"/>
                  </a:lnTo>
                  <a:cubicBezTo>
                    <a:pt x="1847" y="2226"/>
                    <a:pt x="1522" y="2500"/>
                    <a:pt x="1134" y="2500"/>
                  </a:cubicBezTo>
                  <a:cubicBezTo>
                    <a:pt x="1021" y="2500"/>
                    <a:pt x="903" y="2477"/>
                    <a:pt x="785" y="2427"/>
                  </a:cubicBezTo>
                  <a:cubicBezTo>
                    <a:pt x="562" y="2329"/>
                    <a:pt x="410" y="2124"/>
                    <a:pt x="375" y="1883"/>
                  </a:cubicBezTo>
                  <a:lnTo>
                    <a:pt x="330" y="1606"/>
                  </a:lnTo>
                  <a:cubicBezTo>
                    <a:pt x="322" y="1550"/>
                    <a:pt x="278" y="1516"/>
                    <a:pt x="224" y="1516"/>
                  </a:cubicBezTo>
                  <a:cubicBezTo>
                    <a:pt x="218" y="1516"/>
                    <a:pt x="212" y="1516"/>
                    <a:pt x="205" y="1517"/>
                  </a:cubicBezTo>
                  <a:cubicBezTo>
                    <a:pt x="152" y="1526"/>
                    <a:pt x="107" y="1580"/>
                    <a:pt x="116" y="1633"/>
                  </a:cubicBezTo>
                  <a:lnTo>
                    <a:pt x="152" y="1874"/>
                  </a:lnTo>
                  <a:cubicBezTo>
                    <a:pt x="187" y="2106"/>
                    <a:pt x="312" y="2320"/>
                    <a:pt x="491" y="2472"/>
                  </a:cubicBezTo>
                  <a:cubicBezTo>
                    <a:pt x="669" y="2623"/>
                    <a:pt x="901" y="2713"/>
                    <a:pt x="1142" y="2713"/>
                  </a:cubicBezTo>
                  <a:cubicBezTo>
                    <a:pt x="1374" y="2713"/>
                    <a:pt x="1606" y="2623"/>
                    <a:pt x="1784" y="2472"/>
                  </a:cubicBezTo>
                  <a:cubicBezTo>
                    <a:pt x="1963" y="2320"/>
                    <a:pt x="2088" y="2106"/>
                    <a:pt x="2123" y="1874"/>
                  </a:cubicBezTo>
                  <a:lnTo>
                    <a:pt x="2248" y="1062"/>
                  </a:lnTo>
                  <a:cubicBezTo>
                    <a:pt x="2275" y="866"/>
                    <a:pt x="2266" y="670"/>
                    <a:pt x="2204" y="473"/>
                  </a:cubicBezTo>
                  <a:cubicBezTo>
                    <a:pt x="2123" y="188"/>
                    <a:pt x="186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698397" y="1069945"/>
            <a:ext cx="1684152" cy="13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372175" y="3337248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grpSp>
        <p:nvGrpSpPr>
          <p:cNvPr id="2" name="Google Shape;9537;p71">
            <a:extLst>
              <a:ext uri="{FF2B5EF4-FFF2-40B4-BE49-F238E27FC236}">
                <a16:creationId xmlns:a16="http://schemas.microsoft.com/office/drawing/2014/main" id="{943C8715-60DC-DC14-B9E9-CEB690A08962}"/>
              </a:ext>
            </a:extLst>
          </p:cNvPr>
          <p:cNvGrpSpPr/>
          <p:nvPr/>
        </p:nvGrpSpPr>
        <p:grpSpPr>
          <a:xfrm>
            <a:off x="717518" y="730237"/>
            <a:ext cx="7996151" cy="3931625"/>
            <a:chOff x="238125" y="1335475"/>
            <a:chExt cx="5418735" cy="3034175"/>
          </a:xfrm>
        </p:grpSpPr>
        <p:sp>
          <p:nvSpPr>
            <p:cNvPr id="3" name="Google Shape;9538;p71">
              <a:extLst>
                <a:ext uri="{FF2B5EF4-FFF2-40B4-BE49-F238E27FC236}">
                  <a16:creationId xmlns:a16="http://schemas.microsoft.com/office/drawing/2014/main" id="{823B0314-5558-5640-F212-C790CE8AFF34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39;p71">
              <a:extLst>
                <a:ext uri="{FF2B5EF4-FFF2-40B4-BE49-F238E27FC236}">
                  <a16:creationId xmlns:a16="http://schemas.microsoft.com/office/drawing/2014/main" id="{C869A86F-3BF8-B013-8B8E-4FC932C7A043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40;p71">
              <a:extLst>
                <a:ext uri="{FF2B5EF4-FFF2-40B4-BE49-F238E27FC236}">
                  <a16:creationId xmlns:a16="http://schemas.microsoft.com/office/drawing/2014/main" id="{CEADBC5D-A235-0184-2E58-FF3B1DBE329D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1862" y="609462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389087" y="4443264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5254" y="1065250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br>
              <a:rPr lang="en" sz="5400" dirty="0"/>
            </a:br>
            <a:r>
              <a:rPr lang="en" sz="2000" dirty="0"/>
              <a:t>ENQUADRAMENTO </a:t>
            </a:r>
            <a:r>
              <a:rPr lang="en" sz="2000" dirty="0">
                <a:solidFill>
                  <a:srgbClr val="2F202D"/>
                </a:solidFill>
              </a:rPr>
              <a:t>TEÓRICO</a:t>
            </a:r>
            <a:r>
              <a:rPr lang="en" sz="2000" dirty="0"/>
              <a:t> </a:t>
            </a:r>
            <a:endParaRPr sz="5400" dirty="0"/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747257" y="1745269"/>
            <a:ext cx="5074513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7" name="Google Shape;1889;p45">
            <a:extLst>
              <a:ext uri="{FF2B5EF4-FFF2-40B4-BE49-F238E27FC236}">
                <a16:creationId xmlns:a16="http://schemas.microsoft.com/office/drawing/2014/main" id="{55733327-6851-B718-0993-81C65433E982}"/>
              </a:ext>
            </a:extLst>
          </p:cNvPr>
          <p:cNvGrpSpPr/>
          <p:nvPr/>
        </p:nvGrpSpPr>
        <p:grpSpPr>
          <a:xfrm>
            <a:off x="1896665" y="5493262"/>
            <a:ext cx="4578381" cy="2578233"/>
            <a:chOff x="238125" y="1160850"/>
            <a:chExt cx="7143750" cy="4022875"/>
          </a:xfrm>
        </p:grpSpPr>
        <p:sp>
          <p:nvSpPr>
            <p:cNvPr id="1738" name="Google Shape;1890;p45">
              <a:extLst>
                <a:ext uri="{FF2B5EF4-FFF2-40B4-BE49-F238E27FC236}">
                  <a16:creationId xmlns:a16="http://schemas.microsoft.com/office/drawing/2014/main" id="{88EC4023-FA37-A867-E0CC-447EAEB1A4FF}"/>
                </a:ext>
              </a:extLst>
            </p:cNvPr>
            <p:cNvSpPr/>
            <p:nvPr/>
          </p:nvSpPr>
          <p:spPr>
            <a:xfrm>
              <a:off x="6295175" y="3281675"/>
              <a:ext cx="226400" cy="159800"/>
            </a:xfrm>
            <a:custGeom>
              <a:avLst/>
              <a:gdLst/>
              <a:ahLst/>
              <a:cxnLst/>
              <a:rect l="l" t="t" r="r" b="b"/>
              <a:pathLst>
                <a:path w="9056" h="6392" extrusionOk="0">
                  <a:moveTo>
                    <a:pt x="5590" y="1"/>
                  </a:moveTo>
                  <a:lnTo>
                    <a:pt x="5449" y="12"/>
                  </a:lnTo>
                  <a:lnTo>
                    <a:pt x="5308" y="33"/>
                  </a:lnTo>
                  <a:lnTo>
                    <a:pt x="5156" y="55"/>
                  </a:lnTo>
                  <a:lnTo>
                    <a:pt x="5016" y="87"/>
                  </a:lnTo>
                  <a:lnTo>
                    <a:pt x="4875" y="131"/>
                  </a:lnTo>
                  <a:lnTo>
                    <a:pt x="2059" y="997"/>
                  </a:lnTo>
                  <a:lnTo>
                    <a:pt x="1918" y="1041"/>
                  </a:lnTo>
                  <a:lnTo>
                    <a:pt x="1777" y="1095"/>
                  </a:lnTo>
                  <a:lnTo>
                    <a:pt x="1647" y="1160"/>
                  </a:lnTo>
                  <a:lnTo>
                    <a:pt x="1517" y="1225"/>
                  </a:lnTo>
                  <a:lnTo>
                    <a:pt x="1387" y="1301"/>
                  </a:lnTo>
                  <a:lnTo>
                    <a:pt x="1268" y="1376"/>
                  </a:lnTo>
                  <a:lnTo>
                    <a:pt x="1149" y="1463"/>
                  </a:lnTo>
                  <a:lnTo>
                    <a:pt x="1040" y="1550"/>
                  </a:lnTo>
                  <a:lnTo>
                    <a:pt x="932" y="1647"/>
                  </a:lnTo>
                  <a:lnTo>
                    <a:pt x="835" y="1745"/>
                  </a:lnTo>
                  <a:lnTo>
                    <a:pt x="737" y="1842"/>
                  </a:lnTo>
                  <a:lnTo>
                    <a:pt x="650" y="1950"/>
                  </a:lnTo>
                  <a:lnTo>
                    <a:pt x="564" y="2059"/>
                  </a:lnTo>
                  <a:lnTo>
                    <a:pt x="477" y="2178"/>
                  </a:lnTo>
                  <a:lnTo>
                    <a:pt x="401" y="2297"/>
                  </a:lnTo>
                  <a:lnTo>
                    <a:pt x="336" y="2416"/>
                  </a:lnTo>
                  <a:lnTo>
                    <a:pt x="271" y="2546"/>
                  </a:lnTo>
                  <a:lnTo>
                    <a:pt x="217" y="2676"/>
                  </a:lnTo>
                  <a:lnTo>
                    <a:pt x="163" y="2806"/>
                  </a:lnTo>
                  <a:lnTo>
                    <a:pt x="120" y="2936"/>
                  </a:lnTo>
                  <a:lnTo>
                    <a:pt x="87" y="3077"/>
                  </a:lnTo>
                  <a:lnTo>
                    <a:pt x="55" y="3207"/>
                  </a:lnTo>
                  <a:lnTo>
                    <a:pt x="33" y="3348"/>
                  </a:lnTo>
                  <a:lnTo>
                    <a:pt x="11" y="3489"/>
                  </a:lnTo>
                  <a:lnTo>
                    <a:pt x="1" y="3629"/>
                  </a:lnTo>
                  <a:lnTo>
                    <a:pt x="1" y="3770"/>
                  </a:lnTo>
                  <a:lnTo>
                    <a:pt x="1" y="3922"/>
                  </a:lnTo>
                  <a:lnTo>
                    <a:pt x="11" y="4063"/>
                  </a:lnTo>
                  <a:lnTo>
                    <a:pt x="33" y="4203"/>
                  </a:lnTo>
                  <a:lnTo>
                    <a:pt x="55" y="4355"/>
                  </a:lnTo>
                  <a:lnTo>
                    <a:pt x="87" y="4496"/>
                  </a:lnTo>
                  <a:lnTo>
                    <a:pt x="131" y="4647"/>
                  </a:lnTo>
                  <a:lnTo>
                    <a:pt x="661" y="6391"/>
                  </a:lnTo>
                  <a:lnTo>
                    <a:pt x="1820" y="6034"/>
                  </a:lnTo>
                  <a:lnTo>
                    <a:pt x="1290" y="4290"/>
                  </a:lnTo>
                  <a:lnTo>
                    <a:pt x="1246" y="4117"/>
                  </a:lnTo>
                  <a:lnTo>
                    <a:pt x="1225" y="3943"/>
                  </a:lnTo>
                  <a:lnTo>
                    <a:pt x="1214" y="3781"/>
                  </a:lnTo>
                  <a:lnTo>
                    <a:pt x="1225" y="3608"/>
                  </a:lnTo>
                  <a:lnTo>
                    <a:pt x="1246" y="3445"/>
                  </a:lnTo>
                  <a:lnTo>
                    <a:pt x="1290" y="3294"/>
                  </a:lnTo>
                  <a:lnTo>
                    <a:pt x="1344" y="3131"/>
                  </a:lnTo>
                  <a:lnTo>
                    <a:pt x="1409" y="2990"/>
                  </a:lnTo>
                  <a:lnTo>
                    <a:pt x="1495" y="2849"/>
                  </a:lnTo>
                  <a:lnTo>
                    <a:pt x="1593" y="2719"/>
                  </a:lnTo>
                  <a:lnTo>
                    <a:pt x="1701" y="2589"/>
                  </a:lnTo>
                  <a:lnTo>
                    <a:pt x="1820" y="2481"/>
                  </a:lnTo>
                  <a:lnTo>
                    <a:pt x="1950" y="2384"/>
                  </a:lnTo>
                  <a:lnTo>
                    <a:pt x="2102" y="2286"/>
                  </a:lnTo>
                  <a:lnTo>
                    <a:pt x="2254" y="2221"/>
                  </a:lnTo>
                  <a:lnTo>
                    <a:pt x="2416" y="2156"/>
                  </a:lnTo>
                  <a:lnTo>
                    <a:pt x="5232" y="1290"/>
                  </a:lnTo>
                  <a:lnTo>
                    <a:pt x="5395" y="1246"/>
                  </a:lnTo>
                  <a:lnTo>
                    <a:pt x="5568" y="1225"/>
                  </a:lnTo>
                  <a:lnTo>
                    <a:pt x="5731" y="1214"/>
                  </a:lnTo>
                  <a:lnTo>
                    <a:pt x="5904" y="1225"/>
                  </a:lnTo>
                  <a:lnTo>
                    <a:pt x="6066" y="1246"/>
                  </a:lnTo>
                  <a:lnTo>
                    <a:pt x="6218" y="1290"/>
                  </a:lnTo>
                  <a:lnTo>
                    <a:pt x="6380" y="1344"/>
                  </a:lnTo>
                  <a:lnTo>
                    <a:pt x="6521" y="1420"/>
                  </a:lnTo>
                  <a:lnTo>
                    <a:pt x="6662" y="1495"/>
                  </a:lnTo>
                  <a:lnTo>
                    <a:pt x="6792" y="1593"/>
                  </a:lnTo>
                  <a:lnTo>
                    <a:pt x="6922" y="1701"/>
                  </a:lnTo>
                  <a:lnTo>
                    <a:pt x="7030" y="1820"/>
                  </a:lnTo>
                  <a:lnTo>
                    <a:pt x="7128" y="1961"/>
                  </a:lnTo>
                  <a:lnTo>
                    <a:pt x="7225" y="2102"/>
                  </a:lnTo>
                  <a:lnTo>
                    <a:pt x="7290" y="2254"/>
                  </a:lnTo>
                  <a:lnTo>
                    <a:pt x="7355" y="2416"/>
                  </a:lnTo>
                  <a:lnTo>
                    <a:pt x="7897" y="4160"/>
                  </a:lnTo>
                  <a:lnTo>
                    <a:pt x="9056" y="3803"/>
                  </a:lnTo>
                  <a:lnTo>
                    <a:pt x="8514" y="2059"/>
                  </a:lnTo>
                  <a:lnTo>
                    <a:pt x="8471" y="1918"/>
                  </a:lnTo>
                  <a:lnTo>
                    <a:pt x="8417" y="1777"/>
                  </a:lnTo>
                  <a:lnTo>
                    <a:pt x="8352" y="1647"/>
                  </a:lnTo>
                  <a:lnTo>
                    <a:pt x="8287" y="1517"/>
                  </a:lnTo>
                  <a:lnTo>
                    <a:pt x="8211" y="1387"/>
                  </a:lnTo>
                  <a:lnTo>
                    <a:pt x="8135" y="1268"/>
                  </a:lnTo>
                  <a:lnTo>
                    <a:pt x="8048" y="1160"/>
                  </a:lnTo>
                  <a:lnTo>
                    <a:pt x="7962" y="1041"/>
                  </a:lnTo>
                  <a:lnTo>
                    <a:pt x="7864" y="932"/>
                  </a:lnTo>
                  <a:lnTo>
                    <a:pt x="7767" y="835"/>
                  </a:lnTo>
                  <a:lnTo>
                    <a:pt x="7669" y="737"/>
                  </a:lnTo>
                  <a:lnTo>
                    <a:pt x="7561" y="651"/>
                  </a:lnTo>
                  <a:lnTo>
                    <a:pt x="7453" y="564"/>
                  </a:lnTo>
                  <a:lnTo>
                    <a:pt x="7334" y="488"/>
                  </a:lnTo>
                  <a:lnTo>
                    <a:pt x="7214" y="412"/>
                  </a:lnTo>
                  <a:lnTo>
                    <a:pt x="7095" y="337"/>
                  </a:lnTo>
                  <a:lnTo>
                    <a:pt x="6965" y="282"/>
                  </a:lnTo>
                  <a:lnTo>
                    <a:pt x="6835" y="217"/>
                  </a:lnTo>
                  <a:lnTo>
                    <a:pt x="6705" y="174"/>
                  </a:lnTo>
                  <a:lnTo>
                    <a:pt x="6575" y="131"/>
                  </a:lnTo>
                  <a:lnTo>
                    <a:pt x="6435" y="87"/>
                  </a:lnTo>
                  <a:lnTo>
                    <a:pt x="6305" y="55"/>
                  </a:lnTo>
                  <a:lnTo>
                    <a:pt x="6164" y="33"/>
                  </a:lnTo>
                  <a:lnTo>
                    <a:pt x="6023" y="12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171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891;p45">
              <a:extLst>
                <a:ext uri="{FF2B5EF4-FFF2-40B4-BE49-F238E27FC236}">
                  <a16:creationId xmlns:a16="http://schemas.microsoft.com/office/drawing/2014/main" id="{188C7CA1-EAD9-BC9C-A977-4B2956F7496D}"/>
                </a:ext>
              </a:extLst>
            </p:cNvPr>
            <p:cNvSpPr/>
            <p:nvPr/>
          </p:nvSpPr>
          <p:spPr>
            <a:xfrm>
              <a:off x="6469025" y="3347750"/>
              <a:ext cx="68525" cy="42825"/>
            </a:xfrm>
            <a:custGeom>
              <a:avLst/>
              <a:gdLst/>
              <a:ahLst/>
              <a:cxnLst/>
              <a:rect l="l" t="t" r="r" b="b"/>
              <a:pathLst>
                <a:path w="2741" h="1713" extrusionOk="0">
                  <a:moveTo>
                    <a:pt x="2448" y="1"/>
                  </a:moveTo>
                  <a:lnTo>
                    <a:pt x="0" y="748"/>
                  </a:lnTo>
                  <a:lnTo>
                    <a:pt x="293" y="1712"/>
                  </a:lnTo>
                  <a:lnTo>
                    <a:pt x="2741" y="965"/>
                  </a:lnTo>
                  <a:lnTo>
                    <a:pt x="2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892;p45">
              <a:extLst>
                <a:ext uri="{FF2B5EF4-FFF2-40B4-BE49-F238E27FC236}">
                  <a16:creationId xmlns:a16="http://schemas.microsoft.com/office/drawing/2014/main" id="{8BFD7917-E96F-034C-A9A9-7F7D761C54F9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893;p45">
              <a:extLst>
                <a:ext uri="{FF2B5EF4-FFF2-40B4-BE49-F238E27FC236}">
                  <a16:creationId xmlns:a16="http://schemas.microsoft.com/office/drawing/2014/main" id="{7715E9DB-034F-0EA8-F11D-A80ADAD06844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894;p45">
              <a:extLst>
                <a:ext uri="{FF2B5EF4-FFF2-40B4-BE49-F238E27FC236}">
                  <a16:creationId xmlns:a16="http://schemas.microsoft.com/office/drawing/2014/main" id="{740CD43D-4FE3-6C30-3811-EBB7D75AEF3E}"/>
                </a:ext>
              </a:extLst>
            </p:cNvPr>
            <p:cNvSpPr/>
            <p:nvPr/>
          </p:nvSpPr>
          <p:spPr>
            <a:xfrm>
              <a:off x="6069875" y="3309025"/>
              <a:ext cx="852750" cy="717075"/>
            </a:xfrm>
            <a:custGeom>
              <a:avLst/>
              <a:gdLst/>
              <a:ahLst/>
              <a:cxnLst/>
              <a:rect l="l" t="t" r="r" b="b"/>
              <a:pathLst>
                <a:path w="34110" h="28683" extrusionOk="0">
                  <a:moveTo>
                    <a:pt x="27112" y="1"/>
                  </a:moveTo>
                  <a:lnTo>
                    <a:pt x="26961" y="12"/>
                  </a:lnTo>
                  <a:lnTo>
                    <a:pt x="26809" y="33"/>
                  </a:lnTo>
                  <a:lnTo>
                    <a:pt x="26657" y="66"/>
                  </a:lnTo>
                  <a:lnTo>
                    <a:pt x="1084" y="7940"/>
                  </a:lnTo>
                  <a:lnTo>
                    <a:pt x="932" y="7994"/>
                  </a:lnTo>
                  <a:lnTo>
                    <a:pt x="802" y="8059"/>
                  </a:lnTo>
                  <a:lnTo>
                    <a:pt x="672" y="8135"/>
                  </a:lnTo>
                  <a:lnTo>
                    <a:pt x="553" y="8233"/>
                  </a:lnTo>
                  <a:lnTo>
                    <a:pt x="434" y="8330"/>
                  </a:lnTo>
                  <a:lnTo>
                    <a:pt x="336" y="8439"/>
                  </a:lnTo>
                  <a:lnTo>
                    <a:pt x="250" y="8558"/>
                  </a:lnTo>
                  <a:lnTo>
                    <a:pt x="174" y="8688"/>
                  </a:lnTo>
                  <a:lnTo>
                    <a:pt x="109" y="8818"/>
                  </a:lnTo>
                  <a:lnTo>
                    <a:pt x="66" y="8958"/>
                  </a:lnTo>
                  <a:lnTo>
                    <a:pt x="33" y="9110"/>
                  </a:lnTo>
                  <a:lnTo>
                    <a:pt x="1" y="9251"/>
                  </a:lnTo>
                  <a:lnTo>
                    <a:pt x="1" y="9403"/>
                  </a:lnTo>
                  <a:lnTo>
                    <a:pt x="1" y="9554"/>
                  </a:lnTo>
                  <a:lnTo>
                    <a:pt x="22" y="9706"/>
                  </a:lnTo>
                  <a:lnTo>
                    <a:pt x="66" y="9857"/>
                  </a:lnTo>
                  <a:lnTo>
                    <a:pt x="5525" y="27600"/>
                  </a:lnTo>
                  <a:lnTo>
                    <a:pt x="5579" y="27751"/>
                  </a:lnTo>
                  <a:lnTo>
                    <a:pt x="5644" y="27881"/>
                  </a:lnTo>
                  <a:lnTo>
                    <a:pt x="5731" y="28011"/>
                  </a:lnTo>
                  <a:lnTo>
                    <a:pt x="5817" y="28130"/>
                  </a:lnTo>
                  <a:lnTo>
                    <a:pt x="5915" y="28250"/>
                  </a:lnTo>
                  <a:lnTo>
                    <a:pt x="6034" y="28347"/>
                  </a:lnTo>
                  <a:lnTo>
                    <a:pt x="6153" y="28434"/>
                  </a:lnTo>
                  <a:lnTo>
                    <a:pt x="6272" y="28510"/>
                  </a:lnTo>
                  <a:lnTo>
                    <a:pt x="6413" y="28564"/>
                  </a:lnTo>
                  <a:lnTo>
                    <a:pt x="6554" y="28618"/>
                  </a:lnTo>
                  <a:lnTo>
                    <a:pt x="6695" y="28650"/>
                  </a:lnTo>
                  <a:lnTo>
                    <a:pt x="6835" y="28672"/>
                  </a:lnTo>
                  <a:lnTo>
                    <a:pt x="6987" y="28683"/>
                  </a:lnTo>
                  <a:lnTo>
                    <a:pt x="7139" y="28683"/>
                  </a:lnTo>
                  <a:lnTo>
                    <a:pt x="7301" y="28650"/>
                  </a:lnTo>
                  <a:lnTo>
                    <a:pt x="7453" y="28618"/>
                  </a:lnTo>
                  <a:lnTo>
                    <a:pt x="33016" y="20743"/>
                  </a:lnTo>
                  <a:lnTo>
                    <a:pt x="33167" y="20689"/>
                  </a:lnTo>
                  <a:lnTo>
                    <a:pt x="33308" y="20624"/>
                  </a:lnTo>
                  <a:lnTo>
                    <a:pt x="33438" y="20548"/>
                  </a:lnTo>
                  <a:lnTo>
                    <a:pt x="33557" y="20451"/>
                  </a:lnTo>
                  <a:lnTo>
                    <a:pt x="33665" y="20353"/>
                  </a:lnTo>
                  <a:lnTo>
                    <a:pt x="33763" y="20245"/>
                  </a:lnTo>
                  <a:lnTo>
                    <a:pt x="33850" y="20126"/>
                  </a:lnTo>
                  <a:lnTo>
                    <a:pt x="33925" y="19996"/>
                  </a:lnTo>
                  <a:lnTo>
                    <a:pt x="33990" y="19866"/>
                  </a:lnTo>
                  <a:lnTo>
                    <a:pt x="34045" y="19725"/>
                  </a:lnTo>
                  <a:lnTo>
                    <a:pt x="34077" y="19584"/>
                  </a:lnTo>
                  <a:lnTo>
                    <a:pt x="34099" y="19433"/>
                  </a:lnTo>
                  <a:lnTo>
                    <a:pt x="34110" y="19281"/>
                  </a:lnTo>
                  <a:lnTo>
                    <a:pt x="34099" y="19129"/>
                  </a:lnTo>
                  <a:lnTo>
                    <a:pt x="34077" y="18978"/>
                  </a:lnTo>
                  <a:lnTo>
                    <a:pt x="34034" y="18826"/>
                  </a:lnTo>
                  <a:lnTo>
                    <a:pt x="28575" y="1084"/>
                  </a:lnTo>
                  <a:lnTo>
                    <a:pt x="28531" y="943"/>
                  </a:lnTo>
                  <a:lnTo>
                    <a:pt x="28455" y="802"/>
                  </a:lnTo>
                  <a:lnTo>
                    <a:pt x="28380" y="672"/>
                  </a:lnTo>
                  <a:lnTo>
                    <a:pt x="28293" y="553"/>
                  </a:lnTo>
                  <a:lnTo>
                    <a:pt x="28185" y="445"/>
                  </a:lnTo>
                  <a:lnTo>
                    <a:pt x="28076" y="337"/>
                  </a:lnTo>
                  <a:lnTo>
                    <a:pt x="27957" y="250"/>
                  </a:lnTo>
                  <a:lnTo>
                    <a:pt x="27827" y="174"/>
                  </a:lnTo>
                  <a:lnTo>
                    <a:pt x="27697" y="120"/>
                  </a:lnTo>
                  <a:lnTo>
                    <a:pt x="27556" y="66"/>
                  </a:lnTo>
                  <a:lnTo>
                    <a:pt x="27416" y="33"/>
                  </a:lnTo>
                  <a:lnTo>
                    <a:pt x="27264" y="12"/>
                  </a:lnTo>
                  <a:lnTo>
                    <a:pt x="271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895;p45">
              <a:extLst>
                <a:ext uri="{FF2B5EF4-FFF2-40B4-BE49-F238E27FC236}">
                  <a16:creationId xmlns:a16="http://schemas.microsoft.com/office/drawing/2014/main" id="{879DABBE-E096-220F-4107-5A2011E2CF37}"/>
                </a:ext>
              </a:extLst>
            </p:cNvPr>
            <p:cNvSpPr/>
            <p:nvPr/>
          </p:nvSpPr>
          <p:spPr>
            <a:xfrm>
              <a:off x="6181975" y="3694900"/>
              <a:ext cx="740650" cy="331200"/>
            </a:xfrm>
            <a:custGeom>
              <a:avLst/>
              <a:gdLst/>
              <a:ahLst/>
              <a:cxnLst/>
              <a:rect l="l" t="t" r="r" b="b"/>
              <a:pathLst>
                <a:path w="29626" h="13248" extrusionOk="0">
                  <a:moveTo>
                    <a:pt x="28510" y="1"/>
                  </a:moveTo>
                  <a:lnTo>
                    <a:pt x="1" y="8774"/>
                  </a:lnTo>
                  <a:lnTo>
                    <a:pt x="1041" y="12165"/>
                  </a:lnTo>
                  <a:lnTo>
                    <a:pt x="1095" y="12316"/>
                  </a:lnTo>
                  <a:lnTo>
                    <a:pt x="1160" y="12446"/>
                  </a:lnTo>
                  <a:lnTo>
                    <a:pt x="1247" y="12576"/>
                  </a:lnTo>
                  <a:lnTo>
                    <a:pt x="1333" y="12695"/>
                  </a:lnTo>
                  <a:lnTo>
                    <a:pt x="1431" y="12815"/>
                  </a:lnTo>
                  <a:lnTo>
                    <a:pt x="1550" y="12912"/>
                  </a:lnTo>
                  <a:lnTo>
                    <a:pt x="1669" y="12999"/>
                  </a:lnTo>
                  <a:lnTo>
                    <a:pt x="1788" y="13075"/>
                  </a:lnTo>
                  <a:lnTo>
                    <a:pt x="1929" y="13129"/>
                  </a:lnTo>
                  <a:lnTo>
                    <a:pt x="2070" y="13183"/>
                  </a:lnTo>
                  <a:lnTo>
                    <a:pt x="2211" y="13215"/>
                  </a:lnTo>
                  <a:lnTo>
                    <a:pt x="2351" y="13237"/>
                  </a:lnTo>
                  <a:lnTo>
                    <a:pt x="2503" y="13248"/>
                  </a:lnTo>
                  <a:lnTo>
                    <a:pt x="2655" y="13248"/>
                  </a:lnTo>
                  <a:lnTo>
                    <a:pt x="2817" y="13215"/>
                  </a:lnTo>
                  <a:lnTo>
                    <a:pt x="2969" y="13183"/>
                  </a:lnTo>
                  <a:lnTo>
                    <a:pt x="28532" y="5308"/>
                  </a:lnTo>
                  <a:lnTo>
                    <a:pt x="28683" y="5254"/>
                  </a:lnTo>
                  <a:lnTo>
                    <a:pt x="28824" y="5189"/>
                  </a:lnTo>
                  <a:lnTo>
                    <a:pt x="28954" y="5113"/>
                  </a:lnTo>
                  <a:lnTo>
                    <a:pt x="29073" y="5016"/>
                  </a:lnTo>
                  <a:lnTo>
                    <a:pt x="29181" y="4918"/>
                  </a:lnTo>
                  <a:lnTo>
                    <a:pt x="29279" y="4810"/>
                  </a:lnTo>
                  <a:lnTo>
                    <a:pt x="29366" y="4691"/>
                  </a:lnTo>
                  <a:lnTo>
                    <a:pt x="29441" y="4561"/>
                  </a:lnTo>
                  <a:lnTo>
                    <a:pt x="29506" y="4431"/>
                  </a:lnTo>
                  <a:lnTo>
                    <a:pt x="29561" y="4290"/>
                  </a:lnTo>
                  <a:lnTo>
                    <a:pt x="29593" y="4149"/>
                  </a:lnTo>
                  <a:lnTo>
                    <a:pt x="29615" y="3998"/>
                  </a:lnTo>
                  <a:lnTo>
                    <a:pt x="29626" y="3846"/>
                  </a:lnTo>
                  <a:lnTo>
                    <a:pt x="29615" y="3694"/>
                  </a:lnTo>
                  <a:lnTo>
                    <a:pt x="29593" y="3543"/>
                  </a:lnTo>
                  <a:lnTo>
                    <a:pt x="29550" y="3391"/>
                  </a:lnTo>
                  <a:lnTo>
                    <a:pt x="285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896;p45">
              <a:extLst>
                <a:ext uri="{FF2B5EF4-FFF2-40B4-BE49-F238E27FC236}">
                  <a16:creationId xmlns:a16="http://schemas.microsoft.com/office/drawing/2014/main" id="{20BA1E1A-0B08-9625-EB2A-3135151E8518}"/>
                </a:ext>
              </a:extLst>
            </p:cNvPr>
            <p:cNvSpPr/>
            <p:nvPr/>
          </p:nvSpPr>
          <p:spPr>
            <a:xfrm>
              <a:off x="6449525" y="3752050"/>
              <a:ext cx="182275" cy="119975"/>
            </a:xfrm>
            <a:custGeom>
              <a:avLst/>
              <a:gdLst/>
              <a:ahLst/>
              <a:cxnLst/>
              <a:rect l="l" t="t" r="r" b="b"/>
              <a:pathLst>
                <a:path w="7291" h="4799" extrusionOk="0">
                  <a:moveTo>
                    <a:pt x="6413" y="0"/>
                  </a:moveTo>
                  <a:lnTo>
                    <a:pt x="1" y="1972"/>
                  </a:lnTo>
                  <a:lnTo>
                    <a:pt x="867" y="4799"/>
                  </a:lnTo>
                  <a:lnTo>
                    <a:pt x="7290" y="2827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897;p45">
              <a:extLst>
                <a:ext uri="{FF2B5EF4-FFF2-40B4-BE49-F238E27FC236}">
                  <a16:creationId xmlns:a16="http://schemas.microsoft.com/office/drawing/2014/main" id="{E9F36C81-3B19-066D-77D9-63090D17202F}"/>
                </a:ext>
              </a:extLst>
            </p:cNvPr>
            <p:cNvSpPr/>
            <p:nvPr/>
          </p:nvSpPr>
          <p:spPr>
            <a:xfrm>
              <a:off x="6629075" y="3328250"/>
              <a:ext cx="209075" cy="532400"/>
            </a:xfrm>
            <a:custGeom>
              <a:avLst/>
              <a:gdLst/>
              <a:ahLst/>
              <a:cxnLst/>
              <a:rect l="l" t="t" r="r" b="b"/>
              <a:pathLst>
                <a:path w="8363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69" y="21296"/>
                  </a:lnTo>
                  <a:lnTo>
                    <a:pt x="8362" y="20689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898;p45">
              <a:extLst>
                <a:ext uri="{FF2B5EF4-FFF2-40B4-BE49-F238E27FC236}">
                  <a16:creationId xmlns:a16="http://schemas.microsoft.com/office/drawing/2014/main" id="{E77D417A-A3C8-E751-DF73-1AD8481745F1}"/>
                </a:ext>
              </a:extLst>
            </p:cNvPr>
            <p:cNvSpPr/>
            <p:nvPr/>
          </p:nvSpPr>
          <p:spPr>
            <a:xfrm>
              <a:off x="6154375" y="3474475"/>
              <a:ext cx="208800" cy="532400"/>
            </a:xfrm>
            <a:custGeom>
              <a:avLst/>
              <a:gdLst/>
              <a:ahLst/>
              <a:cxnLst/>
              <a:rect l="l" t="t" r="r" b="b"/>
              <a:pathLst>
                <a:path w="8352" h="21296" extrusionOk="0">
                  <a:moveTo>
                    <a:pt x="1993" y="1"/>
                  </a:moveTo>
                  <a:lnTo>
                    <a:pt x="0" y="618"/>
                  </a:lnTo>
                  <a:lnTo>
                    <a:pt x="6358" y="21296"/>
                  </a:lnTo>
                  <a:lnTo>
                    <a:pt x="8351" y="2067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899;p45">
              <a:extLst>
                <a:ext uri="{FF2B5EF4-FFF2-40B4-BE49-F238E27FC236}">
                  <a16:creationId xmlns:a16="http://schemas.microsoft.com/office/drawing/2014/main" id="{53221DB4-E02D-7C10-9237-DA121E907839}"/>
                </a:ext>
              </a:extLst>
            </p:cNvPr>
            <p:cNvSpPr/>
            <p:nvPr/>
          </p:nvSpPr>
          <p:spPr>
            <a:xfrm>
              <a:off x="6295175" y="3308500"/>
              <a:ext cx="54450" cy="132975"/>
            </a:xfrm>
            <a:custGeom>
              <a:avLst/>
              <a:gdLst/>
              <a:ahLst/>
              <a:cxnLst/>
              <a:rect l="l" t="t" r="r" b="b"/>
              <a:pathLst>
                <a:path w="2178" h="5319" extrusionOk="0">
                  <a:moveTo>
                    <a:pt x="1831" y="0"/>
                  </a:moveTo>
                  <a:lnTo>
                    <a:pt x="1679" y="65"/>
                  </a:lnTo>
                  <a:lnTo>
                    <a:pt x="1539" y="141"/>
                  </a:lnTo>
                  <a:lnTo>
                    <a:pt x="1409" y="217"/>
                  </a:lnTo>
                  <a:lnTo>
                    <a:pt x="1279" y="293"/>
                  </a:lnTo>
                  <a:lnTo>
                    <a:pt x="1073" y="444"/>
                  </a:lnTo>
                  <a:lnTo>
                    <a:pt x="889" y="617"/>
                  </a:lnTo>
                  <a:lnTo>
                    <a:pt x="715" y="791"/>
                  </a:lnTo>
                  <a:lnTo>
                    <a:pt x="564" y="986"/>
                  </a:lnTo>
                  <a:lnTo>
                    <a:pt x="466" y="1127"/>
                  </a:lnTo>
                  <a:lnTo>
                    <a:pt x="380" y="1267"/>
                  </a:lnTo>
                  <a:lnTo>
                    <a:pt x="304" y="1408"/>
                  </a:lnTo>
                  <a:lnTo>
                    <a:pt x="228" y="1560"/>
                  </a:lnTo>
                  <a:lnTo>
                    <a:pt x="174" y="1722"/>
                  </a:lnTo>
                  <a:lnTo>
                    <a:pt x="120" y="1874"/>
                  </a:lnTo>
                  <a:lnTo>
                    <a:pt x="76" y="2036"/>
                  </a:lnTo>
                  <a:lnTo>
                    <a:pt x="44" y="2199"/>
                  </a:lnTo>
                  <a:lnTo>
                    <a:pt x="11" y="2372"/>
                  </a:lnTo>
                  <a:lnTo>
                    <a:pt x="1" y="2535"/>
                  </a:lnTo>
                  <a:lnTo>
                    <a:pt x="1" y="2708"/>
                  </a:lnTo>
                  <a:lnTo>
                    <a:pt x="1" y="2881"/>
                  </a:lnTo>
                  <a:lnTo>
                    <a:pt x="11" y="3055"/>
                  </a:lnTo>
                  <a:lnTo>
                    <a:pt x="44" y="3228"/>
                  </a:lnTo>
                  <a:lnTo>
                    <a:pt x="76" y="3401"/>
                  </a:lnTo>
                  <a:lnTo>
                    <a:pt x="131" y="3574"/>
                  </a:lnTo>
                  <a:lnTo>
                    <a:pt x="661" y="5318"/>
                  </a:lnTo>
                  <a:lnTo>
                    <a:pt x="1820" y="4961"/>
                  </a:lnTo>
                  <a:lnTo>
                    <a:pt x="1290" y="3217"/>
                  </a:lnTo>
                  <a:lnTo>
                    <a:pt x="1246" y="3076"/>
                  </a:lnTo>
                  <a:lnTo>
                    <a:pt x="1225" y="2946"/>
                  </a:lnTo>
                  <a:lnTo>
                    <a:pt x="1214" y="2805"/>
                  </a:lnTo>
                  <a:lnTo>
                    <a:pt x="1214" y="2675"/>
                  </a:lnTo>
                  <a:lnTo>
                    <a:pt x="1225" y="2545"/>
                  </a:lnTo>
                  <a:lnTo>
                    <a:pt x="1235" y="2416"/>
                  </a:lnTo>
                  <a:lnTo>
                    <a:pt x="1268" y="2286"/>
                  </a:lnTo>
                  <a:lnTo>
                    <a:pt x="1300" y="2156"/>
                  </a:lnTo>
                  <a:lnTo>
                    <a:pt x="1344" y="2047"/>
                  </a:lnTo>
                  <a:lnTo>
                    <a:pt x="1398" y="1950"/>
                  </a:lnTo>
                  <a:lnTo>
                    <a:pt x="1452" y="1841"/>
                  </a:lnTo>
                  <a:lnTo>
                    <a:pt x="1517" y="1744"/>
                  </a:lnTo>
                  <a:lnTo>
                    <a:pt x="1582" y="1646"/>
                  </a:lnTo>
                  <a:lnTo>
                    <a:pt x="1658" y="1560"/>
                  </a:lnTo>
                  <a:lnTo>
                    <a:pt x="1744" y="1473"/>
                  </a:lnTo>
                  <a:lnTo>
                    <a:pt x="1831" y="1397"/>
                  </a:lnTo>
                  <a:lnTo>
                    <a:pt x="1842" y="1322"/>
                  </a:lnTo>
                  <a:lnTo>
                    <a:pt x="1864" y="1289"/>
                  </a:lnTo>
                  <a:lnTo>
                    <a:pt x="1896" y="1224"/>
                  </a:lnTo>
                  <a:lnTo>
                    <a:pt x="1950" y="1127"/>
                  </a:lnTo>
                  <a:lnTo>
                    <a:pt x="2048" y="867"/>
                  </a:lnTo>
                  <a:lnTo>
                    <a:pt x="2178" y="509"/>
                  </a:lnTo>
                  <a:lnTo>
                    <a:pt x="2069" y="358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900;p45">
              <a:extLst>
                <a:ext uri="{FF2B5EF4-FFF2-40B4-BE49-F238E27FC236}">
                  <a16:creationId xmlns:a16="http://schemas.microsoft.com/office/drawing/2014/main" id="{1DA34DF7-D368-C755-626C-CCF7AFDF4471}"/>
                </a:ext>
              </a:extLst>
            </p:cNvPr>
            <p:cNvSpPr/>
            <p:nvPr/>
          </p:nvSpPr>
          <p:spPr>
            <a:xfrm>
              <a:off x="6288125" y="3403275"/>
              <a:ext cx="68825" cy="43075"/>
            </a:xfrm>
            <a:custGeom>
              <a:avLst/>
              <a:gdLst/>
              <a:ahLst/>
              <a:cxnLst/>
              <a:rect l="l" t="t" r="r" b="b"/>
              <a:pathLst>
                <a:path w="2753" h="1723" extrusionOk="0">
                  <a:moveTo>
                    <a:pt x="2449" y="0"/>
                  </a:moveTo>
                  <a:lnTo>
                    <a:pt x="1" y="758"/>
                  </a:lnTo>
                  <a:lnTo>
                    <a:pt x="304" y="1722"/>
                  </a:lnTo>
                  <a:lnTo>
                    <a:pt x="2752" y="964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901;p45">
              <a:extLst>
                <a:ext uri="{FF2B5EF4-FFF2-40B4-BE49-F238E27FC236}">
                  <a16:creationId xmlns:a16="http://schemas.microsoft.com/office/drawing/2014/main" id="{2B439E79-CCB5-9818-9580-0369ED6D5E11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902;p45">
              <a:extLst>
                <a:ext uri="{FF2B5EF4-FFF2-40B4-BE49-F238E27FC236}">
                  <a16:creationId xmlns:a16="http://schemas.microsoft.com/office/drawing/2014/main" id="{5AD66D56-88E3-06F3-945D-1B585425DA67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903;p45">
              <a:extLst>
                <a:ext uri="{FF2B5EF4-FFF2-40B4-BE49-F238E27FC236}">
                  <a16:creationId xmlns:a16="http://schemas.microsoft.com/office/drawing/2014/main" id="{DBAA6765-65EC-E143-D21E-9E24BAD11B62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904;p45">
              <a:extLst>
                <a:ext uri="{FF2B5EF4-FFF2-40B4-BE49-F238E27FC236}">
                  <a16:creationId xmlns:a16="http://schemas.microsoft.com/office/drawing/2014/main" id="{581BD42E-A07C-E216-F7FF-11BFFBE37E6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905;p45">
              <a:extLst>
                <a:ext uri="{FF2B5EF4-FFF2-40B4-BE49-F238E27FC236}">
                  <a16:creationId xmlns:a16="http://schemas.microsoft.com/office/drawing/2014/main" id="{095E91A9-4265-D1DA-9D76-A518110D2A2E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906;p45">
              <a:extLst>
                <a:ext uri="{FF2B5EF4-FFF2-40B4-BE49-F238E27FC236}">
                  <a16:creationId xmlns:a16="http://schemas.microsoft.com/office/drawing/2014/main" id="{FAD0CBB2-1EB6-26F5-8376-FDEC9A814BE6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907;p45">
              <a:extLst>
                <a:ext uri="{FF2B5EF4-FFF2-40B4-BE49-F238E27FC236}">
                  <a16:creationId xmlns:a16="http://schemas.microsoft.com/office/drawing/2014/main" id="{A924BAD5-DE83-12A3-1691-12647503A0E1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908;p45">
              <a:extLst>
                <a:ext uri="{FF2B5EF4-FFF2-40B4-BE49-F238E27FC236}">
                  <a16:creationId xmlns:a16="http://schemas.microsoft.com/office/drawing/2014/main" id="{EBC3F8A6-D164-1B4A-99FA-EA57EF869A60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909;p45">
              <a:extLst>
                <a:ext uri="{FF2B5EF4-FFF2-40B4-BE49-F238E27FC236}">
                  <a16:creationId xmlns:a16="http://schemas.microsoft.com/office/drawing/2014/main" id="{E2C77421-DCB3-BA47-EF37-78C870220DBE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910;p45">
              <a:extLst>
                <a:ext uri="{FF2B5EF4-FFF2-40B4-BE49-F238E27FC236}">
                  <a16:creationId xmlns:a16="http://schemas.microsoft.com/office/drawing/2014/main" id="{14A2B3E0-F1F5-7874-D9E6-E9D45BC7F37D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911;p45">
              <a:extLst>
                <a:ext uri="{FF2B5EF4-FFF2-40B4-BE49-F238E27FC236}">
                  <a16:creationId xmlns:a16="http://schemas.microsoft.com/office/drawing/2014/main" id="{8009CA14-82B7-FEA9-C172-093CA356B7D8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912;p45">
              <a:extLst>
                <a:ext uri="{FF2B5EF4-FFF2-40B4-BE49-F238E27FC236}">
                  <a16:creationId xmlns:a16="http://schemas.microsoft.com/office/drawing/2014/main" id="{B2FF64D6-168F-CB1C-96A7-C9B80D6B7B60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913;p45">
              <a:extLst>
                <a:ext uri="{FF2B5EF4-FFF2-40B4-BE49-F238E27FC236}">
                  <a16:creationId xmlns:a16="http://schemas.microsoft.com/office/drawing/2014/main" id="{0D831A71-F35B-AB90-BC79-B7C417AE1A5A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914;p45">
              <a:extLst>
                <a:ext uri="{FF2B5EF4-FFF2-40B4-BE49-F238E27FC236}">
                  <a16:creationId xmlns:a16="http://schemas.microsoft.com/office/drawing/2014/main" id="{6DD34F8F-A1F2-094E-7503-4996173A4E68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915;p45">
              <a:extLst>
                <a:ext uri="{FF2B5EF4-FFF2-40B4-BE49-F238E27FC236}">
                  <a16:creationId xmlns:a16="http://schemas.microsoft.com/office/drawing/2014/main" id="{64B7170C-292D-9270-6F4F-784DCE4C0485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916;p45">
              <a:extLst>
                <a:ext uri="{FF2B5EF4-FFF2-40B4-BE49-F238E27FC236}">
                  <a16:creationId xmlns:a16="http://schemas.microsoft.com/office/drawing/2014/main" id="{5A4425FF-15C3-6518-FA96-7255A97B9C99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917;p45">
              <a:extLst>
                <a:ext uri="{FF2B5EF4-FFF2-40B4-BE49-F238E27FC236}">
                  <a16:creationId xmlns:a16="http://schemas.microsoft.com/office/drawing/2014/main" id="{5062A6E7-5BE3-E265-5197-A987BF7A5D04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918;p45">
              <a:extLst>
                <a:ext uri="{FF2B5EF4-FFF2-40B4-BE49-F238E27FC236}">
                  <a16:creationId xmlns:a16="http://schemas.microsoft.com/office/drawing/2014/main" id="{F0E1DB7C-B99C-BCAA-B49F-72E755F700B1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919;p45">
              <a:extLst>
                <a:ext uri="{FF2B5EF4-FFF2-40B4-BE49-F238E27FC236}">
                  <a16:creationId xmlns:a16="http://schemas.microsoft.com/office/drawing/2014/main" id="{65054CBA-61EE-6C47-1B15-06FE357ADBA2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920;p45">
              <a:extLst>
                <a:ext uri="{FF2B5EF4-FFF2-40B4-BE49-F238E27FC236}">
                  <a16:creationId xmlns:a16="http://schemas.microsoft.com/office/drawing/2014/main" id="{0EF0F8D5-0CB6-269C-0B13-C4280F83568E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921;p45">
              <a:extLst>
                <a:ext uri="{FF2B5EF4-FFF2-40B4-BE49-F238E27FC236}">
                  <a16:creationId xmlns:a16="http://schemas.microsoft.com/office/drawing/2014/main" id="{420A2C4A-9331-CD9F-40B2-1593DACEB807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922;p45">
              <a:extLst>
                <a:ext uri="{FF2B5EF4-FFF2-40B4-BE49-F238E27FC236}">
                  <a16:creationId xmlns:a16="http://schemas.microsoft.com/office/drawing/2014/main" id="{25A0397B-FA24-14EA-D200-84F83A498A09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923;p45">
              <a:extLst>
                <a:ext uri="{FF2B5EF4-FFF2-40B4-BE49-F238E27FC236}">
                  <a16:creationId xmlns:a16="http://schemas.microsoft.com/office/drawing/2014/main" id="{544632E4-B766-BFB6-79A3-4773263691E0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924;p45">
              <a:extLst>
                <a:ext uri="{FF2B5EF4-FFF2-40B4-BE49-F238E27FC236}">
                  <a16:creationId xmlns:a16="http://schemas.microsoft.com/office/drawing/2014/main" id="{792874F5-2F7F-87C4-4DAA-C9B822E46C22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925;p45">
              <a:extLst>
                <a:ext uri="{FF2B5EF4-FFF2-40B4-BE49-F238E27FC236}">
                  <a16:creationId xmlns:a16="http://schemas.microsoft.com/office/drawing/2014/main" id="{53E45FD6-6CE9-8680-688C-5171338FAEA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926;p45">
              <a:extLst>
                <a:ext uri="{FF2B5EF4-FFF2-40B4-BE49-F238E27FC236}">
                  <a16:creationId xmlns:a16="http://schemas.microsoft.com/office/drawing/2014/main" id="{293BB052-2342-2D2C-C616-0C40030EE147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927;p45">
              <a:extLst>
                <a:ext uri="{FF2B5EF4-FFF2-40B4-BE49-F238E27FC236}">
                  <a16:creationId xmlns:a16="http://schemas.microsoft.com/office/drawing/2014/main" id="{29383893-8C03-37E9-03C8-EBA564EDCFDC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928;p45">
              <a:extLst>
                <a:ext uri="{FF2B5EF4-FFF2-40B4-BE49-F238E27FC236}">
                  <a16:creationId xmlns:a16="http://schemas.microsoft.com/office/drawing/2014/main" id="{4AEA7D9B-D370-3548-606A-49471EA7E61F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929;p45">
              <a:extLst>
                <a:ext uri="{FF2B5EF4-FFF2-40B4-BE49-F238E27FC236}">
                  <a16:creationId xmlns:a16="http://schemas.microsoft.com/office/drawing/2014/main" id="{DDE1BADF-7B88-173F-3185-890CEA8BDD14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930;p45">
              <a:extLst>
                <a:ext uri="{FF2B5EF4-FFF2-40B4-BE49-F238E27FC236}">
                  <a16:creationId xmlns:a16="http://schemas.microsoft.com/office/drawing/2014/main" id="{A7ACEE49-6C64-87FC-4585-C53192A4E7D5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931;p45">
              <a:extLst>
                <a:ext uri="{FF2B5EF4-FFF2-40B4-BE49-F238E27FC236}">
                  <a16:creationId xmlns:a16="http://schemas.microsoft.com/office/drawing/2014/main" id="{B432A777-34F1-071F-5DA6-7C9DCD3E01A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932;p45">
              <a:extLst>
                <a:ext uri="{FF2B5EF4-FFF2-40B4-BE49-F238E27FC236}">
                  <a16:creationId xmlns:a16="http://schemas.microsoft.com/office/drawing/2014/main" id="{80B3B18D-EA09-A6C8-B8AE-E634CB759F91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933;p45">
              <a:extLst>
                <a:ext uri="{FF2B5EF4-FFF2-40B4-BE49-F238E27FC236}">
                  <a16:creationId xmlns:a16="http://schemas.microsoft.com/office/drawing/2014/main" id="{F7EC6D41-FCE4-4BD1-92E4-699C965DEF67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934;p45">
              <a:extLst>
                <a:ext uri="{FF2B5EF4-FFF2-40B4-BE49-F238E27FC236}">
                  <a16:creationId xmlns:a16="http://schemas.microsoft.com/office/drawing/2014/main" id="{914A48CB-0CDC-E0C4-F046-C41EF9911AE7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935;p45">
              <a:extLst>
                <a:ext uri="{FF2B5EF4-FFF2-40B4-BE49-F238E27FC236}">
                  <a16:creationId xmlns:a16="http://schemas.microsoft.com/office/drawing/2014/main" id="{4D3C2759-CF67-B5CE-02AE-66A1160DA46E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936;p45">
              <a:extLst>
                <a:ext uri="{FF2B5EF4-FFF2-40B4-BE49-F238E27FC236}">
                  <a16:creationId xmlns:a16="http://schemas.microsoft.com/office/drawing/2014/main" id="{FFD61BE7-26C7-5C7A-F2F2-02789508A6BA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937;p45">
              <a:extLst>
                <a:ext uri="{FF2B5EF4-FFF2-40B4-BE49-F238E27FC236}">
                  <a16:creationId xmlns:a16="http://schemas.microsoft.com/office/drawing/2014/main" id="{F588ED20-DBFF-BFC5-C33B-085CDBB5D857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938;p45">
              <a:extLst>
                <a:ext uri="{FF2B5EF4-FFF2-40B4-BE49-F238E27FC236}">
                  <a16:creationId xmlns:a16="http://schemas.microsoft.com/office/drawing/2014/main" id="{0E64370E-C99E-C24C-91EB-7062DAC548B3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939;p45">
              <a:extLst>
                <a:ext uri="{FF2B5EF4-FFF2-40B4-BE49-F238E27FC236}">
                  <a16:creationId xmlns:a16="http://schemas.microsoft.com/office/drawing/2014/main" id="{8CA95242-2D59-95CB-A00C-D4595C0E68DA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940;p45">
              <a:extLst>
                <a:ext uri="{FF2B5EF4-FFF2-40B4-BE49-F238E27FC236}">
                  <a16:creationId xmlns:a16="http://schemas.microsoft.com/office/drawing/2014/main" id="{C72271DD-C75C-0C98-ADB8-11C50C0F87E6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941;p45">
              <a:extLst>
                <a:ext uri="{FF2B5EF4-FFF2-40B4-BE49-F238E27FC236}">
                  <a16:creationId xmlns:a16="http://schemas.microsoft.com/office/drawing/2014/main" id="{529734C7-1E9C-0758-3CA8-30AF2D213F82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942;p45">
              <a:extLst>
                <a:ext uri="{FF2B5EF4-FFF2-40B4-BE49-F238E27FC236}">
                  <a16:creationId xmlns:a16="http://schemas.microsoft.com/office/drawing/2014/main" id="{B5A09132-39A0-45AE-8D80-47329FAF4D72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943;p45">
              <a:extLst>
                <a:ext uri="{FF2B5EF4-FFF2-40B4-BE49-F238E27FC236}">
                  <a16:creationId xmlns:a16="http://schemas.microsoft.com/office/drawing/2014/main" id="{D0519168-E5CC-994D-849F-967E29545BAD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944;p45">
              <a:extLst>
                <a:ext uri="{FF2B5EF4-FFF2-40B4-BE49-F238E27FC236}">
                  <a16:creationId xmlns:a16="http://schemas.microsoft.com/office/drawing/2014/main" id="{73DFD20C-C69D-89E0-CDF6-10D8E82983E6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945;p45">
              <a:extLst>
                <a:ext uri="{FF2B5EF4-FFF2-40B4-BE49-F238E27FC236}">
                  <a16:creationId xmlns:a16="http://schemas.microsoft.com/office/drawing/2014/main" id="{181653AB-BC59-CAFE-314F-BF2E20E00480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946;p45">
              <a:extLst>
                <a:ext uri="{FF2B5EF4-FFF2-40B4-BE49-F238E27FC236}">
                  <a16:creationId xmlns:a16="http://schemas.microsoft.com/office/drawing/2014/main" id="{46AA451D-3772-E48E-09EC-1EFBA09C1043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947;p45">
              <a:extLst>
                <a:ext uri="{FF2B5EF4-FFF2-40B4-BE49-F238E27FC236}">
                  <a16:creationId xmlns:a16="http://schemas.microsoft.com/office/drawing/2014/main" id="{85803708-F81B-1164-D630-A692CD74279A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948;p45">
              <a:extLst>
                <a:ext uri="{FF2B5EF4-FFF2-40B4-BE49-F238E27FC236}">
                  <a16:creationId xmlns:a16="http://schemas.microsoft.com/office/drawing/2014/main" id="{8835B551-AF3C-2787-A327-4ABC6256BED0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949;p45">
              <a:extLst>
                <a:ext uri="{FF2B5EF4-FFF2-40B4-BE49-F238E27FC236}">
                  <a16:creationId xmlns:a16="http://schemas.microsoft.com/office/drawing/2014/main" id="{23E9C45C-2830-443D-B860-E9EA0C9DFE60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950;p45">
              <a:extLst>
                <a:ext uri="{FF2B5EF4-FFF2-40B4-BE49-F238E27FC236}">
                  <a16:creationId xmlns:a16="http://schemas.microsoft.com/office/drawing/2014/main" id="{C04BC815-A23C-09FF-DC55-2B9BEC1B310F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951;p45">
              <a:extLst>
                <a:ext uri="{FF2B5EF4-FFF2-40B4-BE49-F238E27FC236}">
                  <a16:creationId xmlns:a16="http://schemas.microsoft.com/office/drawing/2014/main" id="{343B0DBA-9099-031A-96E6-5463CBBB571C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952;p45">
              <a:extLst>
                <a:ext uri="{FF2B5EF4-FFF2-40B4-BE49-F238E27FC236}">
                  <a16:creationId xmlns:a16="http://schemas.microsoft.com/office/drawing/2014/main" id="{E6125A7B-CC83-8251-5F75-600069B8F1DC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953;p45">
              <a:extLst>
                <a:ext uri="{FF2B5EF4-FFF2-40B4-BE49-F238E27FC236}">
                  <a16:creationId xmlns:a16="http://schemas.microsoft.com/office/drawing/2014/main" id="{B026A6BF-B8F5-3053-A050-7992410B5313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954;p45">
              <a:extLst>
                <a:ext uri="{FF2B5EF4-FFF2-40B4-BE49-F238E27FC236}">
                  <a16:creationId xmlns:a16="http://schemas.microsoft.com/office/drawing/2014/main" id="{8DC47CA6-337C-FD0C-4B5D-0C46122FC041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955;p45">
              <a:extLst>
                <a:ext uri="{FF2B5EF4-FFF2-40B4-BE49-F238E27FC236}">
                  <a16:creationId xmlns:a16="http://schemas.microsoft.com/office/drawing/2014/main" id="{6A5B2864-92FE-2EAC-B316-AC3BBB40A791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956;p45">
              <a:extLst>
                <a:ext uri="{FF2B5EF4-FFF2-40B4-BE49-F238E27FC236}">
                  <a16:creationId xmlns:a16="http://schemas.microsoft.com/office/drawing/2014/main" id="{55F3B82B-EF13-F1B5-D354-01EC0A1F3310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957;p45">
              <a:extLst>
                <a:ext uri="{FF2B5EF4-FFF2-40B4-BE49-F238E27FC236}">
                  <a16:creationId xmlns:a16="http://schemas.microsoft.com/office/drawing/2014/main" id="{36EC015C-1E1E-9449-57D1-8C227D67B805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958;p45">
              <a:extLst>
                <a:ext uri="{FF2B5EF4-FFF2-40B4-BE49-F238E27FC236}">
                  <a16:creationId xmlns:a16="http://schemas.microsoft.com/office/drawing/2014/main" id="{3FBE796C-1A4C-28C2-1D7E-BBD8A406238E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959;p45">
              <a:extLst>
                <a:ext uri="{FF2B5EF4-FFF2-40B4-BE49-F238E27FC236}">
                  <a16:creationId xmlns:a16="http://schemas.microsoft.com/office/drawing/2014/main" id="{07F3140F-FBDC-B600-2CD4-72834D247F15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960;p45">
              <a:extLst>
                <a:ext uri="{FF2B5EF4-FFF2-40B4-BE49-F238E27FC236}">
                  <a16:creationId xmlns:a16="http://schemas.microsoft.com/office/drawing/2014/main" id="{8C2B6907-5D7A-9141-7824-BA0948B8C9B5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961;p45">
              <a:extLst>
                <a:ext uri="{FF2B5EF4-FFF2-40B4-BE49-F238E27FC236}">
                  <a16:creationId xmlns:a16="http://schemas.microsoft.com/office/drawing/2014/main" id="{2E05BDEE-623D-61B9-FDA0-874186CD2909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962;p45">
              <a:extLst>
                <a:ext uri="{FF2B5EF4-FFF2-40B4-BE49-F238E27FC236}">
                  <a16:creationId xmlns:a16="http://schemas.microsoft.com/office/drawing/2014/main" id="{A6FCBAFD-AE06-9536-8ECD-DBFC45651BCD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963;p45">
              <a:extLst>
                <a:ext uri="{FF2B5EF4-FFF2-40B4-BE49-F238E27FC236}">
                  <a16:creationId xmlns:a16="http://schemas.microsoft.com/office/drawing/2014/main" id="{CECF3476-F0D8-06ED-014B-AF0970FDFF3A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964;p45">
              <a:extLst>
                <a:ext uri="{FF2B5EF4-FFF2-40B4-BE49-F238E27FC236}">
                  <a16:creationId xmlns:a16="http://schemas.microsoft.com/office/drawing/2014/main" id="{57E594B7-55B2-94DD-36F2-A11A678474C1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3" name="Google Shape;1795;p43">
            <a:extLst>
              <a:ext uri="{FF2B5EF4-FFF2-40B4-BE49-F238E27FC236}">
                <a16:creationId xmlns:a16="http://schemas.microsoft.com/office/drawing/2014/main" id="{E67DBECE-715E-F572-CF6D-4D61E09188BE}"/>
              </a:ext>
            </a:extLst>
          </p:cNvPr>
          <p:cNvGrpSpPr/>
          <p:nvPr/>
        </p:nvGrpSpPr>
        <p:grpSpPr>
          <a:xfrm>
            <a:off x="8327581" y="5385950"/>
            <a:ext cx="8128609" cy="3427693"/>
            <a:chOff x="457200" y="1044363"/>
            <a:chExt cx="8229600" cy="3687050"/>
          </a:xfrm>
        </p:grpSpPr>
        <p:sp>
          <p:nvSpPr>
            <p:cNvPr id="1814" name="Google Shape;1796;p43">
              <a:extLst>
                <a:ext uri="{FF2B5EF4-FFF2-40B4-BE49-F238E27FC236}">
                  <a16:creationId xmlns:a16="http://schemas.microsoft.com/office/drawing/2014/main" id="{45ED83F5-633C-4AF3-C38E-7C9C0FF47D99}"/>
                </a:ext>
              </a:extLst>
            </p:cNvPr>
            <p:cNvSpPr/>
            <p:nvPr/>
          </p:nvSpPr>
          <p:spPr>
            <a:xfrm>
              <a:off x="457200" y="1657350"/>
              <a:ext cx="2310300" cy="2461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797;p43">
              <a:extLst>
                <a:ext uri="{FF2B5EF4-FFF2-40B4-BE49-F238E27FC236}">
                  <a16:creationId xmlns:a16="http://schemas.microsoft.com/office/drawing/2014/main" id="{9CED4C5D-2B14-1FD0-15E5-F27D473CDAE1}"/>
                </a:ext>
              </a:extLst>
            </p:cNvPr>
            <p:cNvSpPr/>
            <p:nvPr/>
          </p:nvSpPr>
          <p:spPr>
            <a:xfrm>
              <a:off x="4050975" y="1044375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798;p43">
              <a:extLst>
                <a:ext uri="{FF2B5EF4-FFF2-40B4-BE49-F238E27FC236}">
                  <a16:creationId xmlns:a16="http://schemas.microsoft.com/office/drawing/2014/main" id="{F8E13503-50B3-E1E4-034E-F6A59A416401}"/>
                </a:ext>
              </a:extLst>
            </p:cNvPr>
            <p:cNvSpPr/>
            <p:nvPr/>
          </p:nvSpPr>
          <p:spPr>
            <a:xfrm>
              <a:off x="6376500" y="2355388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799;p43">
              <a:extLst>
                <a:ext uri="{FF2B5EF4-FFF2-40B4-BE49-F238E27FC236}">
                  <a16:creationId xmlns:a16="http://schemas.microsoft.com/office/drawing/2014/main" id="{CF120316-6EE8-65FD-5E82-9564C9AA5423}"/>
                </a:ext>
              </a:extLst>
            </p:cNvPr>
            <p:cNvSpPr/>
            <p:nvPr/>
          </p:nvSpPr>
          <p:spPr>
            <a:xfrm>
              <a:off x="4050975" y="3666400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18" name="Google Shape;1800;p43">
              <a:extLst>
                <a:ext uri="{FF2B5EF4-FFF2-40B4-BE49-F238E27FC236}">
                  <a16:creationId xmlns:a16="http://schemas.microsoft.com/office/drawing/2014/main" id="{7323AF5E-9D06-F75E-8904-5815E89700D4}"/>
                </a:ext>
              </a:extLst>
            </p:cNvPr>
            <p:cNvCxnSpPr>
              <a:stCxn id="1814" idx="3"/>
              <a:endCxn id="1816" idx="1"/>
            </p:cNvCxnSpPr>
            <p:nvPr/>
          </p:nvCxnSpPr>
          <p:spPr>
            <a:xfrm rot="10800000" flipH="1">
              <a:off x="2767500" y="2887950"/>
              <a:ext cx="3609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9" name="Google Shape;1801;p43">
              <a:extLst>
                <a:ext uri="{FF2B5EF4-FFF2-40B4-BE49-F238E27FC236}">
                  <a16:creationId xmlns:a16="http://schemas.microsoft.com/office/drawing/2014/main" id="{D552F1C5-BEA5-64C2-949B-0C8687A22378}"/>
                </a:ext>
              </a:extLst>
            </p:cNvPr>
            <p:cNvCxnSpPr>
              <a:stCxn id="1814" idx="3"/>
              <a:endCxn id="1815" idx="1"/>
            </p:cNvCxnSpPr>
            <p:nvPr/>
          </p:nvCxnSpPr>
          <p:spPr>
            <a:xfrm rot="10800000" flipH="1">
              <a:off x="2767500" y="1576950"/>
              <a:ext cx="1283400" cy="13113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0" name="Google Shape;1802;p43">
              <a:extLst>
                <a:ext uri="{FF2B5EF4-FFF2-40B4-BE49-F238E27FC236}">
                  <a16:creationId xmlns:a16="http://schemas.microsoft.com/office/drawing/2014/main" id="{EE3CF1B3-19AF-FA2D-B13F-D51BDB8D8744}"/>
                </a:ext>
              </a:extLst>
            </p:cNvPr>
            <p:cNvCxnSpPr>
              <a:stCxn id="1814" idx="3"/>
              <a:endCxn id="1817" idx="1"/>
            </p:cNvCxnSpPr>
            <p:nvPr/>
          </p:nvCxnSpPr>
          <p:spPr>
            <a:xfrm>
              <a:off x="2767500" y="2888250"/>
              <a:ext cx="1283400" cy="13107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1" name="Google Shape;1803;p43">
              <a:extLst>
                <a:ext uri="{FF2B5EF4-FFF2-40B4-BE49-F238E27FC236}">
                  <a16:creationId xmlns:a16="http://schemas.microsoft.com/office/drawing/2014/main" id="{7B0DBC49-42C7-1A75-FE17-AA988BF0B777}"/>
                </a:ext>
              </a:extLst>
            </p:cNvPr>
            <p:cNvSpPr/>
            <p:nvPr/>
          </p:nvSpPr>
          <p:spPr>
            <a:xfrm>
              <a:off x="7227150" y="104436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822" name="Google Shape;1804;p43">
              <a:extLst>
                <a:ext uri="{FF2B5EF4-FFF2-40B4-BE49-F238E27FC236}">
                  <a16:creationId xmlns:a16="http://schemas.microsoft.com/office/drawing/2014/main" id="{E9CBF580-D995-ECBA-71A9-37653D1A3F23}"/>
                </a:ext>
              </a:extLst>
            </p:cNvPr>
            <p:cNvCxnSpPr>
              <a:stCxn id="1821" idx="4"/>
              <a:endCxn id="1816" idx="0"/>
            </p:cNvCxnSpPr>
            <p:nvPr/>
          </p:nvCxnSpPr>
          <p:spPr>
            <a:xfrm>
              <a:off x="7531650" y="165336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3" name="Google Shape;1805;p43">
              <a:extLst>
                <a:ext uri="{FF2B5EF4-FFF2-40B4-BE49-F238E27FC236}">
                  <a16:creationId xmlns:a16="http://schemas.microsoft.com/office/drawing/2014/main" id="{511826D2-E256-DCD8-0D9B-25DE93EF2253}"/>
                </a:ext>
              </a:extLst>
            </p:cNvPr>
            <p:cNvSpPr/>
            <p:nvPr/>
          </p:nvSpPr>
          <p:spPr>
            <a:xfrm>
              <a:off x="7227150" y="412241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824" name="Google Shape;1806;p43">
              <a:extLst>
                <a:ext uri="{FF2B5EF4-FFF2-40B4-BE49-F238E27FC236}">
                  <a16:creationId xmlns:a16="http://schemas.microsoft.com/office/drawing/2014/main" id="{96227765-4823-9DBF-C7A5-CAF1E97F4D72}"/>
                </a:ext>
              </a:extLst>
            </p:cNvPr>
            <p:cNvCxnSpPr>
              <a:stCxn id="1823" idx="0"/>
              <a:endCxn id="1816" idx="2"/>
            </p:cNvCxnSpPr>
            <p:nvPr/>
          </p:nvCxnSpPr>
          <p:spPr>
            <a:xfrm rot="10800000">
              <a:off x="7531650" y="342041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7" name="Google Shape;1277;p33">
            <a:extLst>
              <a:ext uri="{FF2B5EF4-FFF2-40B4-BE49-F238E27FC236}">
                <a16:creationId xmlns:a16="http://schemas.microsoft.com/office/drawing/2014/main" id="{F98EBDB1-A4C5-C0E0-FF46-5C605A7980AA}"/>
              </a:ext>
            </a:extLst>
          </p:cNvPr>
          <p:cNvGrpSpPr/>
          <p:nvPr/>
        </p:nvGrpSpPr>
        <p:grpSpPr>
          <a:xfrm>
            <a:off x="-8693780" y="467792"/>
            <a:ext cx="8229600" cy="2378800"/>
            <a:chOff x="457200" y="1115850"/>
            <a:chExt cx="8229600" cy="2378800"/>
          </a:xfrm>
        </p:grpSpPr>
        <p:sp>
          <p:nvSpPr>
            <p:cNvPr id="1868" name="Google Shape;1278;p33">
              <a:extLst>
                <a:ext uri="{FF2B5EF4-FFF2-40B4-BE49-F238E27FC236}">
                  <a16:creationId xmlns:a16="http://schemas.microsoft.com/office/drawing/2014/main" id="{6EDBB01A-AA10-9FC9-3D96-0FD5AE2C7805}"/>
                </a:ext>
              </a:extLst>
            </p:cNvPr>
            <p:cNvSpPr/>
            <p:nvPr/>
          </p:nvSpPr>
          <p:spPr>
            <a:xfrm>
              <a:off x="64842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279;p33">
              <a:extLst>
                <a:ext uri="{FF2B5EF4-FFF2-40B4-BE49-F238E27FC236}">
                  <a16:creationId xmlns:a16="http://schemas.microsoft.com/office/drawing/2014/main" id="{35CF3CC3-D3CB-E598-53C0-9FCE65B30F4E}"/>
                </a:ext>
              </a:extLst>
            </p:cNvPr>
            <p:cNvSpPr/>
            <p:nvPr/>
          </p:nvSpPr>
          <p:spPr>
            <a:xfrm>
              <a:off x="34707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280;p33">
              <a:extLst>
                <a:ext uri="{FF2B5EF4-FFF2-40B4-BE49-F238E27FC236}">
                  <a16:creationId xmlns:a16="http://schemas.microsoft.com/office/drawing/2014/main" id="{D93CCD07-D333-0245-D10C-64A8A33261FF}"/>
                </a:ext>
              </a:extLst>
            </p:cNvPr>
            <p:cNvSpPr/>
            <p:nvPr/>
          </p:nvSpPr>
          <p:spPr>
            <a:xfrm>
              <a:off x="457200" y="2948950"/>
              <a:ext cx="2202600" cy="545700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281;p33">
              <a:extLst>
                <a:ext uri="{FF2B5EF4-FFF2-40B4-BE49-F238E27FC236}">
                  <a16:creationId xmlns:a16="http://schemas.microsoft.com/office/drawing/2014/main" id="{4C996A25-F924-4D27-B130-7B358DEF39A6}"/>
                </a:ext>
              </a:extLst>
            </p:cNvPr>
            <p:cNvSpPr/>
            <p:nvPr/>
          </p:nvSpPr>
          <p:spPr>
            <a:xfrm>
              <a:off x="2989100" y="1115850"/>
              <a:ext cx="3165900" cy="1455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2" name="Google Shape;1282;p33">
              <a:extLst>
                <a:ext uri="{FF2B5EF4-FFF2-40B4-BE49-F238E27FC236}">
                  <a16:creationId xmlns:a16="http://schemas.microsoft.com/office/drawing/2014/main" id="{55A4CF68-8800-B91C-D2C4-FBC63E82F125}"/>
                </a:ext>
              </a:extLst>
            </p:cNvPr>
            <p:cNvCxnSpPr>
              <a:stCxn id="1871" idx="1"/>
            </p:cNvCxnSpPr>
            <p:nvPr/>
          </p:nvCxnSpPr>
          <p:spPr>
            <a:xfrm flipH="1">
              <a:off x="1558400" y="1843800"/>
              <a:ext cx="1430700" cy="11289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3" name="Google Shape;1284;p33">
              <a:extLst>
                <a:ext uri="{FF2B5EF4-FFF2-40B4-BE49-F238E27FC236}">
                  <a16:creationId xmlns:a16="http://schemas.microsoft.com/office/drawing/2014/main" id="{007FFA77-EFD5-5F25-3E91-45BB49908580}"/>
                </a:ext>
              </a:extLst>
            </p:cNvPr>
            <p:cNvCxnSpPr>
              <a:stCxn id="1871" idx="3"/>
            </p:cNvCxnSpPr>
            <p:nvPr/>
          </p:nvCxnSpPr>
          <p:spPr>
            <a:xfrm>
              <a:off x="6155000" y="1843800"/>
              <a:ext cx="1430700" cy="11289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4" name="Google Shape;1286;p33">
              <a:extLst>
                <a:ext uri="{FF2B5EF4-FFF2-40B4-BE49-F238E27FC236}">
                  <a16:creationId xmlns:a16="http://schemas.microsoft.com/office/drawing/2014/main" id="{600F4C73-B3FD-3472-89B6-5E1856952EDA}"/>
                </a:ext>
              </a:extLst>
            </p:cNvPr>
            <p:cNvCxnSpPr>
              <a:stCxn id="1869" idx="0"/>
              <a:endCxn id="1871" idx="2"/>
            </p:cNvCxnSpPr>
            <p:nvPr/>
          </p:nvCxnSpPr>
          <p:spPr>
            <a:xfrm rot="-5400000">
              <a:off x="4383750" y="2760100"/>
              <a:ext cx="377100" cy="600"/>
            </a:xfrm>
            <a:prstGeom prst="curvedConnector3">
              <a:avLst>
                <a:gd name="adj1" fmla="val 5001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04</a:t>
            </a:r>
            <a:br>
              <a:rPr lang="en" sz="2400" dirty="0"/>
            </a:br>
            <a:r>
              <a:rPr lang="en" sz="2400" dirty="0"/>
              <a:t>NARR</a:t>
            </a:r>
            <a:r>
              <a:rPr lang="en" sz="2400" dirty="0">
                <a:solidFill>
                  <a:srgbClr val="2F202D"/>
                </a:solidFill>
              </a:rPr>
              <a:t>ATIVA</a:t>
            </a:r>
            <a:endParaRPr sz="2400" dirty="0">
              <a:solidFill>
                <a:srgbClr val="2F202D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9452873" y="3608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</a:t>
            </a:r>
            <a:r>
              <a:rPr lang="en" b="1" dirty="0"/>
              <a:t>has a beautiful name</a:t>
            </a:r>
            <a:r>
              <a:rPr lang="en" dirty="0"/>
              <a:t> and is the second planet from the Sun. It’s hot and has a poisonous atmosphere</a:t>
            </a:r>
            <a:endParaRPr dirty="0"/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800598" y="2702023"/>
            <a:ext cx="4669372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Dialoga com as demais personagens que encontra pelo caminho, no intuito de </a:t>
            </a:r>
            <a:r>
              <a:rPr lang="en" sz="1200" b="1" dirty="0"/>
              <a:t>procurar auxílio </a:t>
            </a:r>
            <a:r>
              <a:rPr lang="en" sz="1200" dirty="0"/>
              <a:t>para </a:t>
            </a:r>
            <a:r>
              <a:rPr lang="en" sz="1200" b="1" dirty="0"/>
              <a:t>atravessar</a:t>
            </a:r>
            <a:r>
              <a:rPr lang="en" sz="1200" dirty="0"/>
              <a:t> a passadeira da avenida e </a:t>
            </a:r>
            <a:r>
              <a:rPr lang="en" sz="1200" b="1" dirty="0"/>
              <a:t>achar uma flor</a:t>
            </a:r>
            <a:r>
              <a:rPr lang="en" sz="1200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Existe um evento traumático que liga o protagonista ao local;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</a:t>
            </a:r>
            <a:r>
              <a:rPr lang="en" sz="1200" i="1" dirty="0"/>
              <a:t>Riches to Rags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110" name="Google Shape;1110;p41"/>
          <p:cNvSpPr/>
          <p:nvPr/>
        </p:nvSpPr>
        <p:spPr>
          <a:xfrm>
            <a:off x="-1120354" y="1632757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1"/>
          <p:cNvSpPr/>
          <p:nvPr/>
        </p:nvSpPr>
        <p:spPr>
          <a:xfrm>
            <a:off x="10358725" y="2443549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164475" y="2203518"/>
            <a:ext cx="608070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(Field, 1979) </a:t>
            </a:r>
            <a:endParaRPr sz="1200" dirty="0">
              <a:latin typeface="Fira Sans" panose="020B0503050000020004" pitchFamily="34" charset="0"/>
            </a:endParaRPr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-941548" y="1811550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41"/>
          <p:cNvGrpSpPr/>
          <p:nvPr/>
        </p:nvGrpSpPr>
        <p:grpSpPr>
          <a:xfrm>
            <a:off x="10536707" y="2666834"/>
            <a:ext cx="459434" cy="368810"/>
            <a:chOff x="3287482" y="1522710"/>
            <a:chExt cx="459434" cy="368810"/>
          </a:xfrm>
        </p:grpSpPr>
        <p:sp>
          <p:nvSpPr>
            <p:cNvPr id="1132" name="Google Shape;1132;p41"/>
            <p:cNvSpPr/>
            <p:nvPr/>
          </p:nvSpPr>
          <p:spPr>
            <a:xfrm>
              <a:off x="3318973" y="1716516"/>
              <a:ext cx="396457" cy="175004"/>
            </a:xfrm>
            <a:custGeom>
              <a:avLst/>
              <a:gdLst/>
              <a:ahLst/>
              <a:cxnLst/>
              <a:rect l="l" t="t" r="r" b="b"/>
              <a:pathLst>
                <a:path w="6282" h="2773" extrusionOk="0">
                  <a:moveTo>
                    <a:pt x="3908" y="578"/>
                  </a:moveTo>
                  <a:lnTo>
                    <a:pt x="3944" y="917"/>
                  </a:lnTo>
                  <a:cubicBezTo>
                    <a:pt x="3962" y="1086"/>
                    <a:pt x="4078" y="1229"/>
                    <a:pt x="4238" y="1274"/>
                  </a:cubicBezTo>
                  <a:lnTo>
                    <a:pt x="4292" y="1292"/>
                  </a:lnTo>
                  <a:cubicBezTo>
                    <a:pt x="4033" y="1532"/>
                    <a:pt x="3605" y="1684"/>
                    <a:pt x="3141" y="1684"/>
                  </a:cubicBezTo>
                  <a:cubicBezTo>
                    <a:pt x="2677" y="1684"/>
                    <a:pt x="2249" y="1532"/>
                    <a:pt x="1990" y="1292"/>
                  </a:cubicBezTo>
                  <a:lnTo>
                    <a:pt x="2035" y="1274"/>
                  </a:lnTo>
                  <a:cubicBezTo>
                    <a:pt x="2204" y="1229"/>
                    <a:pt x="2320" y="1086"/>
                    <a:pt x="2338" y="917"/>
                  </a:cubicBezTo>
                  <a:lnTo>
                    <a:pt x="2374" y="578"/>
                  </a:lnTo>
                  <a:cubicBezTo>
                    <a:pt x="2633" y="738"/>
                    <a:pt x="2891" y="828"/>
                    <a:pt x="3141" y="828"/>
                  </a:cubicBezTo>
                  <a:cubicBezTo>
                    <a:pt x="3391" y="828"/>
                    <a:pt x="3650" y="738"/>
                    <a:pt x="3908" y="578"/>
                  </a:cubicBezTo>
                  <a:close/>
                  <a:moveTo>
                    <a:pt x="1991" y="0"/>
                  </a:moveTo>
                  <a:cubicBezTo>
                    <a:pt x="1964" y="0"/>
                    <a:pt x="1937" y="11"/>
                    <a:pt x="1919" y="34"/>
                  </a:cubicBezTo>
                  <a:cubicBezTo>
                    <a:pt x="1874" y="69"/>
                    <a:pt x="1874" y="141"/>
                    <a:pt x="1910" y="185"/>
                  </a:cubicBezTo>
                  <a:cubicBezTo>
                    <a:pt x="1999" y="275"/>
                    <a:pt x="2089" y="355"/>
                    <a:pt x="2178" y="426"/>
                  </a:cubicBezTo>
                  <a:lnTo>
                    <a:pt x="2124" y="890"/>
                  </a:lnTo>
                  <a:cubicBezTo>
                    <a:pt x="2115" y="979"/>
                    <a:pt x="2062" y="1042"/>
                    <a:pt x="1981" y="1068"/>
                  </a:cubicBezTo>
                  <a:lnTo>
                    <a:pt x="884" y="1399"/>
                  </a:lnTo>
                  <a:cubicBezTo>
                    <a:pt x="447" y="1523"/>
                    <a:pt x="126" y="1889"/>
                    <a:pt x="46" y="2344"/>
                  </a:cubicBezTo>
                  <a:lnTo>
                    <a:pt x="10" y="2647"/>
                  </a:lnTo>
                  <a:cubicBezTo>
                    <a:pt x="1" y="2710"/>
                    <a:pt x="37" y="2763"/>
                    <a:pt x="99" y="2772"/>
                  </a:cubicBezTo>
                  <a:lnTo>
                    <a:pt x="117" y="2772"/>
                  </a:lnTo>
                  <a:cubicBezTo>
                    <a:pt x="162" y="2772"/>
                    <a:pt x="215" y="2737"/>
                    <a:pt x="215" y="2683"/>
                  </a:cubicBezTo>
                  <a:lnTo>
                    <a:pt x="260" y="2380"/>
                  </a:lnTo>
                  <a:cubicBezTo>
                    <a:pt x="322" y="2005"/>
                    <a:pt x="590" y="1711"/>
                    <a:pt x="947" y="1595"/>
                  </a:cubicBezTo>
                  <a:lnTo>
                    <a:pt x="1268" y="1506"/>
                  </a:lnTo>
                  <a:cubicBezTo>
                    <a:pt x="1419" y="1773"/>
                    <a:pt x="1714" y="2005"/>
                    <a:pt x="2115" y="2166"/>
                  </a:cubicBezTo>
                  <a:cubicBezTo>
                    <a:pt x="2124" y="2175"/>
                    <a:pt x="2133" y="2175"/>
                    <a:pt x="2151" y="2175"/>
                  </a:cubicBezTo>
                  <a:cubicBezTo>
                    <a:pt x="2196" y="2175"/>
                    <a:pt x="2231" y="2148"/>
                    <a:pt x="2249" y="2112"/>
                  </a:cubicBezTo>
                  <a:cubicBezTo>
                    <a:pt x="2267" y="2050"/>
                    <a:pt x="2240" y="1987"/>
                    <a:pt x="2187" y="1970"/>
                  </a:cubicBezTo>
                  <a:cubicBezTo>
                    <a:pt x="1865" y="1836"/>
                    <a:pt x="1607" y="1648"/>
                    <a:pt x="1482" y="1443"/>
                  </a:cubicBezTo>
                  <a:lnTo>
                    <a:pt x="1758" y="1354"/>
                  </a:lnTo>
                  <a:cubicBezTo>
                    <a:pt x="2053" y="1693"/>
                    <a:pt x="2570" y="1889"/>
                    <a:pt x="3141" y="1889"/>
                  </a:cubicBezTo>
                  <a:cubicBezTo>
                    <a:pt x="3703" y="1889"/>
                    <a:pt x="4230" y="1684"/>
                    <a:pt x="4524" y="1354"/>
                  </a:cubicBezTo>
                  <a:lnTo>
                    <a:pt x="4792" y="1434"/>
                  </a:lnTo>
                  <a:cubicBezTo>
                    <a:pt x="4470" y="1880"/>
                    <a:pt x="3846" y="2148"/>
                    <a:pt x="3141" y="2148"/>
                  </a:cubicBezTo>
                  <a:cubicBezTo>
                    <a:pt x="2972" y="2148"/>
                    <a:pt x="2802" y="2130"/>
                    <a:pt x="2633" y="2103"/>
                  </a:cubicBezTo>
                  <a:cubicBezTo>
                    <a:pt x="2625" y="2101"/>
                    <a:pt x="2616" y="2099"/>
                    <a:pt x="2608" y="2099"/>
                  </a:cubicBezTo>
                  <a:cubicBezTo>
                    <a:pt x="2564" y="2099"/>
                    <a:pt x="2523" y="2138"/>
                    <a:pt x="2508" y="2184"/>
                  </a:cubicBezTo>
                  <a:cubicBezTo>
                    <a:pt x="2499" y="2246"/>
                    <a:pt x="2535" y="2300"/>
                    <a:pt x="2597" y="2309"/>
                  </a:cubicBezTo>
                  <a:cubicBezTo>
                    <a:pt x="2775" y="2344"/>
                    <a:pt x="2963" y="2362"/>
                    <a:pt x="3141" y="2362"/>
                  </a:cubicBezTo>
                  <a:cubicBezTo>
                    <a:pt x="3944" y="2362"/>
                    <a:pt x="4658" y="2032"/>
                    <a:pt x="5006" y="1497"/>
                  </a:cubicBezTo>
                  <a:lnTo>
                    <a:pt x="5336" y="1595"/>
                  </a:lnTo>
                  <a:cubicBezTo>
                    <a:pt x="5693" y="1711"/>
                    <a:pt x="5960" y="2005"/>
                    <a:pt x="6023" y="2371"/>
                  </a:cubicBezTo>
                  <a:lnTo>
                    <a:pt x="6067" y="2683"/>
                  </a:lnTo>
                  <a:cubicBezTo>
                    <a:pt x="6067" y="2737"/>
                    <a:pt x="6112" y="2772"/>
                    <a:pt x="6165" y="2772"/>
                  </a:cubicBezTo>
                  <a:lnTo>
                    <a:pt x="6183" y="2772"/>
                  </a:lnTo>
                  <a:cubicBezTo>
                    <a:pt x="6237" y="2763"/>
                    <a:pt x="6281" y="2710"/>
                    <a:pt x="6272" y="2647"/>
                  </a:cubicBezTo>
                  <a:lnTo>
                    <a:pt x="6237" y="2344"/>
                  </a:lnTo>
                  <a:cubicBezTo>
                    <a:pt x="6157" y="1889"/>
                    <a:pt x="5835" y="1523"/>
                    <a:pt x="5398" y="1390"/>
                  </a:cubicBezTo>
                  <a:lnTo>
                    <a:pt x="4301" y="1068"/>
                  </a:lnTo>
                  <a:cubicBezTo>
                    <a:pt x="4221" y="1042"/>
                    <a:pt x="4167" y="979"/>
                    <a:pt x="4158" y="890"/>
                  </a:cubicBezTo>
                  <a:lnTo>
                    <a:pt x="4105" y="426"/>
                  </a:lnTo>
                  <a:cubicBezTo>
                    <a:pt x="4185" y="364"/>
                    <a:pt x="4265" y="283"/>
                    <a:pt x="4354" y="203"/>
                  </a:cubicBezTo>
                  <a:cubicBezTo>
                    <a:pt x="4390" y="159"/>
                    <a:pt x="4390" y="96"/>
                    <a:pt x="4346" y="51"/>
                  </a:cubicBezTo>
                  <a:cubicBezTo>
                    <a:pt x="4329" y="30"/>
                    <a:pt x="4304" y="21"/>
                    <a:pt x="4278" y="21"/>
                  </a:cubicBezTo>
                  <a:cubicBezTo>
                    <a:pt x="4248" y="21"/>
                    <a:pt x="4217" y="33"/>
                    <a:pt x="4194" y="51"/>
                  </a:cubicBezTo>
                  <a:cubicBezTo>
                    <a:pt x="3837" y="417"/>
                    <a:pt x="3471" y="614"/>
                    <a:pt x="3141" y="614"/>
                  </a:cubicBezTo>
                  <a:cubicBezTo>
                    <a:pt x="2802" y="614"/>
                    <a:pt x="2419" y="408"/>
                    <a:pt x="2071" y="34"/>
                  </a:cubicBezTo>
                  <a:cubicBezTo>
                    <a:pt x="2048" y="11"/>
                    <a:pt x="2019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428782" y="1522710"/>
              <a:ext cx="101986" cy="47333"/>
            </a:xfrm>
            <a:custGeom>
              <a:avLst/>
              <a:gdLst/>
              <a:ahLst/>
              <a:cxnLst/>
              <a:rect l="l" t="t" r="r" b="b"/>
              <a:pathLst>
                <a:path w="1616" h="750" extrusionOk="0">
                  <a:moveTo>
                    <a:pt x="1392" y="0"/>
                  </a:moveTo>
                  <a:cubicBezTo>
                    <a:pt x="1098" y="0"/>
                    <a:pt x="821" y="54"/>
                    <a:pt x="572" y="179"/>
                  </a:cubicBezTo>
                  <a:cubicBezTo>
                    <a:pt x="456" y="232"/>
                    <a:pt x="340" y="303"/>
                    <a:pt x="233" y="393"/>
                  </a:cubicBezTo>
                  <a:cubicBezTo>
                    <a:pt x="161" y="446"/>
                    <a:pt x="99" y="500"/>
                    <a:pt x="45" y="562"/>
                  </a:cubicBezTo>
                  <a:cubicBezTo>
                    <a:pt x="1" y="607"/>
                    <a:pt x="1" y="678"/>
                    <a:pt x="45" y="714"/>
                  </a:cubicBezTo>
                  <a:cubicBezTo>
                    <a:pt x="63" y="741"/>
                    <a:pt x="90" y="750"/>
                    <a:pt x="117" y="750"/>
                  </a:cubicBezTo>
                  <a:cubicBezTo>
                    <a:pt x="143" y="750"/>
                    <a:pt x="179" y="732"/>
                    <a:pt x="197" y="714"/>
                  </a:cubicBezTo>
                  <a:cubicBezTo>
                    <a:pt x="250" y="660"/>
                    <a:pt x="304" y="607"/>
                    <a:pt x="366" y="562"/>
                  </a:cubicBezTo>
                  <a:cubicBezTo>
                    <a:pt x="456" y="482"/>
                    <a:pt x="563" y="419"/>
                    <a:pt x="670" y="366"/>
                  </a:cubicBezTo>
                  <a:cubicBezTo>
                    <a:pt x="884" y="259"/>
                    <a:pt x="1134" y="214"/>
                    <a:pt x="1392" y="214"/>
                  </a:cubicBezTo>
                  <a:lnTo>
                    <a:pt x="1499" y="214"/>
                  </a:lnTo>
                  <a:cubicBezTo>
                    <a:pt x="1562" y="214"/>
                    <a:pt x="1606" y="170"/>
                    <a:pt x="1606" y="116"/>
                  </a:cubicBezTo>
                  <a:cubicBezTo>
                    <a:pt x="1615" y="54"/>
                    <a:pt x="1562" y="9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547048" y="1528516"/>
              <a:ext cx="58566" cy="41526"/>
            </a:xfrm>
            <a:custGeom>
              <a:avLst/>
              <a:gdLst/>
              <a:ahLst/>
              <a:cxnLst/>
              <a:rect l="l" t="t" r="r" b="b"/>
              <a:pathLst>
                <a:path w="928" h="658" extrusionOk="0">
                  <a:moveTo>
                    <a:pt x="114" y="1"/>
                  </a:moveTo>
                  <a:cubicBezTo>
                    <a:pt x="68" y="1"/>
                    <a:pt x="32" y="26"/>
                    <a:pt x="18" y="69"/>
                  </a:cubicBezTo>
                  <a:cubicBezTo>
                    <a:pt x="0" y="122"/>
                    <a:pt x="27" y="185"/>
                    <a:pt x="80" y="203"/>
                  </a:cubicBezTo>
                  <a:cubicBezTo>
                    <a:pt x="330" y="283"/>
                    <a:pt x="544" y="426"/>
                    <a:pt x="732" y="622"/>
                  </a:cubicBezTo>
                  <a:cubicBezTo>
                    <a:pt x="749" y="640"/>
                    <a:pt x="776" y="658"/>
                    <a:pt x="812" y="658"/>
                  </a:cubicBezTo>
                  <a:cubicBezTo>
                    <a:pt x="839" y="658"/>
                    <a:pt x="865" y="640"/>
                    <a:pt x="883" y="622"/>
                  </a:cubicBezTo>
                  <a:cubicBezTo>
                    <a:pt x="928" y="586"/>
                    <a:pt x="928" y="515"/>
                    <a:pt x="883" y="470"/>
                  </a:cubicBezTo>
                  <a:cubicBezTo>
                    <a:pt x="678" y="256"/>
                    <a:pt x="428" y="95"/>
                    <a:pt x="152" y="6"/>
                  </a:cubicBezTo>
                  <a:cubicBezTo>
                    <a:pt x="139" y="3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343207" y="1642363"/>
              <a:ext cx="33259" cy="15525"/>
            </a:xfrm>
            <a:custGeom>
              <a:avLst/>
              <a:gdLst/>
              <a:ahLst/>
              <a:cxnLst/>
              <a:rect l="l" t="t" r="r" b="b"/>
              <a:pathLst>
                <a:path w="527" h="246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11"/>
                    <a:pt x="27" y="174"/>
                    <a:pt x="72" y="201"/>
                  </a:cubicBezTo>
                  <a:cubicBezTo>
                    <a:pt x="134" y="236"/>
                    <a:pt x="197" y="245"/>
                    <a:pt x="259" y="245"/>
                  </a:cubicBezTo>
                  <a:cubicBezTo>
                    <a:pt x="331" y="245"/>
                    <a:pt x="393" y="236"/>
                    <a:pt x="456" y="201"/>
                  </a:cubicBezTo>
                  <a:cubicBezTo>
                    <a:pt x="500" y="174"/>
                    <a:pt x="527" y="111"/>
                    <a:pt x="500" y="58"/>
                  </a:cubicBezTo>
                  <a:cubicBezTo>
                    <a:pt x="482" y="21"/>
                    <a:pt x="446" y="1"/>
                    <a:pt x="408" y="1"/>
                  </a:cubicBezTo>
                  <a:cubicBezTo>
                    <a:pt x="391" y="1"/>
                    <a:pt x="374" y="5"/>
                    <a:pt x="357" y="13"/>
                  </a:cubicBezTo>
                  <a:cubicBezTo>
                    <a:pt x="326" y="27"/>
                    <a:pt x="295" y="33"/>
                    <a:pt x="264" y="33"/>
                  </a:cubicBezTo>
                  <a:cubicBezTo>
                    <a:pt x="233" y="33"/>
                    <a:pt x="201" y="27"/>
                    <a:pt x="170" y="13"/>
                  </a:cubicBezTo>
                  <a:cubicBezTo>
                    <a:pt x="154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310580" y="1610494"/>
              <a:ext cx="40012" cy="24360"/>
            </a:xfrm>
            <a:custGeom>
              <a:avLst/>
              <a:gdLst/>
              <a:ahLst/>
              <a:cxnLst/>
              <a:rect l="l" t="t" r="r" b="b"/>
              <a:pathLst>
                <a:path w="634" h="386" extrusionOk="0">
                  <a:moveTo>
                    <a:pt x="125" y="1"/>
                  </a:moveTo>
                  <a:cubicBezTo>
                    <a:pt x="107" y="1"/>
                    <a:pt x="89" y="10"/>
                    <a:pt x="72" y="28"/>
                  </a:cubicBezTo>
                  <a:cubicBezTo>
                    <a:pt x="0" y="117"/>
                    <a:pt x="63" y="215"/>
                    <a:pt x="143" y="215"/>
                  </a:cubicBezTo>
                  <a:lnTo>
                    <a:pt x="223" y="215"/>
                  </a:lnTo>
                  <a:lnTo>
                    <a:pt x="223" y="304"/>
                  </a:lnTo>
                  <a:cubicBezTo>
                    <a:pt x="223" y="322"/>
                    <a:pt x="232" y="340"/>
                    <a:pt x="241" y="349"/>
                  </a:cubicBezTo>
                  <a:cubicBezTo>
                    <a:pt x="270" y="375"/>
                    <a:pt x="300" y="386"/>
                    <a:pt x="327" y="386"/>
                  </a:cubicBezTo>
                  <a:cubicBezTo>
                    <a:pt x="384" y="386"/>
                    <a:pt x="428" y="338"/>
                    <a:pt x="428" y="277"/>
                  </a:cubicBezTo>
                  <a:lnTo>
                    <a:pt x="428" y="215"/>
                  </a:lnTo>
                  <a:lnTo>
                    <a:pt x="509" y="215"/>
                  </a:lnTo>
                  <a:cubicBezTo>
                    <a:pt x="527" y="215"/>
                    <a:pt x="544" y="206"/>
                    <a:pt x="562" y="197"/>
                  </a:cubicBezTo>
                  <a:cubicBezTo>
                    <a:pt x="634" y="108"/>
                    <a:pt x="57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368577" y="1610494"/>
              <a:ext cx="39444" cy="24234"/>
            </a:xfrm>
            <a:custGeom>
              <a:avLst/>
              <a:gdLst/>
              <a:ahLst/>
              <a:cxnLst/>
              <a:rect l="l" t="t" r="r" b="b"/>
              <a:pathLst>
                <a:path w="625" h="384" extrusionOk="0">
                  <a:moveTo>
                    <a:pt x="125" y="1"/>
                  </a:moveTo>
                  <a:cubicBezTo>
                    <a:pt x="98" y="1"/>
                    <a:pt x="80" y="19"/>
                    <a:pt x="62" y="37"/>
                  </a:cubicBezTo>
                  <a:cubicBezTo>
                    <a:pt x="0" y="126"/>
                    <a:pt x="62" y="215"/>
                    <a:pt x="143" y="215"/>
                  </a:cubicBezTo>
                  <a:lnTo>
                    <a:pt x="205" y="215"/>
                  </a:lnTo>
                  <a:lnTo>
                    <a:pt x="205" y="277"/>
                  </a:lnTo>
                  <a:cubicBezTo>
                    <a:pt x="205" y="335"/>
                    <a:pt x="255" y="383"/>
                    <a:pt x="313" y="383"/>
                  </a:cubicBezTo>
                  <a:cubicBezTo>
                    <a:pt x="336" y="383"/>
                    <a:pt x="361" y="375"/>
                    <a:pt x="384" y="358"/>
                  </a:cubicBezTo>
                  <a:cubicBezTo>
                    <a:pt x="410" y="349"/>
                    <a:pt x="419" y="322"/>
                    <a:pt x="419" y="295"/>
                  </a:cubicBezTo>
                  <a:lnTo>
                    <a:pt x="419" y="215"/>
                  </a:lnTo>
                  <a:lnTo>
                    <a:pt x="500" y="215"/>
                  </a:lnTo>
                  <a:cubicBezTo>
                    <a:pt x="526" y="215"/>
                    <a:pt x="553" y="206"/>
                    <a:pt x="562" y="188"/>
                  </a:cubicBezTo>
                  <a:cubicBezTo>
                    <a:pt x="625" y="99"/>
                    <a:pt x="56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3339294" y="1671330"/>
              <a:ext cx="40580" cy="13569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07" y="0"/>
                  </a:moveTo>
                  <a:cubicBezTo>
                    <a:pt x="45" y="0"/>
                    <a:pt x="0" y="63"/>
                    <a:pt x="9" y="125"/>
                  </a:cubicBezTo>
                  <a:cubicBezTo>
                    <a:pt x="9" y="179"/>
                    <a:pt x="63" y="214"/>
                    <a:pt x="116" y="214"/>
                  </a:cubicBezTo>
                  <a:lnTo>
                    <a:pt x="526" y="214"/>
                  </a:lnTo>
                  <a:cubicBezTo>
                    <a:pt x="580" y="214"/>
                    <a:pt x="634" y="179"/>
                    <a:pt x="634" y="125"/>
                  </a:cubicBezTo>
                  <a:cubicBezTo>
                    <a:pt x="642" y="63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3287482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768" y="1"/>
                  </a:moveTo>
                  <a:cubicBezTo>
                    <a:pt x="411" y="1"/>
                    <a:pt x="99" y="250"/>
                    <a:pt x="36" y="598"/>
                  </a:cubicBezTo>
                  <a:cubicBezTo>
                    <a:pt x="9" y="750"/>
                    <a:pt x="0" y="910"/>
                    <a:pt x="27" y="1062"/>
                  </a:cubicBezTo>
                  <a:lnTo>
                    <a:pt x="107" y="1562"/>
                  </a:lnTo>
                  <a:cubicBezTo>
                    <a:pt x="116" y="1611"/>
                    <a:pt x="161" y="1652"/>
                    <a:pt x="210" y="1652"/>
                  </a:cubicBezTo>
                  <a:cubicBezTo>
                    <a:pt x="214" y="1652"/>
                    <a:pt x="219" y="1652"/>
                    <a:pt x="223" y="1651"/>
                  </a:cubicBezTo>
                  <a:cubicBezTo>
                    <a:pt x="286" y="1642"/>
                    <a:pt x="322" y="1588"/>
                    <a:pt x="313" y="1526"/>
                  </a:cubicBezTo>
                  <a:lnTo>
                    <a:pt x="241" y="1026"/>
                  </a:lnTo>
                  <a:cubicBezTo>
                    <a:pt x="215" y="902"/>
                    <a:pt x="223" y="768"/>
                    <a:pt x="241" y="643"/>
                  </a:cubicBezTo>
                  <a:cubicBezTo>
                    <a:pt x="295" y="393"/>
                    <a:pt x="509" y="206"/>
                    <a:pt x="768" y="206"/>
                  </a:cubicBezTo>
                  <a:lnTo>
                    <a:pt x="1508" y="206"/>
                  </a:lnTo>
                  <a:cubicBezTo>
                    <a:pt x="1758" y="206"/>
                    <a:pt x="1981" y="384"/>
                    <a:pt x="2025" y="634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10" y="1838"/>
                  </a:lnTo>
                  <a:cubicBezTo>
                    <a:pt x="1847" y="2222"/>
                    <a:pt x="1526" y="2498"/>
                    <a:pt x="1133" y="2498"/>
                  </a:cubicBezTo>
                  <a:cubicBezTo>
                    <a:pt x="812" y="2498"/>
                    <a:pt x="518" y="2293"/>
                    <a:pt x="402" y="1990"/>
                  </a:cubicBezTo>
                  <a:cubicBezTo>
                    <a:pt x="389" y="1947"/>
                    <a:pt x="347" y="1920"/>
                    <a:pt x="304" y="1920"/>
                  </a:cubicBezTo>
                  <a:cubicBezTo>
                    <a:pt x="285" y="1920"/>
                    <a:pt x="267" y="1925"/>
                    <a:pt x="250" y="1936"/>
                  </a:cubicBezTo>
                  <a:cubicBezTo>
                    <a:pt x="206" y="1963"/>
                    <a:pt x="188" y="2017"/>
                    <a:pt x="206" y="2070"/>
                  </a:cubicBezTo>
                  <a:cubicBezTo>
                    <a:pt x="348" y="2454"/>
                    <a:pt x="723" y="2713"/>
                    <a:pt x="1133" y="2713"/>
                  </a:cubicBezTo>
                  <a:cubicBezTo>
                    <a:pt x="1374" y="2713"/>
                    <a:pt x="1606" y="2623"/>
                    <a:pt x="1785" y="2472"/>
                  </a:cubicBezTo>
                  <a:cubicBezTo>
                    <a:pt x="1963" y="2320"/>
                    <a:pt x="2079" y="2106"/>
                    <a:pt x="2124" y="1874"/>
                  </a:cubicBezTo>
                  <a:lnTo>
                    <a:pt x="2249" y="1062"/>
                  </a:lnTo>
                  <a:cubicBezTo>
                    <a:pt x="2266" y="910"/>
                    <a:pt x="2266" y="759"/>
                    <a:pt x="2240" y="607"/>
                  </a:cubicBezTo>
                  <a:cubicBezTo>
                    <a:pt x="2168" y="250"/>
                    <a:pt x="186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3532912" y="1627975"/>
              <a:ext cx="23729" cy="13001"/>
            </a:xfrm>
            <a:custGeom>
              <a:avLst/>
              <a:gdLst/>
              <a:ahLst/>
              <a:cxnLst/>
              <a:rect l="l" t="t" r="r" b="b"/>
              <a:pathLst>
                <a:path w="376" h="206" extrusionOk="0">
                  <a:moveTo>
                    <a:pt x="126" y="0"/>
                  </a:moveTo>
                  <a:cubicBezTo>
                    <a:pt x="72" y="0"/>
                    <a:pt x="19" y="36"/>
                    <a:pt x="10" y="90"/>
                  </a:cubicBezTo>
                  <a:cubicBezTo>
                    <a:pt x="1" y="152"/>
                    <a:pt x="55" y="206"/>
                    <a:pt x="117" y="206"/>
                  </a:cubicBezTo>
                  <a:lnTo>
                    <a:pt x="260" y="206"/>
                  </a:lnTo>
                  <a:cubicBezTo>
                    <a:pt x="313" y="206"/>
                    <a:pt x="367" y="170"/>
                    <a:pt x="367" y="116"/>
                  </a:cubicBezTo>
                  <a:cubicBezTo>
                    <a:pt x="376" y="54"/>
                    <a:pt x="33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3477755" y="1627975"/>
              <a:ext cx="23161" cy="13001"/>
            </a:xfrm>
            <a:custGeom>
              <a:avLst/>
              <a:gdLst/>
              <a:ahLst/>
              <a:cxnLst/>
              <a:rect l="l" t="t" r="r" b="b"/>
              <a:pathLst>
                <a:path w="367" h="206" extrusionOk="0">
                  <a:moveTo>
                    <a:pt x="117" y="0"/>
                  </a:moveTo>
                  <a:cubicBezTo>
                    <a:pt x="63" y="0"/>
                    <a:pt x="10" y="36"/>
                    <a:pt x="10" y="90"/>
                  </a:cubicBezTo>
                  <a:cubicBezTo>
                    <a:pt x="1" y="152"/>
                    <a:pt x="45" y="206"/>
                    <a:pt x="108" y="206"/>
                  </a:cubicBezTo>
                  <a:lnTo>
                    <a:pt x="259" y="206"/>
                  </a:lnTo>
                  <a:cubicBezTo>
                    <a:pt x="322" y="206"/>
                    <a:pt x="366" y="152"/>
                    <a:pt x="366" y="90"/>
                  </a:cubicBezTo>
                  <a:cubicBezTo>
                    <a:pt x="358" y="36"/>
                    <a:pt x="30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3525654" y="1600522"/>
              <a:ext cx="38876" cy="16472"/>
            </a:xfrm>
            <a:custGeom>
              <a:avLst/>
              <a:gdLst/>
              <a:ahLst/>
              <a:cxnLst/>
              <a:rect l="l" t="t" r="r" b="b"/>
              <a:pathLst>
                <a:path w="616" h="261" extrusionOk="0">
                  <a:moveTo>
                    <a:pt x="303" y="0"/>
                  </a:moveTo>
                  <a:cubicBezTo>
                    <a:pt x="219" y="0"/>
                    <a:pt x="134" y="21"/>
                    <a:pt x="62" y="61"/>
                  </a:cubicBezTo>
                  <a:cubicBezTo>
                    <a:pt x="18" y="87"/>
                    <a:pt x="0" y="159"/>
                    <a:pt x="27" y="203"/>
                  </a:cubicBezTo>
                  <a:cubicBezTo>
                    <a:pt x="45" y="240"/>
                    <a:pt x="81" y="260"/>
                    <a:pt x="119" y="260"/>
                  </a:cubicBezTo>
                  <a:cubicBezTo>
                    <a:pt x="136" y="260"/>
                    <a:pt x="153" y="256"/>
                    <a:pt x="170" y="248"/>
                  </a:cubicBezTo>
                  <a:cubicBezTo>
                    <a:pt x="210" y="226"/>
                    <a:pt x="259" y="215"/>
                    <a:pt x="308" y="215"/>
                  </a:cubicBezTo>
                  <a:cubicBezTo>
                    <a:pt x="357" y="215"/>
                    <a:pt x="406" y="226"/>
                    <a:pt x="446" y="248"/>
                  </a:cubicBezTo>
                  <a:cubicBezTo>
                    <a:pt x="455" y="257"/>
                    <a:pt x="473" y="257"/>
                    <a:pt x="491" y="257"/>
                  </a:cubicBezTo>
                  <a:cubicBezTo>
                    <a:pt x="535" y="257"/>
                    <a:pt x="571" y="239"/>
                    <a:pt x="589" y="203"/>
                  </a:cubicBezTo>
                  <a:cubicBezTo>
                    <a:pt x="616" y="159"/>
                    <a:pt x="598" y="87"/>
                    <a:pt x="544" y="61"/>
                  </a:cubicBezTo>
                  <a:cubicBezTo>
                    <a:pt x="473" y="21"/>
                    <a:pt x="38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3469866" y="1600522"/>
              <a:ext cx="38939" cy="16472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310" y="0"/>
                  </a:moveTo>
                  <a:cubicBezTo>
                    <a:pt x="226" y="0"/>
                    <a:pt x="144" y="21"/>
                    <a:pt x="72" y="61"/>
                  </a:cubicBezTo>
                  <a:cubicBezTo>
                    <a:pt x="19" y="87"/>
                    <a:pt x="1" y="159"/>
                    <a:pt x="28" y="203"/>
                  </a:cubicBezTo>
                  <a:cubicBezTo>
                    <a:pt x="45" y="239"/>
                    <a:pt x="81" y="257"/>
                    <a:pt x="117" y="257"/>
                  </a:cubicBezTo>
                  <a:cubicBezTo>
                    <a:pt x="135" y="257"/>
                    <a:pt x="152" y="257"/>
                    <a:pt x="170" y="248"/>
                  </a:cubicBezTo>
                  <a:cubicBezTo>
                    <a:pt x="210" y="226"/>
                    <a:pt x="260" y="215"/>
                    <a:pt x="309" y="215"/>
                  </a:cubicBezTo>
                  <a:cubicBezTo>
                    <a:pt x="358" y="215"/>
                    <a:pt x="407" y="226"/>
                    <a:pt x="447" y="248"/>
                  </a:cubicBezTo>
                  <a:cubicBezTo>
                    <a:pt x="463" y="256"/>
                    <a:pt x="481" y="260"/>
                    <a:pt x="498" y="260"/>
                  </a:cubicBezTo>
                  <a:cubicBezTo>
                    <a:pt x="536" y="260"/>
                    <a:pt x="571" y="240"/>
                    <a:pt x="590" y="203"/>
                  </a:cubicBezTo>
                  <a:cubicBezTo>
                    <a:pt x="616" y="159"/>
                    <a:pt x="599" y="87"/>
                    <a:pt x="554" y="61"/>
                  </a:cubicBezTo>
                  <a:cubicBezTo>
                    <a:pt x="478" y="21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501421" y="1653660"/>
              <a:ext cx="32123" cy="15462"/>
            </a:xfrm>
            <a:custGeom>
              <a:avLst/>
              <a:gdLst/>
              <a:ahLst/>
              <a:cxnLst/>
              <a:rect l="l" t="t" r="r" b="b"/>
              <a:pathLst>
                <a:path w="509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1"/>
                    <a:pt x="18" y="173"/>
                    <a:pt x="72" y="200"/>
                  </a:cubicBezTo>
                  <a:cubicBezTo>
                    <a:pt x="125" y="236"/>
                    <a:pt x="188" y="245"/>
                    <a:pt x="250" y="245"/>
                  </a:cubicBezTo>
                  <a:cubicBezTo>
                    <a:pt x="322" y="245"/>
                    <a:pt x="384" y="236"/>
                    <a:pt x="438" y="200"/>
                  </a:cubicBezTo>
                  <a:cubicBezTo>
                    <a:pt x="491" y="173"/>
                    <a:pt x="509" y="111"/>
                    <a:pt x="482" y="57"/>
                  </a:cubicBezTo>
                  <a:cubicBezTo>
                    <a:pt x="464" y="20"/>
                    <a:pt x="428" y="0"/>
                    <a:pt x="390" y="0"/>
                  </a:cubicBezTo>
                  <a:cubicBezTo>
                    <a:pt x="373" y="0"/>
                    <a:pt x="356" y="4"/>
                    <a:pt x="339" y="13"/>
                  </a:cubicBezTo>
                  <a:cubicBezTo>
                    <a:pt x="313" y="26"/>
                    <a:pt x="284" y="33"/>
                    <a:pt x="255" y="33"/>
                  </a:cubicBezTo>
                  <a:cubicBezTo>
                    <a:pt x="226" y="33"/>
                    <a:pt x="197" y="26"/>
                    <a:pt x="170" y="13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94668" y="1679534"/>
              <a:ext cx="45629" cy="16598"/>
            </a:xfrm>
            <a:custGeom>
              <a:avLst/>
              <a:gdLst/>
              <a:ahLst/>
              <a:cxnLst/>
              <a:rect l="l" t="t" r="r" b="b"/>
              <a:pathLst>
                <a:path w="723" h="263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0" y="111"/>
                    <a:pt x="18" y="174"/>
                    <a:pt x="72" y="200"/>
                  </a:cubicBezTo>
                  <a:cubicBezTo>
                    <a:pt x="161" y="245"/>
                    <a:pt x="259" y="263"/>
                    <a:pt x="357" y="263"/>
                  </a:cubicBezTo>
                  <a:cubicBezTo>
                    <a:pt x="464" y="263"/>
                    <a:pt x="562" y="245"/>
                    <a:pt x="652" y="200"/>
                  </a:cubicBezTo>
                  <a:cubicBezTo>
                    <a:pt x="705" y="174"/>
                    <a:pt x="723" y="111"/>
                    <a:pt x="696" y="58"/>
                  </a:cubicBezTo>
                  <a:cubicBezTo>
                    <a:pt x="678" y="21"/>
                    <a:pt x="642" y="1"/>
                    <a:pt x="604" y="1"/>
                  </a:cubicBezTo>
                  <a:cubicBezTo>
                    <a:pt x="587" y="1"/>
                    <a:pt x="570" y="5"/>
                    <a:pt x="553" y="13"/>
                  </a:cubicBezTo>
                  <a:cubicBezTo>
                    <a:pt x="495" y="40"/>
                    <a:pt x="429" y="53"/>
                    <a:pt x="362" y="53"/>
                  </a:cubicBezTo>
                  <a:cubicBezTo>
                    <a:pt x="295" y="53"/>
                    <a:pt x="228" y="40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445696" y="1562657"/>
              <a:ext cx="143070" cy="171217"/>
            </a:xfrm>
            <a:custGeom>
              <a:avLst/>
              <a:gdLst/>
              <a:ahLst/>
              <a:cxnLst/>
              <a:rect l="l" t="t" r="r" b="b"/>
              <a:pathLst>
                <a:path w="2267" h="2713" extrusionOk="0">
                  <a:moveTo>
                    <a:pt x="1499" y="206"/>
                  </a:moveTo>
                  <a:cubicBezTo>
                    <a:pt x="1758" y="206"/>
                    <a:pt x="1981" y="393"/>
                    <a:pt x="2025" y="643"/>
                  </a:cubicBezTo>
                  <a:cubicBezTo>
                    <a:pt x="2052" y="768"/>
                    <a:pt x="2052" y="902"/>
                    <a:pt x="2034" y="1026"/>
                  </a:cubicBezTo>
                  <a:lnTo>
                    <a:pt x="1909" y="1838"/>
                  </a:lnTo>
                  <a:cubicBezTo>
                    <a:pt x="1847" y="2222"/>
                    <a:pt x="1517" y="2498"/>
                    <a:pt x="1133" y="2498"/>
                  </a:cubicBezTo>
                  <a:cubicBezTo>
                    <a:pt x="741" y="2498"/>
                    <a:pt x="420" y="2222"/>
                    <a:pt x="357" y="1838"/>
                  </a:cubicBezTo>
                  <a:lnTo>
                    <a:pt x="232" y="1026"/>
                  </a:lnTo>
                  <a:cubicBezTo>
                    <a:pt x="214" y="902"/>
                    <a:pt x="214" y="768"/>
                    <a:pt x="241" y="634"/>
                  </a:cubicBezTo>
                  <a:cubicBezTo>
                    <a:pt x="286" y="384"/>
                    <a:pt x="509" y="206"/>
                    <a:pt x="759" y="206"/>
                  </a:cubicBezTo>
                  <a:close/>
                  <a:moveTo>
                    <a:pt x="759" y="1"/>
                  </a:moveTo>
                  <a:cubicBezTo>
                    <a:pt x="402" y="1"/>
                    <a:pt x="98" y="250"/>
                    <a:pt x="27" y="607"/>
                  </a:cubicBezTo>
                  <a:cubicBezTo>
                    <a:pt x="0" y="759"/>
                    <a:pt x="0" y="910"/>
                    <a:pt x="27" y="1062"/>
                  </a:cubicBezTo>
                  <a:lnTo>
                    <a:pt x="152" y="1874"/>
                  </a:lnTo>
                  <a:cubicBezTo>
                    <a:pt x="188" y="2106"/>
                    <a:pt x="304" y="2320"/>
                    <a:pt x="482" y="2472"/>
                  </a:cubicBezTo>
                  <a:cubicBezTo>
                    <a:pt x="669" y="2623"/>
                    <a:pt x="892" y="2713"/>
                    <a:pt x="1133" y="2713"/>
                  </a:cubicBezTo>
                  <a:cubicBezTo>
                    <a:pt x="1374" y="2713"/>
                    <a:pt x="1597" y="2623"/>
                    <a:pt x="1776" y="2472"/>
                  </a:cubicBezTo>
                  <a:cubicBezTo>
                    <a:pt x="1963" y="2320"/>
                    <a:pt x="2079" y="2106"/>
                    <a:pt x="2115" y="1874"/>
                  </a:cubicBezTo>
                  <a:lnTo>
                    <a:pt x="2239" y="1062"/>
                  </a:lnTo>
                  <a:cubicBezTo>
                    <a:pt x="2266" y="910"/>
                    <a:pt x="2266" y="750"/>
                    <a:pt x="2230" y="598"/>
                  </a:cubicBezTo>
                  <a:cubicBezTo>
                    <a:pt x="2168" y="250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683804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9" y="1"/>
                  </a:moveTo>
                  <a:cubicBezTo>
                    <a:pt x="226" y="1"/>
                    <a:pt x="144" y="21"/>
                    <a:pt x="72" y="61"/>
                  </a:cubicBezTo>
                  <a:cubicBezTo>
                    <a:pt x="28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1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206" y="230"/>
                  </a:cubicBezTo>
                  <a:lnTo>
                    <a:pt x="206" y="427"/>
                  </a:lnTo>
                  <a:cubicBezTo>
                    <a:pt x="206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9" y="239"/>
                    <a:pt x="438" y="239"/>
                    <a:pt x="447" y="248"/>
                  </a:cubicBezTo>
                  <a:cubicBezTo>
                    <a:pt x="465" y="257"/>
                    <a:pt x="483" y="257"/>
                    <a:pt x="500" y="257"/>
                  </a:cubicBezTo>
                  <a:cubicBezTo>
                    <a:pt x="536" y="257"/>
                    <a:pt x="581" y="230"/>
                    <a:pt x="599" y="186"/>
                  </a:cubicBezTo>
                  <a:cubicBezTo>
                    <a:pt x="616" y="141"/>
                    <a:pt x="590" y="79"/>
                    <a:pt x="545" y="61"/>
                  </a:cubicBezTo>
                  <a:cubicBezTo>
                    <a:pt x="474" y="21"/>
                    <a:pt x="39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27512" y="1606707"/>
              <a:ext cx="38939" cy="33764"/>
            </a:xfrm>
            <a:custGeom>
              <a:avLst/>
              <a:gdLst/>
              <a:ahLst/>
              <a:cxnLst/>
              <a:rect l="l" t="t" r="r" b="b"/>
              <a:pathLst>
                <a:path w="617" h="535" extrusionOk="0">
                  <a:moveTo>
                    <a:pt x="308" y="1"/>
                  </a:moveTo>
                  <a:cubicBezTo>
                    <a:pt x="226" y="1"/>
                    <a:pt x="143" y="21"/>
                    <a:pt x="72" y="61"/>
                  </a:cubicBezTo>
                  <a:cubicBezTo>
                    <a:pt x="27" y="79"/>
                    <a:pt x="1" y="132"/>
                    <a:pt x="19" y="186"/>
                  </a:cubicBezTo>
                  <a:cubicBezTo>
                    <a:pt x="32" y="232"/>
                    <a:pt x="79" y="258"/>
                    <a:pt x="124" y="258"/>
                  </a:cubicBezTo>
                  <a:cubicBezTo>
                    <a:pt x="140" y="258"/>
                    <a:pt x="156" y="255"/>
                    <a:pt x="170" y="248"/>
                  </a:cubicBezTo>
                  <a:cubicBezTo>
                    <a:pt x="179" y="239"/>
                    <a:pt x="188" y="239"/>
                    <a:pt x="197" y="230"/>
                  </a:cubicBezTo>
                  <a:lnTo>
                    <a:pt x="197" y="427"/>
                  </a:lnTo>
                  <a:cubicBezTo>
                    <a:pt x="197" y="480"/>
                    <a:pt x="242" y="525"/>
                    <a:pt x="295" y="534"/>
                  </a:cubicBezTo>
                  <a:cubicBezTo>
                    <a:pt x="300" y="534"/>
                    <a:pt x="304" y="535"/>
                    <a:pt x="309" y="535"/>
                  </a:cubicBezTo>
                  <a:cubicBezTo>
                    <a:pt x="365" y="535"/>
                    <a:pt x="411" y="484"/>
                    <a:pt x="411" y="427"/>
                  </a:cubicBezTo>
                  <a:lnTo>
                    <a:pt x="411" y="230"/>
                  </a:lnTo>
                  <a:cubicBezTo>
                    <a:pt x="420" y="239"/>
                    <a:pt x="438" y="239"/>
                    <a:pt x="447" y="248"/>
                  </a:cubicBezTo>
                  <a:cubicBezTo>
                    <a:pt x="465" y="257"/>
                    <a:pt x="482" y="257"/>
                    <a:pt x="500" y="257"/>
                  </a:cubicBezTo>
                  <a:cubicBezTo>
                    <a:pt x="536" y="257"/>
                    <a:pt x="572" y="239"/>
                    <a:pt x="590" y="204"/>
                  </a:cubicBezTo>
                  <a:cubicBezTo>
                    <a:pt x="616" y="150"/>
                    <a:pt x="598" y="88"/>
                    <a:pt x="545" y="61"/>
                  </a:cubicBezTo>
                  <a:cubicBezTo>
                    <a:pt x="474" y="21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066" y="1648611"/>
              <a:ext cx="32691" cy="15462"/>
            </a:xfrm>
            <a:custGeom>
              <a:avLst/>
              <a:gdLst/>
              <a:ahLst/>
              <a:cxnLst/>
              <a:rect l="l" t="t" r="r" b="b"/>
              <a:pathLst>
                <a:path w="518" h="245" extrusionOk="0">
                  <a:moveTo>
                    <a:pt x="119" y="0"/>
                  </a:moveTo>
                  <a:cubicBezTo>
                    <a:pt x="81" y="0"/>
                    <a:pt x="46" y="20"/>
                    <a:pt x="27" y="57"/>
                  </a:cubicBezTo>
                  <a:cubicBezTo>
                    <a:pt x="0" y="110"/>
                    <a:pt x="27" y="173"/>
                    <a:pt x="72" y="200"/>
                  </a:cubicBezTo>
                  <a:cubicBezTo>
                    <a:pt x="134" y="226"/>
                    <a:pt x="197" y="244"/>
                    <a:pt x="259" y="244"/>
                  </a:cubicBezTo>
                  <a:cubicBezTo>
                    <a:pt x="321" y="244"/>
                    <a:pt x="384" y="226"/>
                    <a:pt x="446" y="200"/>
                  </a:cubicBezTo>
                  <a:cubicBezTo>
                    <a:pt x="500" y="173"/>
                    <a:pt x="518" y="110"/>
                    <a:pt x="491" y="57"/>
                  </a:cubicBezTo>
                  <a:cubicBezTo>
                    <a:pt x="472" y="20"/>
                    <a:pt x="437" y="0"/>
                    <a:pt x="399" y="0"/>
                  </a:cubicBezTo>
                  <a:cubicBezTo>
                    <a:pt x="382" y="0"/>
                    <a:pt x="365" y="4"/>
                    <a:pt x="348" y="12"/>
                  </a:cubicBezTo>
                  <a:cubicBezTo>
                    <a:pt x="321" y="26"/>
                    <a:pt x="290" y="32"/>
                    <a:pt x="259" y="32"/>
                  </a:cubicBezTo>
                  <a:cubicBezTo>
                    <a:pt x="228" y="32"/>
                    <a:pt x="197" y="26"/>
                    <a:pt x="170" y="12"/>
                  </a:cubicBezTo>
                  <a:cubicBezTo>
                    <a:pt x="153" y="4"/>
                    <a:pt x="136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648905" y="1669374"/>
              <a:ext cx="53012" cy="19438"/>
            </a:xfrm>
            <a:custGeom>
              <a:avLst/>
              <a:gdLst/>
              <a:ahLst/>
              <a:cxnLst/>
              <a:rect l="l" t="t" r="r" b="b"/>
              <a:pathLst>
                <a:path w="840" h="308" extrusionOk="0">
                  <a:moveTo>
                    <a:pt x="117" y="0"/>
                  </a:moveTo>
                  <a:cubicBezTo>
                    <a:pt x="87" y="0"/>
                    <a:pt x="57" y="14"/>
                    <a:pt x="36" y="40"/>
                  </a:cubicBezTo>
                  <a:cubicBezTo>
                    <a:pt x="1" y="94"/>
                    <a:pt x="10" y="156"/>
                    <a:pt x="54" y="192"/>
                  </a:cubicBezTo>
                  <a:cubicBezTo>
                    <a:pt x="170" y="272"/>
                    <a:pt x="295" y="308"/>
                    <a:pt x="420" y="308"/>
                  </a:cubicBezTo>
                  <a:cubicBezTo>
                    <a:pt x="545" y="308"/>
                    <a:pt x="679" y="272"/>
                    <a:pt x="786" y="192"/>
                  </a:cubicBezTo>
                  <a:cubicBezTo>
                    <a:pt x="830" y="156"/>
                    <a:pt x="839" y="94"/>
                    <a:pt x="804" y="40"/>
                  </a:cubicBezTo>
                  <a:cubicBezTo>
                    <a:pt x="783" y="14"/>
                    <a:pt x="753" y="0"/>
                    <a:pt x="723" y="0"/>
                  </a:cubicBezTo>
                  <a:cubicBezTo>
                    <a:pt x="701" y="0"/>
                    <a:pt x="679" y="7"/>
                    <a:pt x="661" y="22"/>
                  </a:cubicBezTo>
                  <a:cubicBezTo>
                    <a:pt x="590" y="71"/>
                    <a:pt x="505" y="96"/>
                    <a:pt x="420" y="96"/>
                  </a:cubicBezTo>
                  <a:cubicBezTo>
                    <a:pt x="335" y="96"/>
                    <a:pt x="251" y="71"/>
                    <a:pt x="179" y="22"/>
                  </a:cubicBezTo>
                  <a:cubicBezTo>
                    <a:pt x="161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603341" y="1562657"/>
              <a:ext cx="143575" cy="171217"/>
            </a:xfrm>
            <a:custGeom>
              <a:avLst/>
              <a:gdLst/>
              <a:ahLst/>
              <a:cxnLst/>
              <a:rect l="l" t="t" r="r" b="b"/>
              <a:pathLst>
                <a:path w="2275" h="2713" extrusionOk="0">
                  <a:moveTo>
                    <a:pt x="705" y="1"/>
                  </a:moveTo>
                  <a:cubicBezTo>
                    <a:pt x="410" y="1"/>
                    <a:pt x="152" y="188"/>
                    <a:pt x="71" y="473"/>
                  </a:cubicBezTo>
                  <a:cubicBezTo>
                    <a:pt x="9" y="670"/>
                    <a:pt x="0" y="866"/>
                    <a:pt x="27" y="1062"/>
                  </a:cubicBezTo>
                  <a:lnTo>
                    <a:pt x="45" y="1151"/>
                  </a:lnTo>
                  <a:cubicBezTo>
                    <a:pt x="53" y="1200"/>
                    <a:pt x="98" y="1242"/>
                    <a:pt x="147" y="1242"/>
                  </a:cubicBezTo>
                  <a:cubicBezTo>
                    <a:pt x="151" y="1242"/>
                    <a:pt x="156" y="1241"/>
                    <a:pt x="161" y="1241"/>
                  </a:cubicBezTo>
                  <a:cubicBezTo>
                    <a:pt x="223" y="1232"/>
                    <a:pt x="259" y="1178"/>
                    <a:pt x="250" y="1116"/>
                  </a:cubicBezTo>
                  <a:lnTo>
                    <a:pt x="241" y="1026"/>
                  </a:lnTo>
                  <a:cubicBezTo>
                    <a:pt x="214" y="875"/>
                    <a:pt x="223" y="714"/>
                    <a:pt x="259" y="563"/>
                  </a:cubicBezTo>
                  <a:cubicBezTo>
                    <a:pt x="321" y="357"/>
                    <a:pt x="509" y="206"/>
                    <a:pt x="723" y="206"/>
                  </a:cubicBezTo>
                  <a:lnTo>
                    <a:pt x="1552" y="206"/>
                  </a:lnTo>
                  <a:cubicBezTo>
                    <a:pt x="1766" y="206"/>
                    <a:pt x="1954" y="357"/>
                    <a:pt x="2016" y="563"/>
                  </a:cubicBezTo>
                  <a:cubicBezTo>
                    <a:pt x="2052" y="714"/>
                    <a:pt x="2061" y="875"/>
                    <a:pt x="2034" y="1026"/>
                  </a:cubicBezTo>
                  <a:lnTo>
                    <a:pt x="1909" y="1838"/>
                  </a:lnTo>
                  <a:cubicBezTo>
                    <a:pt x="1847" y="2226"/>
                    <a:pt x="1522" y="2500"/>
                    <a:pt x="1134" y="2500"/>
                  </a:cubicBezTo>
                  <a:cubicBezTo>
                    <a:pt x="1021" y="2500"/>
                    <a:pt x="903" y="2477"/>
                    <a:pt x="785" y="2427"/>
                  </a:cubicBezTo>
                  <a:cubicBezTo>
                    <a:pt x="562" y="2329"/>
                    <a:pt x="410" y="2124"/>
                    <a:pt x="375" y="1883"/>
                  </a:cubicBezTo>
                  <a:lnTo>
                    <a:pt x="330" y="1606"/>
                  </a:lnTo>
                  <a:cubicBezTo>
                    <a:pt x="322" y="1550"/>
                    <a:pt x="278" y="1516"/>
                    <a:pt x="224" y="1516"/>
                  </a:cubicBezTo>
                  <a:cubicBezTo>
                    <a:pt x="218" y="1516"/>
                    <a:pt x="212" y="1516"/>
                    <a:pt x="205" y="1517"/>
                  </a:cubicBezTo>
                  <a:cubicBezTo>
                    <a:pt x="152" y="1526"/>
                    <a:pt x="107" y="1580"/>
                    <a:pt x="116" y="1633"/>
                  </a:cubicBezTo>
                  <a:lnTo>
                    <a:pt x="152" y="1874"/>
                  </a:lnTo>
                  <a:cubicBezTo>
                    <a:pt x="187" y="2106"/>
                    <a:pt x="312" y="2320"/>
                    <a:pt x="491" y="2472"/>
                  </a:cubicBezTo>
                  <a:cubicBezTo>
                    <a:pt x="669" y="2623"/>
                    <a:pt x="901" y="2713"/>
                    <a:pt x="1142" y="2713"/>
                  </a:cubicBezTo>
                  <a:cubicBezTo>
                    <a:pt x="1374" y="2713"/>
                    <a:pt x="1606" y="2623"/>
                    <a:pt x="1784" y="2472"/>
                  </a:cubicBezTo>
                  <a:cubicBezTo>
                    <a:pt x="1963" y="2320"/>
                    <a:pt x="2088" y="2106"/>
                    <a:pt x="2123" y="1874"/>
                  </a:cubicBezTo>
                  <a:lnTo>
                    <a:pt x="2248" y="1062"/>
                  </a:lnTo>
                  <a:cubicBezTo>
                    <a:pt x="2275" y="866"/>
                    <a:pt x="2266" y="670"/>
                    <a:pt x="2204" y="473"/>
                  </a:cubicBezTo>
                  <a:cubicBezTo>
                    <a:pt x="2123" y="188"/>
                    <a:pt x="186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C1551CF2-0696-9693-949F-D71DBE54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0" y="161547"/>
            <a:ext cx="4921335" cy="2297130"/>
          </a:xfrm>
          <a:prstGeom prst="rect">
            <a:avLst/>
          </a:prstGeom>
        </p:spPr>
      </p:pic>
      <p:grpSp>
        <p:nvGrpSpPr>
          <p:cNvPr id="6" name="Google Shape;2452;p61">
            <a:extLst>
              <a:ext uri="{FF2B5EF4-FFF2-40B4-BE49-F238E27FC236}">
                <a16:creationId xmlns:a16="http://schemas.microsoft.com/office/drawing/2014/main" id="{BF096287-FE44-C557-72F8-D17DEC879B13}"/>
              </a:ext>
            </a:extLst>
          </p:cNvPr>
          <p:cNvGrpSpPr/>
          <p:nvPr/>
        </p:nvGrpSpPr>
        <p:grpSpPr>
          <a:xfrm rot="19376179">
            <a:off x="7643096" y="1512568"/>
            <a:ext cx="1673198" cy="3064210"/>
            <a:chOff x="3519309" y="2453621"/>
            <a:chExt cx="1232868" cy="2257812"/>
          </a:xfrm>
        </p:grpSpPr>
        <p:sp>
          <p:nvSpPr>
            <p:cNvPr id="7" name="Google Shape;2453;p61">
              <a:extLst>
                <a:ext uri="{FF2B5EF4-FFF2-40B4-BE49-F238E27FC236}">
                  <a16:creationId xmlns:a16="http://schemas.microsoft.com/office/drawing/2014/main" id="{B6D5432A-FCC4-D351-2FB5-3507A1C8FE46}"/>
                </a:ext>
              </a:extLst>
            </p:cNvPr>
            <p:cNvSpPr/>
            <p:nvPr/>
          </p:nvSpPr>
          <p:spPr>
            <a:xfrm>
              <a:off x="3519309" y="2453621"/>
              <a:ext cx="556034" cy="292206"/>
            </a:xfrm>
            <a:custGeom>
              <a:avLst/>
              <a:gdLst/>
              <a:ahLst/>
              <a:cxnLst/>
              <a:rect l="l" t="t" r="r" b="b"/>
              <a:pathLst>
                <a:path w="5408" h="2842" extrusionOk="0">
                  <a:moveTo>
                    <a:pt x="2695" y="371"/>
                  </a:moveTo>
                  <a:lnTo>
                    <a:pt x="2695" y="371"/>
                  </a:lnTo>
                  <a:cubicBezTo>
                    <a:pt x="2722" y="380"/>
                    <a:pt x="2740" y="388"/>
                    <a:pt x="2758" y="406"/>
                  </a:cubicBezTo>
                  <a:lnTo>
                    <a:pt x="2731" y="415"/>
                  </a:lnTo>
                  <a:cubicBezTo>
                    <a:pt x="2722" y="397"/>
                    <a:pt x="2713" y="388"/>
                    <a:pt x="2695" y="371"/>
                  </a:cubicBezTo>
                  <a:close/>
                  <a:moveTo>
                    <a:pt x="2543" y="317"/>
                  </a:moveTo>
                  <a:cubicBezTo>
                    <a:pt x="2597" y="344"/>
                    <a:pt x="2650" y="388"/>
                    <a:pt x="2686" y="442"/>
                  </a:cubicBezTo>
                  <a:lnTo>
                    <a:pt x="2472" y="540"/>
                  </a:lnTo>
                  <a:cubicBezTo>
                    <a:pt x="2481" y="496"/>
                    <a:pt x="2490" y="451"/>
                    <a:pt x="2508" y="415"/>
                  </a:cubicBezTo>
                  <a:cubicBezTo>
                    <a:pt x="2517" y="380"/>
                    <a:pt x="2526" y="344"/>
                    <a:pt x="2543" y="317"/>
                  </a:cubicBezTo>
                  <a:close/>
                  <a:moveTo>
                    <a:pt x="3810" y="433"/>
                  </a:moveTo>
                  <a:cubicBezTo>
                    <a:pt x="3783" y="487"/>
                    <a:pt x="3757" y="540"/>
                    <a:pt x="3757" y="603"/>
                  </a:cubicBezTo>
                  <a:cubicBezTo>
                    <a:pt x="3757" y="620"/>
                    <a:pt x="3748" y="647"/>
                    <a:pt x="3757" y="665"/>
                  </a:cubicBezTo>
                  <a:cubicBezTo>
                    <a:pt x="3712" y="638"/>
                    <a:pt x="3667" y="594"/>
                    <a:pt x="3632" y="549"/>
                  </a:cubicBezTo>
                  <a:cubicBezTo>
                    <a:pt x="3676" y="513"/>
                    <a:pt x="3730" y="487"/>
                    <a:pt x="3783" y="451"/>
                  </a:cubicBezTo>
                  <a:cubicBezTo>
                    <a:pt x="3792" y="451"/>
                    <a:pt x="3801" y="442"/>
                    <a:pt x="3810" y="433"/>
                  </a:cubicBezTo>
                  <a:close/>
                  <a:moveTo>
                    <a:pt x="4140" y="299"/>
                  </a:moveTo>
                  <a:cubicBezTo>
                    <a:pt x="4185" y="308"/>
                    <a:pt x="4221" y="326"/>
                    <a:pt x="4256" y="344"/>
                  </a:cubicBezTo>
                  <a:cubicBezTo>
                    <a:pt x="4310" y="388"/>
                    <a:pt x="4345" y="442"/>
                    <a:pt x="4354" y="496"/>
                  </a:cubicBezTo>
                  <a:cubicBezTo>
                    <a:pt x="4363" y="558"/>
                    <a:pt x="4345" y="620"/>
                    <a:pt x="4292" y="674"/>
                  </a:cubicBezTo>
                  <a:cubicBezTo>
                    <a:pt x="4235" y="739"/>
                    <a:pt x="4155" y="782"/>
                    <a:pt x="4074" y="782"/>
                  </a:cubicBezTo>
                  <a:cubicBezTo>
                    <a:pt x="4066" y="782"/>
                    <a:pt x="4059" y="782"/>
                    <a:pt x="4051" y="781"/>
                  </a:cubicBezTo>
                  <a:cubicBezTo>
                    <a:pt x="3971" y="781"/>
                    <a:pt x="3890" y="754"/>
                    <a:pt x="3810" y="710"/>
                  </a:cubicBezTo>
                  <a:cubicBezTo>
                    <a:pt x="3810" y="674"/>
                    <a:pt x="3801" y="638"/>
                    <a:pt x="3810" y="612"/>
                  </a:cubicBezTo>
                  <a:cubicBezTo>
                    <a:pt x="3819" y="522"/>
                    <a:pt x="3855" y="442"/>
                    <a:pt x="3917" y="380"/>
                  </a:cubicBezTo>
                  <a:cubicBezTo>
                    <a:pt x="3989" y="344"/>
                    <a:pt x="4069" y="326"/>
                    <a:pt x="4140" y="299"/>
                  </a:cubicBezTo>
                  <a:close/>
                  <a:moveTo>
                    <a:pt x="2392" y="290"/>
                  </a:moveTo>
                  <a:cubicBezTo>
                    <a:pt x="2427" y="290"/>
                    <a:pt x="2463" y="290"/>
                    <a:pt x="2490" y="299"/>
                  </a:cubicBezTo>
                  <a:cubicBezTo>
                    <a:pt x="2481" y="326"/>
                    <a:pt x="2463" y="362"/>
                    <a:pt x="2454" y="397"/>
                  </a:cubicBezTo>
                  <a:cubicBezTo>
                    <a:pt x="2436" y="451"/>
                    <a:pt x="2427" y="513"/>
                    <a:pt x="2419" y="567"/>
                  </a:cubicBezTo>
                  <a:lnTo>
                    <a:pt x="1794" y="861"/>
                  </a:lnTo>
                  <a:cubicBezTo>
                    <a:pt x="1830" y="736"/>
                    <a:pt x="1883" y="629"/>
                    <a:pt x="1955" y="531"/>
                  </a:cubicBezTo>
                  <a:cubicBezTo>
                    <a:pt x="2053" y="406"/>
                    <a:pt x="2222" y="290"/>
                    <a:pt x="2392" y="290"/>
                  </a:cubicBezTo>
                  <a:close/>
                  <a:moveTo>
                    <a:pt x="1897" y="153"/>
                  </a:moveTo>
                  <a:cubicBezTo>
                    <a:pt x="2063" y="153"/>
                    <a:pt x="2228" y="178"/>
                    <a:pt x="2383" y="228"/>
                  </a:cubicBezTo>
                  <a:cubicBezTo>
                    <a:pt x="2195" y="237"/>
                    <a:pt x="2017" y="353"/>
                    <a:pt x="1910" y="496"/>
                  </a:cubicBezTo>
                  <a:cubicBezTo>
                    <a:pt x="1821" y="612"/>
                    <a:pt x="1767" y="745"/>
                    <a:pt x="1732" y="888"/>
                  </a:cubicBezTo>
                  <a:lnTo>
                    <a:pt x="1562" y="968"/>
                  </a:lnTo>
                  <a:cubicBezTo>
                    <a:pt x="1500" y="924"/>
                    <a:pt x="1419" y="906"/>
                    <a:pt x="1339" y="906"/>
                  </a:cubicBezTo>
                  <a:cubicBezTo>
                    <a:pt x="1303" y="906"/>
                    <a:pt x="1259" y="906"/>
                    <a:pt x="1214" y="915"/>
                  </a:cubicBezTo>
                  <a:cubicBezTo>
                    <a:pt x="1205" y="924"/>
                    <a:pt x="1196" y="924"/>
                    <a:pt x="1187" y="924"/>
                  </a:cubicBezTo>
                  <a:cubicBezTo>
                    <a:pt x="1089" y="852"/>
                    <a:pt x="1000" y="736"/>
                    <a:pt x="1009" y="594"/>
                  </a:cubicBezTo>
                  <a:cubicBezTo>
                    <a:pt x="1027" y="353"/>
                    <a:pt x="1330" y="246"/>
                    <a:pt x="1428" y="219"/>
                  </a:cubicBezTo>
                  <a:cubicBezTo>
                    <a:pt x="1581" y="175"/>
                    <a:pt x="1739" y="153"/>
                    <a:pt x="1897" y="153"/>
                  </a:cubicBezTo>
                  <a:close/>
                  <a:moveTo>
                    <a:pt x="2713" y="487"/>
                  </a:moveTo>
                  <a:cubicBezTo>
                    <a:pt x="2713" y="504"/>
                    <a:pt x="2722" y="513"/>
                    <a:pt x="2731" y="531"/>
                  </a:cubicBezTo>
                  <a:cubicBezTo>
                    <a:pt x="2758" y="629"/>
                    <a:pt x="2749" y="719"/>
                    <a:pt x="2695" y="781"/>
                  </a:cubicBezTo>
                  <a:cubicBezTo>
                    <a:pt x="2650" y="835"/>
                    <a:pt x="2579" y="870"/>
                    <a:pt x="2517" y="906"/>
                  </a:cubicBezTo>
                  <a:cubicBezTo>
                    <a:pt x="2472" y="924"/>
                    <a:pt x="2419" y="951"/>
                    <a:pt x="2383" y="986"/>
                  </a:cubicBezTo>
                  <a:cubicBezTo>
                    <a:pt x="2392" y="951"/>
                    <a:pt x="2401" y="924"/>
                    <a:pt x="2410" y="879"/>
                  </a:cubicBezTo>
                  <a:cubicBezTo>
                    <a:pt x="2427" y="808"/>
                    <a:pt x="2445" y="736"/>
                    <a:pt x="2454" y="665"/>
                  </a:cubicBezTo>
                  <a:cubicBezTo>
                    <a:pt x="2454" y="647"/>
                    <a:pt x="2463" y="620"/>
                    <a:pt x="2463" y="603"/>
                  </a:cubicBezTo>
                  <a:lnTo>
                    <a:pt x="2713" y="487"/>
                  </a:lnTo>
                  <a:close/>
                  <a:moveTo>
                    <a:pt x="2401" y="629"/>
                  </a:moveTo>
                  <a:cubicBezTo>
                    <a:pt x="2401" y="638"/>
                    <a:pt x="2401" y="647"/>
                    <a:pt x="2401" y="656"/>
                  </a:cubicBezTo>
                  <a:cubicBezTo>
                    <a:pt x="2392" y="727"/>
                    <a:pt x="2374" y="799"/>
                    <a:pt x="2356" y="870"/>
                  </a:cubicBezTo>
                  <a:cubicBezTo>
                    <a:pt x="2347" y="915"/>
                    <a:pt x="2338" y="951"/>
                    <a:pt x="2320" y="986"/>
                  </a:cubicBezTo>
                  <a:cubicBezTo>
                    <a:pt x="2237" y="950"/>
                    <a:pt x="2145" y="931"/>
                    <a:pt x="2055" y="931"/>
                  </a:cubicBezTo>
                  <a:cubicBezTo>
                    <a:pt x="1943" y="931"/>
                    <a:pt x="1834" y="961"/>
                    <a:pt x="1749" y="1031"/>
                  </a:cubicBezTo>
                  <a:cubicBezTo>
                    <a:pt x="1758" y="995"/>
                    <a:pt x="1767" y="959"/>
                    <a:pt x="1776" y="924"/>
                  </a:cubicBezTo>
                  <a:lnTo>
                    <a:pt x="2401" y="629"/>
                  </a:lnTo>
                  <a:close/>
                  <a:moveTo>
                    <a:pt x="1336" y="955"/>
                  </a:moveTo>
                  <a:cubicBezTo>
                    <a:pt x="1397" y="955"/>
                    <a:pt x="1452" y="971"/>
                    <a:pt x="1500" y="995"/>
                  </a:cubicBezTo>
                  <a:lnTo>
                    <a:pt x="1384" y="1049"/>
                  </a:lnTo>
                  <a:cubicBezTo>
                    <a:pt x="1366" y="1049"/>
                    <a:pt x="1348" y="1040"/>
                    <a:pt x="1339" y="1031"/>
                  </a:cubicBezTo>
                  <a:cubicBezTo>
                    <a:pt x="1312" y="1022"/>
                    <a:pt x="1277" y="995"/>
                    <a:pt x="1241" y="968"/>
                  </a:cubicBezTo>
                  <a:cubicBezTo>
                    <a:pt x="1274" y="959"/>
                    <a:pt x="1305" y="955"/>
                    <a:pt x="1336" y="955"/>
                  </a:cubicBezTo>
                  <a:close/>
                  <a:moveTo>
                    <a:pt x="2897" y="56"/>
                  </a:moveTo>
                  <a:cubicBezTo>
                    <a:pt x="3024" y="56"/>
                    <a:pt x="3150" y="126"/>
                    <a:pt x="3239" y="201"/>
                  </a:cubicBezTo>
                  <a:cubicBezTo>
                    <a:pt x="3320" y="264"/>
                    <a:pt x="3391" y="353"/>
                    <a:pt x="3453" y="433"/>
                  </a:cubicBezTo>
                  <a:cubicBezTo>
                    <a:pt x="3489" y="469"/>
                    <a:pt x="3516" y="513"/>
                    <a:pt x="3551" y="549"/>
                  </a:cubicBezTo>
                  <a:cubicBezTo>
                    <a:pt x="3480" y="594"/>
                    <a:pt x="3418" y="647"/>
                    <a:pt x="3355" y="701"/>
                  </a:cubicBezTo>
                  <a:cubicBezTo>
                    <a:pt x="3275" y="763"/>
                    <a:pt x="3204" y="835"/>
                    <a:pt x="3114" y="897"/>
                  </a:cubicBezTo>
                  <a:cubicBezTo>
                    <a:pt x="3105" y="888"/>
                    <a:pt x="3105" y="879"/>
                    <a:pt x="3097" y="879"/>
                  </a:cubicBezTo>
                  <a:cubicBezTo>
                    <a:pt x="3043" y="839"/>
                    <a:pt x="2979" y="819"/>
                    <a:pt x="2910" y="819"/>
                  </a:cubicBezTo>
                  <a:cubicBezTo>
                    <a:pt x="2886" y="819"/>
                    <a:pt x="2862" y="821"/>
                    <a:pt x="2838" y="826"/>
                  </a:cubicBezTo>
                  <a:cubicBezTo>
                    <a:pt x="2713" y="852"/>
                    <a:pt x="2570" y="951"/>
                    <a:pt x="2481" y="1075"/>
                  </a:cubicBezTo>
                  <a:cubicBezTo>
                    <a:pt x="2463" y="1058"/>
                    <a:pt x="2445" y="1049"/>
                    <a:pt x="2436" y="1040"/>
                  </a:cubicBezTo>
                  <a:cubicBezTo>
                    <a:pt x="2427" y="1031"/>
                    <a:pt x="2419" y="1031"/>
                    <a:pt x="2419" y="1031"/>
                  </a:cubicBezTo>
                  <a:cubicBezTo>
                    <a:pt x="2454" y="995"/>
                    <a:pt x="2499" y="977"/>
                    <a:pt x="2543" y="951"/>
                  </a:cubicBezTo>
                  <a:cubicBezTo>
                    <a:pt x="2615" y="915"/>
                    <a:pt x="2686" y="879"/>
                    <a:pt x="2731" y="808"/>
                  </a:cubicBezTo>
                  <a:cubicBezTo>
                    <a:pt x="2802" y="736"/>
                    <a:pt x="2811" y="629"/>
                    <a:pt x="2784" y="513"/>
                  </a:cubicBezTo>
                  <a:cubicBezTo>
                    <a:pt x="2775" y="496"/>
                    <a:pt x="2766" y="478"/>
                    <a:pt x="2758" y="460"/>
                  </a:cubicBezTo>
                  <a:lnTo>
                    <a:pt x="2865" y="415"/>
                  </a:lnTo>
                  <a:lnTo>
                    <a:pt x="2829" y="388"/>
                  </a:lnTo>
                  <a:cubicBezTo>
                    <a:pt x="2749" y="335"/>
                    <a:pt x="2668" y="290"/>
                    <a:pt x="2579" y="246"/>
                  </a:cubicBezTo>
                  <a:cubicBezTo>
                    <a:pt x="2633" y="165"/>
                    <a:pt x="2704" y="103"/>
                    <a:pt x="2784" y="76"/>
                  </a:cubicBezTo>
                  <a:cubicBezTo>
                    <a:pt x="2821" y="62"/>
                    <a:pt x="2859" y="56"/>
                    <a:pt x="2897" y="56"/>
                  </a:cubicBezTo>
                  <a:close/>
                  <a:moveTo>
                    <a:pt x="1714" y="959"/>
                  </a:moveTo>
                  <a:lnTo>
                    <a:pt x="1714" y="959"/>
                  </a:lnTo>
                  <a:cubicBezTo>
                    <a:pt x="1696" y="995"/>
                    <a:pt x="1687" y="1040"/>
                    <a:pt x="1678" y="1084"/>
                  </a:cubicBezTo>
                  <a:cubicBezTo>
                    <a:pt x="1660" y="1058"/>
                    <a:pt x="1633" y="1031"/>
                    <a:pt x="1607" y="1004"/>
                  </a:cubicBezTo>
                  <a:lnTo>
                    <a:pt x="1714" y="959"/>
                  </a:lnTo>
                  <a:close/>
                  <a:moveTo>
                    <a:pt x="4529" y="256"/>
                  </a:moveTo>
                  <a:cubicBezTo>
                    <a:pt x="4635" y="256"/>
                    <a:pt x="4741" y="267"/>
                    <a:pt x="4845" y="290"/>
                  </a:cubicBezTo>
                  <a:cubicBezTo>
                    <a:pt x="5032" y="335"/>
                    <a:pt x="5166" y="415"/>
                    <a:pt x="5246" y="522"/>
                  </a:cubicBezTo>
                  <a:cubicBezTo>
                    <a:pt x="5327" y="638"/>
                    <a:pt x="5345" y="835"/>
                    <a:pt x="5229" y="933"/>
                  </a:cubicBezTo>
                  <a:cubicBezTo>
                    <a:pt x="5166" y="986"/>
                    <a:pt x="5086" y="1004"/>
                    <a:pt x="4997" y="1022"/>
                  </a:cubicBezTo>
                  <a:cubicBezTo>
                    <a:pt x="5023" y="968"/>
                    <a:pt x="5032" y="897"/>
                    <a:pt x="5023" y="835"/>
                  </a:cubicBezTo>
                  <a:cubicBezTo>
                    <a:pt x="5006" y="754"/>
                    <a:pt x="4961" y="692"/>
                    <a:pt x="4881" y="647"/>
                  </a:cubicBezTo>
                  <a:cubicBezTo>
                    <a:pt x="4819" y="610"/>
                    <a:pt x="4749" y="590"/>
                    <a:pt x="4679" y="590"/>
                  </a:cubicBezTo>
                  <a:cubicBezTo>
                    <a:pt x="4648" y="590"/>
                    <a:pt x="4617" y="594"/>
                    <a:pt x="4586" y="603"/>
                  </a:cubicBezTo>
                  <a:cubicBezTo>
                    <a:pt x="4435" y="647"/>
                    <a:pt x="4301" y="772"/>
                    <a:pt x="4212" y="959"/>
                  </a:cubicBezTo>
                  <a:cubicBezTo>
                    <a:pt x="4176" y="1022"/>
                    <a:pt x="4158" y="1084"/>
                    <a:pt x="4131" y="1138"/>
                  </a:cubicBezTo>
                  <a:cubicBezTo>
                    <a:pt x="4069" y="1102"/>
                    <a:pt x="4006" y="1058"/>
                    <a:pt x="3953" y="995"/>
                  </a:cubicBezTo>
                  <a:cubicBezTo>
                    <a:pt x="3890" y="933"/>
                    <a:pt x="3846" y="852"/>
                    <a:pt x="3828" y="781"/>
                  </a:cubicBezTo>
                  <a:lnTo>
                    <a:pt x="3828" y="781"/>
                  </a:lnTo>
                  <a:cubicBezTo>
                    <a:pt x="3899" y="817"/>
                    <a:pt x="3971" y="835"/>
                    <a:pt x="4051" y="835"/>
                  </a:cubicBezTo>
                  <a:cubicBezTo>
                    <a:pt x="4059" y="835"/>
                    <a:pt x="4067" y="836"/>
                    <a:pt x="4074" y="836"/>
                  </a:cubicBezTo>
                  <a:cubicBezTo>
                    <a:pt x="4174" y="836"/>
                    <a:pt x="4270" y="784"/>
                    <a:pt x="4337" y="710"/>
                  </a:cubicBezTo>
                  <a:cubicBezTo>
                    <a:pt x="4390" y="647"/>
                    <a:pt x="4417" y="567"/>
                    <a:pt x="4408" y="487"/>
                  </a:cubicBezTo>
                  <a:cubicBezTo>
                    <a:pt x="4399" y="415"/>
                    <a:pt x="4354" y="353"/>
                    <a:pt x="4292" y="299"/>
                  </a:cubicBezTo>
                  <a:cubicBezTo>
                    <a:pt x="4274" y="290"/>
                    <a:pt x="4265" y="281"/>
                    <a:pt x="4247" y="281"/>
                  </a:cubicBezTo>
                  <a:cubicBezTo>
                    <a:pt x="4340" y="265"/>
                    <a:pt x="4435" y="256"/>
                    <a:pt x="4529" y="256"/>
                  </a:cubicBezTo>
                  <a:close/>
                  <a:moveTo>
                    <a:pt x="1553" y="1031"/>
                  </a:moveTo>
                  <a:cubicBezTo>
                    <a:pt x="1562" y="1031"/>
                    <a:pt x="1562" y="1040"/>
                    <a:pt x="1571" y="1040"/>
                  </a:cubicBezTo>
                  <a:cubicBezTo>
                    <a:pt x="1607" y="1075"/>
                    <a:pt x="1633" y="1102"/>
                    <a:pt x="1660" y="1147"/>
                  </a:cubicBezTo>
                  <a:lnTo>
                    <a:pt x="1660" y="1156"/>
                  </a:lnTo>
                  <a:cubicBezTo>
                    <a:pt x="1589" y="1138"/>
                    <a:pt x="1517" y="1111"/>
                    <a:pt x="1446" y="1084"/>
                  </a:cubicBezTo>
                  <a:lnTo>
                    <a:pt x="1553" y="1031"/>
                  </a:lnTo>
                  <a:close/>
                  <a:moveTo>
                    <a:pt x="2915" y="872"/>
                  </a:moveTo>
                  <a:cubicBezTo>
                    <a:pt x="2968" y="872"/>
                    <a:pt x="3015" y="891"/>
                    <a:pt x="3061" y="924"/>
                  </a:cubicBezTo>
                  <a:lnTo>
                    <a:pt x="3070" y="924"/>
                  </a:lnTo>
                  <a:cubicBezTo>
                    <a:pt x="3052" y="942"/>
                    <a:pt x="3034" y="951"/>
                    <a:pt x="3016" y="959"/>
                  </a:cubicBezTo>
                  <a:cubicBezTo>
                    <a:pt x="2882" y="1049"/>
                    <a:pt x="2740" y="1111"/>
                    <a:pt x="2588" y="1156"/>
                  </a:cubicBezTo>
                  <a:cubicBezTo>
                    <a:pt x="2570" y="1138"/>
                    <a:pt x="2543" y="1120"/>
                    <a:pt x="2526" y="1102"/>
                  </a:cubicBezTo>
                  <a:cubicBezTo>
                    <a:pt x="2606" y="986"/>
                    <a:pt x="2731" y="906"/>
                    <a:pt x="2856" y="879"/>
                  </a:cubicBezTo>
                  <a:cubicBezTo>
                    <a:pt x="2876" y="875"/>
                    <a:pt x="2896" y="872"/>
                    <a:pt x="2915" y="872"/>
                  </a:cubicBezTo>
                  <a:close/>
                  <a:moveTo>
                    <a:pt x="4845" y="1120"/>
                  </a:moveTo>
                  <a:lnTo>
                    <a:pt x="4845" y="1120"/>
                  </a:lnTo>
                  <a:cubicBezTo>
                    <a:pt x="4820" y="1145"/>
                    <a:pt x="4787" y="1163"/>
                    <a:pt x="4745" y="1179"/>
                  </a:cubicBezTo>
                  <a:lnTo>
                    <a:pt x="4745" y="1179"/>
                  </a:lnTo>
                  <a:cubicBezTo>
                    <a:pt x="4748" y="1177"/>
                    <a:pt x="4750" y="1174"/>
                    <a:pt x="4756" y="1174"/>
                  </a:cubicBezTo>
                  <a:cubicBezTo>
                    <a:pt x="4783" y="1147"/>
                    <a:pt x="4809" y="1129"/>
                    <a:pt x="4845" y="1120"/>
                  </a:cubicBezTo>
                  <a:close/>
                  <a:moveTo>
                    <a:pt x="2499" y="1147"/>
                  </a:moveTo>
                  <a:cubicBezTo>
                    <a:pt x="2508" y="1156"/>
                    <a:pt x="2517" y="1165"/>
                    <a:pt x="2526" y="1174"/>
                  </a:cubicBezTo>
                  <a:cubicBezTo>
                    <a:pt x="2508" y="1174"/>
                    <a:pt x="2490" y="1182"/>
                    <a:pt x="2481" y="1182"/>
                  </a:cubicBezTo>
                  <a:cubicBezTo>
                    <a:pt x="2481" y="1174"/>
                    <a:pt x="2490" y="1165"/>
                    <a:pt x="2499" y="1147"/>
                  </a:cubicBezTo>
                  <a:close/>
                  <a:moveTo>
                    <a:pt x="2374" y="1066"/>
                  </a:moveTo>
                  <a:cubicBezTo>
                    <a:pt x="2383" y="1075"/>
                    <a:pt x="2392" y="1075"/>
                    <a:pt x="2401" y="1084"/>
                  </a:cubicBezTo>
                  <a:cubicBezTo>
                    <a:pt x="2419" y="1093"/>
                    <a:pt x="2436" y="1102"/>
                    <a:pt x="2454" y="1120"/>
                  </a:cubicBezTo>
                  <a:cubicBezTo>
                    <a:pt x="2436" y="1147"/>
                    <a:pt x="2419" y="1165"/>
                    <a:pt x="2410" y="1191"/>
                  </a:cubicBezTo>
                  <a:cubicBezTo>
                    <a:pt x="2383" y="1200"/>
                    <a:pt x="2347" y="1200"/>
                    <a:pt x="2320" y="1209"/>
                  </a:cubicBezTo>
                  <a:cubicBezTo>
                    <a:pt x="2320" y="1174"/>
                    <a:pt x="2329" y="1138"/>
                    <a:pt x="2347" y="1111"/>
                  </a:cubicBezTo>
                  <a:cubicBezTo>
                    <a:pt x="2356" y="1093"/>
                    <a:pt x="2365" y="1084"/>
                    <a:pt x="2374" y="1066"/>
                  </a:cubicBezTo>
                  <a:close/>
                  <a:moveTo>
                    <a:pt x="2062" y="985"/>
                  </a:moveTo>
                  <a:cubicBezTo>
                    <a:pt x="2143" y="985"/>
                    <a:pt x="2226" y="1001"/>
                    <a:pt x="2303" y="1031"/>
                  </a:cubicBezTo>
                  <a:cubicBezTo>
                    <a:pt x="2267" y="1102"/>
                    <a:pt x="2222" y="1156"/>
                    <a:pt x="2178" y="1200"/>
                  </a:cubicBezTo>
                  <a:cubicBezTo>
                    <a:pt x="2169" y="1209"/>
                    <a:pt x="2151" y="1209"/>
                    <a:pt x="2142" y="1218"/>
                  </a:cubicBezTo>
                  <a:cubicBezTo>
                    <a:pt x="2017" y="1218"/>
                    <a:pt x="1883" y="1209"/>
                    <a:pt x="1758" y="1182"/>
                  </a:cubicBezTo>
                  <a:cubicBezTo>
                    <a:pt x="1749" y="1165"/>
                    <a:pt x="1732" y="1156"/>
                    <a:pt x="1723" y="1138"/>
                  </a:cubicBezTo>
                  <a:cubicBezTo>
                    <a:pt x="1796" y="1031"/>
                    <a:pt x="1925" y="985"/>
                    <a:pt x="2062" y="985"/>
                  </a:cubicBezTo>
                  <a:close/>
                  <a:moveTo>
                    <a:pt x="2267" y="1182"/>
                  </a:moveTo>
                  <a:cubicBezTo>
                    <a:pt x="2267" y="1191"/>
                    <a:pt x="2267" y="1200"/>
                    <a:pt x="2267" y="1209"/>
                  </a:cubicBezTo>
                  <a:cubicBezTo>
                    <a:pt x="2258" y="1218"/>
                    <a:pt x="2249" y="1218"/>
                    <a:pt x="2240" y="1218"/>
                  </a:cubicBezTo>
                  <a:cubicBezTo>
                    <a:pt x="2249" y="1200"/>
                    <a:pt x="2258" y="1191"/>
                    <a:pt x="2267" y="1182"/>
                  </a:cubicBezTo>
                  <a:close/>
                  <a:moveTo>
                    <a:pt x="1170" y="986"/>
                  </a:moveTo>
                  <a:cubicBezTo>
                    <a:pt x="1223" y="1031"/>
                    <a:pt x="1277" y="1058"/>
                    <a:pt x="1312" y="1075"/>
                  </a:cubicBezTo>
                  <a:cubicBezTo>
                    <a:pt x="1312" y="1075"/>
                    <a:pt x="1312" y="1084"/>
                    <a:pt x="1321" y="1084"/>
                  </a:cubicBezTo>
                  <a:lnTo>
                    <a:pt x="1009" y="1227"/>
                  </a:lnTo>
                  <a:cubicBezTo>
                    <a:pt x="982" y="1209"/>
                    <a:pt x="955" y="1200"/>
                    <a:pt x="929" y="1191"/>
                  </a:cubicBezTo>
                  <a:cubicBezTo>
                    <a:pt x="982" y="1102"/>
                    <a:pt x="1071" y="1031"/>
                    <a:pt x="1170" y="986"/>
                  </a:cubicBezTo>
                  <a:close/>
                  <a:moveTo>
                    <a:pt x="4683" y="644"/>
                  </a:moveTo>
                  <a:cubicBezTo>
                    <a:pt x="4745" y="644"/>
                    <a:pt x="4805" y="662"/>
                    <a:pt x="4854" y="692"/>
                  </a:cubicBezTo>
                  <a:cubicBezTo>
                    <a:pt x="4916" y="727"/>
                    <a:pt x="4952" y="781"/>
                    <a:pt x="4970" y="843"/>
                  </a:cubicBezTo>
                  <a:cubicBezTo>
                    <a:pt x="4988" y="915"/>
                    <a:pt x="4961" y="977"/>
                    <a:pt x="4916" y="1040"/>
                  </a:cubicBezTo>
                  <a:cubicBezTo>
                    <a:pt x="4845" y="1058"/>
                    <a:pt x="4774" y="1075"/>
                    <a:pt x="4720" y="1129"/>
                  </a:cubicBezTo>
                  <a:cubicBezTo>
                    <a:pt x="4693" y="1156"/>
                    <a:pt x="4667" y="1182"/>
                    <a:pt x="4649" y="1218"/>
                  </a:cubicBezTo>
                  <a:cubicBezTo>
                    <a:pt x="4598" y="1230"/>
                    <a:pt x="4546" y="1236"/>
                    <a:pt x="4493" y="1236"/>
                  </a:cubicBezTo>
                  <a:cubicBezTo>
                    <a:pt x="4387" y="1236"/>
                    <a:pt x="4280" y="1212"/>
                    <a:pt x="4185" y="1165"/>
                  </a:cubicBezTo>
                  <a:cubicBezTo>
                    <a:pt x="4203" y="1102"/>
                    <a:pt x="4229" y="1040"/>
                    <a:pt x="4256" y="986"/>
                  </a:cubicBezTo>
                  <a:cubicBezTo>
                    <a:pt x="4310" y="888"/>
                    <a:pt x="4417" y="710"/>
                    <a:pt x="4595" y="656"/>
                  </a:cubicBezTo>
                  <a:cubicBezTo>
                    <a:pt x="4624" y="648"/>
                    <a:pt x="4653" y="644"/>
                    <a:pt x="4683" y="644"/>
                  </a:cubicBezTo>
                  <a:close/>
                  <a:moveTo>
                    <a:pt x="1856" y="1254"/>
                  </a:moveTo>
                  <a:lnTo>
                    <a:pt x="1856" y="1254"/>
                  </a:lnTo>
                  <a:cubicBezTo>
                    <a:pt x="1910" y="1263"/>
                    <a:pt x="1964" y="1272"/>
                    <a:pt x="2017" y="1272"/>
                  </a:cubicBezTo>
                  <a:cubicBezTo>
                    <a:pt x="1997" y="1275"/>
                    <a:pt x="1977" y="1277"/>
                    <a:pt x="1956" y="1277"/>
                  </a:cubicBezTo>
                  <a:cubicBezTo>
                    <a:pt x="1920" y="1277"/>
                    <a:pt x="1885" y="1271"/>
                    <a:pt x="1856" y="1254"/>
                  </a:cubicBezTo>
                  <a:close/>
                  <a:moveTo>
                    <a:pt x="911" y="1245"/>
                  </a:moveTo>
                  <a:cubicBezTo>
                    <a:pt x="920" y="1245"/>
                    <a:pt x="938" y="1254"/>
                    <a:pt x="947" y="1254"/>
                  </a:cubicBezTo>
                  <a:lnTo>
                    <a:pt x="902" y="1281"/>
                  </a:lnTo>
                  <a:cubicBezTo>
                    <a:pt x="902" y="1272"/>
                    <a:pt x="902" y="1263"/>
                    <a:pt x="911" y="1254"/>
                  </a:cubicBezTo>
                  <a:cubicBezTo>
                    <a:pt x="911" y="1245"/>
                    <a:pt x="911" y="1245"/>
                    <a:pt x="911" y="1245"/>
                  </a:cubicBezTo>
                  <a:close/>
                  <a:moveTo>
                    <a:pt x="2383" y="1254"/>
                  </a:moveTo>
                  <a:cubicBezTo>
                    <a:pt x="2365" y="1272"/>
                    <a:pt x="2356" y="1298"/>
                    <a:pt x="2347" y="1316"/>
                  </a:cubicBezTo>
                  <a:cubicBezTo>
                    <a:pt x="2338" y="1298"/>
                    <a:pt x="2338" y="1281"/>
                    <a:pt x="2329" y="1263"/>
                  </a:cubicBezTo>
                  <a:cubicBezTo>
                    <a:pt x="2347" y="1263"/>
                    <a:pt x="2365" y="1254"/>
                    <a:pt x="2383" y="1254"/>
                  </a:cubicBezTo>
                  <a:close/>
                  <a:moveTo>
                    <a:pt x="3114" y="968"/>
                  </a:moveTo>
                  <a:cubicBezTo>
                    <a:pt x="3141" y="1004"/>
                    <a:pt x="3159" y="1049"/>
                    <a:pt x="3168" y="1093"/>
                  </a:cubicBezTo>
                  <a:cubicBezTo>
                    <a:pt x="3177" y="1182"/>
                    <a:pt x="3159" y="1281"/>
                    <a:pt x="3105" y="1343"/>
                  </a:cubicBezTo>
                  <a:cubicBezTo>
                    <a:pt x="3061" y="1414"/>
                    <a:pt x="2989" y="1459"/>
                    <a:pt x="2909" y="1486"/>
                  </a:cubicBezTo>
                  <a:cubicBezTo>
                    <a:pt x="2873" y="1450"/>
                    <a:pt x="2847" y="1423"/>
                    <a:pt x="2811" y="1388"/>
                  </a:cubicBezTo>
                  <a:cubicBezTo>
                    <a:pt x="2758" y="1325"/>
                    <a:pt x="2695" y="1263"/>
                    <a:pt x="2633" y="1200"/>
                  </a:cubicBezTo>
                  <a:cubicBezTo>
                    <a:pt x="2775" y="1156"/>
                    <a:pt x="2918" y="1093"/>
                    <a:pt x="3043" y="1013"/>
                  </a:cubicBezTo>
                  <a:cubicBezTo>
                    <a:pt x="3070" y="995"/>
                    <a:pt x="3088" y="977"/>
                    <a:pt x="3114" y="968"/>
                  </a:cubicBezTo>
                  <a:close/>
                  <a:moveTo>
                    <a:pt x="2570" y="1218"/>
                  </a:moveTo>
                  <a:cubicBezTo>
                    <a:pt x="2642" y="1281"/>
                    <a:pt x="2713" y="1352"/>
                    <a:pt x="2775" y="1423"/>
                  </a:cubicBezTo>
                  <a:cubicBezTo>
                    <a:pt x="2802" y="1450"/>
                    <a:pt x="2820" y="1477"/>
                    <a:pt x="2847" y="1504"/>
                  </a:cubicBezTo>
                  <a:cubicBezTo>
                    <a:pt x="2784" y="1513"/>
                    <a:pt x="2722" y="1513"/>
                    <a:pt x="2659" y="1513"/>
                  </a:cubicBezTo>
                  <a:cubicBezTo>
                    <a:pt x="2543" y="1495"/>
                    <a:pt x="2454" y="1450"/>
                    <a:pt x="2392" y="1379"/>
                  </a:cubicBezTo>
                  <a:cubicBezTo>
                    <a:pt x="2392" y="1379"/>
                    <a:pt x="2383" y="1370"/>
                    <a:pt x="2383" y="1370"/>
                  </a:cubicBezTo>
                  <a:cubicBezTo>
                    <a:pt x="2401" y="1325"/>
                    <a:pt x="2427" y="1281"/>
                    <a:pt x="2445" y="1245"/>
                  </a:cubicBezTo>
                  <a:cubicBezTo>
                    <a:pt x="2490" y="1236"/>
                    <a:pt x="2534" y="1227"/>
                    <a:pt x="2570" y="1218"/>
                  </a:cubicBezTo>
                  <a:close/>
                  <a:moveTo>
                    <a:pt x="1000" y="1290"/>
                  </a:moveTo>
                  <a:cubicBezTo>
                    <a:pt x="1045" y="1334"/>
                    <a:pt x="1071" y="1405"/>
                    <a:pt x="1063" y="1477"/>
                  </a:cubicBezTo>
                  <a:cubicBezTo>
                    <a:pt x="1045" y="1539"/>
                    <a:pt x="991" y="1593"/>
                    <a:pt x="929" y="1620"/>
                  </a:cubicBezTo>
                  <a:cubicBezTo>
                    <a:pt x="893" y="1530"/>
                    <a:pt x="875" y="1432"/>
                    <a:pt x="884" y="1343"/>
                  </a:cubicBezTo>
                  <a:lnTo>
                    <a:pt x="1000" y="1290"/>
                  </a:lnTo>
                  <a:close/>
                  <a:moveTo>
                    <a:pt x="3587" y="585"/>
                  </a:moveTo>
                  <a:cubicBezTo>
                    <a:pt x="3641" y="647"/>
                    <a:pt x="3703" y="701"/>
                    <a:pt x="3766" y="736"/>
                  </a:cubicBezTo>
                  <a:cubicBezTo>
                    <a:pt x="3783" y="843"/>
                    <a:pt x="3837" y="942"/>
                    <a:pt x="3908" y="1031"/>
                  </a:cubicBezTo>
                  <a:cubicBezTo>
                    <a:pt x="3971" y="1102"/>
                    <a:pt x="4042" y="1156"/>
                    <a:pt x="4114" y="1191"/>
                  </a:cubicBezTo>
                  <a:cubicBezTo>
                    <a:pt x="4114" y="1209"/>
                    <a:pt x="4114" y="1218"/>
                    <a:pt x="4105" y="1227"/>
                  </a:cubicBezTo>
                  <a:cubicBezTo>
                    <a:pt x="4078" y="1298"/>
                    <a:pt x="4060" y="1370"/>
                    <a:pt x="4024" y="1441"/>
                  </a:cubicBezTo>
                  <a:cubicBezTo>
                    <a:pt x="3944" y="1620"/>
                    <a:pt x="3846" y="1744"/>
                    <a:pt x="3712" y="1798"/>
                  </a:cubicBezTo>
                  <a:cubicBezTo>
                    <a:pt x="3694" y="1780"/>
                    <a:pt x="3676" y="1762"/>
                    <a:pt x="3659" y="1744"/>
                  </a:cubicBezTo>
                  <a:cubicBezTo>
                    <a:pt x="3560" y="1664"/>
                    <a:pt x="3471" y="1575"/>
                    <a:pt x="3346" y="1575"/>
                  </a:cubicBezTo>
                  <a:cubicBezTo>
                    <a:pt x="3337" y="1575"/>
                    <a:pt x="3320" y="1575"/>
                    <a:pt x="3311" y="1584"/>
                  </a:cubicBezTo>
                  <a:cubicBezTo>
                    <a:pt x="3239" y="1593"/>
                    <a:pt x="3177" y="1629"/>
                    <a:pt x="3132" y="1691"/>
                  </a:cubicBezTo>
                  <a:cubicBezTo>
                    <a:pt x="3088" y="1655"/>
                    <a:pt x="3052" y="1629"/>
                    <a:pt x="3016" y="1593"/>
                  </a:cubicBezTo>
                  <a:cubicBezTo>
                    <a:pt x="2989" y="1575"/>
                    <a:pt x="2972" y="1548"/>
                    <a:pt x="2945" y="1530"/>
                  </a:cubicBezTo>
                  <a:cubicBezTo>
                    <a:pt x="3025" y="1495"/>
                    <a:pt x="3097" y="1441"/>
                    <a:pt x="3150" y="1379"/>
                  </a:cubicBezTo>
                  <a:cubicBezTo>
                    <a:pt x="3212" y="1298"/>
                    <a:pt x="3239" y="1191"/>
                    <a:pt x="3221" y="1093"/>
                  </a:cubicBezTo>
                  <a:cubicBezTo>
                    <a:pt x="3212" y="1031"/>
                    <a:pt x="3186" y="977"/>
                    <a:pt x="3150" y="933"/>
                  </a:cubicBezTo>
                  <a:cubicBezTo>
                    <a:pt x="3239" y="870"/>
                    <a:pt x="3311" y="808"/>
                    <a:pt x="3391" y="745"/>
                  </a:cubicBezTo>
                  <a:cubicBezTo>
                    <a:pt x="3453" y="692"/>
                    <a:pt x="3516" y="638"/>
                    <a:pt x="3587" y="585"/>
                  </a:cubicBezTo>
                  <a:close/>
                  <a:moveTo>
                    <a:pt x="1384" y="1111"/>
                  </a:moveTo>
                  <a:cubicBezTo>
                    <a:pt x="1464" y="1156"/>
                    <a:pt x="1553" y="1182"/>
                    <a:pt x="1651" y="1209"/>
                  </a:cubicBezTo>
                  <a:lnTo>
                    <a:pt x="1642" y="1263"/>
                  </a:lnTo>
                  <a:lnTo>
                    <a:pt x="1669" y="1218"/>
                  </a:lnTo>
                  <a:cubicBezTo>
                    <a:pt x="1687" y="1218"/>
                    <a:pt x="1714" y="1227"/>
                    <a:pt x="1732" y="1236"/>
                  </a:cubicBezTo>
                  <a:cubicBezTo>
                    <a:pt x="1749" y="1254"/>
                    <a:pt x="1776" y="1272"/>
                    <a:pt x="1803" y="1290"/>
                  </a:cubicBezTo>
                  <a:cubicBezTo>
                    <a:pt x="1851" y="1318"/>
                    <a:pt x="1905" y="1331"/>
                    <a:pt x="1960" y="1331"/>
                  </a:cubicBezTo>
                  <a:cubicBezTo>
                    <a:pt x="2027" y="1331"/>
                    <a:pt x="2096" y="1311"/>
                    <a:pt x="2160" y="1272"/>
                  </a:cubicBezTo>
                  <a:cubicBezTo>
                    <a:pt x="2204" y="1272"/>
                    <a:pt x="2240" y="1272"/>
                    <a:pt x="2276" y="1263"/>
                  </a:cubicBezTo>
                  <a:cubicBezTo>
                    <a:pt x="2285" y="1307"/>
                    <a:pt x="2303" y="1343"/>
                    <a:pt x="2320" y="1379"/>
                  </a:cubicBezTo>
                  <a:cubicBezTo>
                    <a:pt x="2276" y="1468"/>
                    <a:pt x="2240" y="1548"/>
                    <a:pt x="2178" y="1629"/>
                  </a:cubicBezTo>
                  <a:cubicBezTo>
                    <a:pt x="2151" y="1539"/>
                    <a:pt x="2106" y="1468"/>
                    <a:pt x="2035" y="1414"/>
                  </a:cubicBezTo>
                  <a:cubicBezTo>
                    <a:pt x="1968" y="1362"/>
                    <a:pt x="1889" y="1339"/>
                    <a:pt x="1806" y="1339"/>
                  </a:cubicBezTo>
                  <a:cubicBezTo>
                    <a:pt x="1635" y="1339"/>
                    <a:pt x="1450" y="1437"/>
                    <a:pt x="1330" y="1575"/>
                  </a:cubicBezTo>
                  <a:cubicBezTo>
                    <a:pt x="1268" y="1646"/>
                    <a:pt x="1223" y="1727"/>
                    <a:pt x="1178" y="1807"/>
                  </a:cubicBezTo>
                  <a:cubicBezTo>
                    <a:pt x="1116" y="1780"/>
                    <a:pt x="1045" y="1744"/>
                    <a:pt x="982" y="1709"/>
                  </a:cubicBezTo>
                  <a:cubicBezTo>
                    <a:pt x="973" y="1700"/>
                    <a:pt x="964" y="1682"/>
                    <a:pt x="955" y="1673"/>
                  </a:cubicBezTo>
                  <a:cubicBezTo>
                    <a:pt x="1036" y="1637"/>
                    <a:pt x="1098" y="1566"/>
                    <a:pt x="1116" y="1486"/>
                  </a:cubicBezTo>
                  <a:cubicBezTo>
                    <a:pt x="1125" y="1405"/>
                    <a:pt x="1098" y="1325"/>
                    <a:pt x="1054" y="1272"/>
                  </a:cubicBezTo>
                  <a:lnTo>
                    <a:pt x="1384" y="1111"/>
                  </a:lnTo>
                  <a:close/>
                  <a:moveTo>
                    <a:pt x="3324" y="1681"/>
                  </a:moveTo>
                  <a:cubicBezTo>
                    <a:pt x="3382" y="1681"/>
                    <a:pt x="3420" y="1712"/>
                    <a:pt x="3436" y="1736"/>
                  </a:cubicBezTo>
                  <a:cubicBezTo>
                    <a:pt x="3462" y="1762"/>
                    <a:pt x="3480" y="1798"/>
                    <a:pt x="3489" y="1834"/>
                  </a:cubicBezTo>
                  <a:cubicBezTo>
                    <a:pt x="3391" y="1825"/>
                    <a:pt x="3293" y="1789"/>
                    <a:pt x="3204" y="1736"/>
                  </a:cubicBezTo>
                  <a:cubicBezTo>
                    <a:pt x="3230" y="1709"/>
                    <a:pt x="3266" y="1682"/>
                    <a:pt x="3302" y="1682"/>
                  </a:cubicBezTo>
                  <a:cubicBezTo>
                    <a:pt x="3309" y="1681"/>
                    <a:pt x="3317" y="1681"/>
                    <a:pt x="3324" y="1681"/>
                  </a:cubicBezTo>
                  <a:close/>
                  <a:moveTo>
                    <a:pt x="3391" y="1637"/>
                  </a:moveTo>
                  <a:lnTo>
                    <a:pt x="3391" y="1637"/>
                  </a:lnTo>
                  <a:cubicBezTo>
                    <a:pt x="3471" y="1655"/>
                    <a:pt x="3543" y="1718"/>
                    <a:pt x="3623" y="1789"/>
                  </a:cubicBezTo>
                  <a:cubicBezTo>
                    <a:pt x="3632" y="1798"/>
                    <a:pt x="3641" y="1807"/>
                    <a:pt x="3659" y="1816"/>
                  </a:cubicBezTo>
                  <a:cubicBezTo>
                    <a:pt x="3623" y="1834"/>
                    <a:pt x="3578" y="1834"/>
                    <a:pt x="3543" y="1834"/>
                  </a:cubicBezTo>
                  <a:cubicBezTo>
                    <a:pt x="3534" y="1789"/>
                    <a:pt x="3516" y="1736"/>
                    <a:pt x="3480" y="1700"/>
                  </a:cubicBezTo>
                  <a:cubicBezTo>
                    <a:pt x="3453" y="1673"/>
                    <a:pt x="3427" y="1646"/>
                    <a:pt x="3391" y="1637"/>
                  </a:cubicBezTo>
                  <a:close/>
                  <a:moveTo>
                    <a:pt x="1054" y="1807"/>
                  </a:moveTo>
                  <a:cubicBezTo>
                    <a:pt x="1089" y="1825"/>
                    <a:pt x="1116" y="1843"/>
                    <a:pt x="1152" y="1852"/>
                  </a:cubicBezTo>
                  <a:cubicBezTo>
                    <a:pt x="1143" y="1860"/>
                    <a:pt x="1143" y="1869"/>
                    <a:pt x="1134" y="1887"/>
                  </a:cubicBezTo>
                  <a:cubicBezTo>
                    <a:pt x="1107" y="1860"/>
                    <a:pt x="1080" y="1834"/>
                    <a:pt x="1054" y="1807"/>
                  </a:cubicBezTo>
                  <a:close/>
                  <a:moveTo>
                    <a:pt x="1805" y="1393"/>
                  </a:moveTo>
                  <a:cubicBezTo>
                    <a:pt x="1878" y="1393"/>
                    <a:pt x="1948" y="1413"/>
                    <a:pt x="2008" y="1459"/>
                  </a:cubicBezTo>
                  <a:cubicBezTo>
                    <a:pt x="2071" y="1504"/>
                    <a:pt x="2115" y="1584"/>
                    <a:pt x="2142" y="1673"/>
                  </a:cubicBezTo>
                  <a:cubicBezTo>
                    <a:pt x="2133" y="1691"/>
                    <a:pt x="2124" y="1700"/>
                    <a:pt x="2106" y="1709"/>
                  </a:cubicBezTo>
                  <a:cubicBezTo>
                    <a:pt x="1988" y="1827"/>
                    <a:pt x="1809" y="1896"/>
                    <a:pt x="1608" y="1896"/>
                  </a:cubicBezTo>
                  <a:cubicBezTo>
                    <a:pt x="1567" y="1896"/>
                    <a:pt x="1525" y="1893"/>
                    <a:pt x="1482" y="1887"/>
                  </a:cubicBezTo>
                  <a:cubicBezTo>
                    <a:pt x="1402" y="1878"/>
                    <a:pt x="1312" y="1860"/>
                    <a:pt x="1232" y="1825"/>
                  </a:cubicBezTo>
                  <a:cubicBezTo>
                    <a:pt x="1268" y="1744"/>
                    <a:pt x="1321" y="1673"/>
                    <a:pt x="1375" y="1611"/>
                  </a:cubicBezTo>
                  <a:cubicBezTo>
                    <a:pt x="1484" y="1483"/>
                    <a:pt x="1651" y="1393"/>
                    <a:pt x="1805" y="1393"/>
                  </a:cubicBezTo>
                  <a:close/>
                  <a:moveTo>
                    <a:pt x="4167" y="1218"/>
                  </a:moveTo>
                  <a:cubicBezTo>
                    <a:pt x="4266" y="1262"/>
                    <a:pt x="4374" y="1288"/>
                    <a:pt x="4481" y="1288"/>
                  </a:cubicBezTo>
                  <a:cubicBezTo>
                    <a:pt x="4528" y="1288"/>
                    <a:pt x="4576" y="1283"/>
                    <a:pt x="4622" y="1272"/>
                  </a:cubicBezTo>
                  <a:lnTo>
                    <a:pt x="4622" y="1272"/>
                  </a:lnTo>
                  <a:cubicBezTo>
                    <a:pt x="4595" y="1334"/>
                    <a:pt x="4577" y="1397"/>
                    <a:pt x="4568" y="1450"/>
                  </a:cubicBezTo>
                  <a:cubicBezTo>
                    <a:pt x="4551" y="1513"/>
                    <a:pt x="4542" y="1575"/>
                    <a:pt x="4515" y="1629"/>
                  </a:cubicBezTo>
                  <a:cubicBezTo>
                    <a:pt x="4461" y="1753"/>
                    <a:pt x="4345" y="1860"/>
                    <a:pt x="4194" y="1905"/>
                  </a:cubicBezTo>
                  <a:cubicBezTo>
                    <a:pt x="4146" y="1920"/>
                    <a:pt x="4097" y="1927"/>
                    <a:pt x="4047" y="1927"/>
                  </a:cubicBezTo>
                  <a:cubicBezTo>
                    <a:pt x="3949" y="1927"/>
                    <a:pt x="3852" y="1899"/>
                    <a:pt x="3775" y="1852"/>
                  </a:cubicBezTo>
                  <a:cubicBezTo>
                    <a:pt x="3775" y="1843"/>
                    <a:pt x="3766" y="1843"/>
                    <a:pt x="3766" y="1834"/>
                  </a:cubicBezTo>
                  <a:cubicBezTo>
                    <a:pt x="3890" y="1771"/>
                    <a:pt x="3998" y="1646"/>
                    <a:pt x="4078" y="1459"/>
                  </a:cubicBezTo>
                  <a:cubicBezTo>
                    <a:pt x="4105" y="1388"/>
                    <a:pt x="4131" y="1316"/>
                    <a:pt x="4158" y="1245"/>
                  </a:cubicBezTo>
                  <a:cubicBezTo>
                    <a:pt x="4158" y="1236"/>
                    <a:pt x="4167" y="1227"/>
                    <a:pt x="4167" y="1218"/>
                  </a:cubicBezTo>
                  <a:close/>
                  <a:moveTo>
                    <a:pt x="2151" y="1744"/>
                  </a:moveTo>
                  <a:cubicBezTo>
                    <a:pt x="2169" y="1816"/>
                    <a:pt x="2169" y="1887"/>
                    <a:pt x="2160" y="1985"/>
                  </a:cubicBezTo>
                  <a:cubicBezTo>
                    <a:pt x="2080" y="1959"/>
                    <a:pt x="1999" y="1932"/>
                    <a:pt x="1919" y="1923"/>
                  </a:cubicBezTo>
                  <a:cubicBezTo>
                    <a:pt x="1901" y="1923"/>
                    <a:pt x="1874" y="1914"/>
                    <a:pt x="1856" y="1914"/>
                  </a:cubicBezTo>
                  <a:cubicBezTo>
                    <a:pt x="1972" y="1878"/>
                    <a:pt x="2071" y="1825"/>
                    <a:pt x="2151" y="1744"/>
                  </a:cubicBezTo>
                  <a:close/>
                  <a:moveTo>
                    <a:pt x="1205" y="1869"/>
                  </a:moveTo>
                  <a:cubicBezTo>
                    <a:pt x="1286" y="1905"/>
                    <a:pt x="1384" y="1932"/>
                    <a:pt x="1473" y="1941"/>
                  </a:cubicBezTo>
                  <a:lnTo>
                    <a:pt x="1491" y="1941"/>
                  </a:lnTo>
                  <a:cubicBezTo>
                    <a:pt x="1446" y="1959"/>
                    <a:pt x="1402" y="1976"/>
                    <a:pt x="1357" y="2003"/>
                  </a:cubicBezTo>
                  <a:cubicBezTo>
                    <a:pt x="1321" y="1985"/>
                    <a:pt x="1277" y="1968"/>
                    <a:pt x="1241" y="1950"/>
                  </a:cubicBezTo>
                  <a:cubicBezTo>
                    <a:pt x="1214" y="1941"/>
                    <a:pt x="1196" y="1923"/>
                    <a:pt x="1178" y="1914"/>
                  </a:cubicBezTo>
                  <a:cubicBezTo>
                    <a:pt x="1187" y="1905"/>
                    <a:pt x="1196" y="1887"/>
                    <a:pt x="1205" y="1869"/>
                  </a:cubicBezTo>
                  <a:close/>
                  <a:moveTo>
                    <a:pt x="3177" y="1780"/>
                  </a:moveTo>
                  <a:cubicBezTo>
                    <a:pt x="3275" y="1834"/>
                    <a:pt x="3382" y="1878"/>
                    <a:pt x="3489" y="1887"/>
                  </a:cubicBezTo>
                  <a:cubicBezTo>
                    <a:pt x="3489" y="1905"/>
                    <a:pt x="3489" y="1914"/>
                    <a:pt x="3489" y="1932"/>
                  </a:cubicBezTo>
                  <a:cubicBezTo>
                    <a:pt x="3462" y="2039"/>
                    <a:pt x="3364" y="2110"/>
                    <a:pt x="3266" y="2155"/>
                  </a:cubicBezTo>
                  <a:cubicBezTo>
                    <a:pt x="3257" y="2155"/>
                    <a:pt x="3257" y="2146"/>
                    <a:pt x="3257" y="2146"/>
                  </a:cubicBezTo>
                  <a:cubicBezTo>
                    <a:pt x="3186" y="2048"/>
                    <a:pt x="3150" y="1959"/>
                    <a:pt x="3150" y="1878"/>
                  </a:cubicBezTo>
                  <a:cubicBezTo>
                    <a:pt x="3150" y="1843"/>
                    <a:pt x="3159" y="1816"/>
                    <a:pt x="3177" y="1780"/>
                  </a:cubicBezTo>
                  <a:close/>
                  <a:moveTo>
                    <a:pt x="3097" y="1932"/>
                  </a:moveTo>
                  <a:cubicBezTo>
                    <a:pt x="3114" y="2003"/>
                    <a:pt x="3150" y="2083"/>
                    <a:pt x="3212" y="2173"/>
                  </a:cubicBezTo>
                  <a:lnTo>
                    <a:pt x="3204" y="2173"/>
                  </a:lnTo>
                  <a:cubicBezTo>
                    <a:pt x="3168" y="2182"/>
                    <a:pt x="3141" y="2191"/>
                    <a:pt x="3114" y="2191"/>
                  </a:cubicBezTo>
                  <a:cubicBezTo>
                    <a:pt x="3114" y="2182"/>
                    <a:pt x="3105" y="2164"/>
                    <a:pt x="3105" y="2155"/>
                  </a:cubicBezTo>
                  <a:cubicBezTo>
                    <a:pt x="3105" y="2101"/>
                    <a:pt x="3097" y="2039"/>
                    <a:pt x="3097" y="1985"/>
                  </a:cubicBezTo>
                  <a:cubicBezTo>
                    <a:pt x="3097" y="1968"/>
                    <a:pt x="3097" y="1950"/>
                    <a:pt x="3097" y="1932"/>
                  </a:cubicBezTo>
                  <a:close/>
                  <a:moveTo>
                    <a:pt x="2356" y="1423"/>
                  </a:moveTo>
                  <a:cubicBezTo>
                    <a:pt x="2427" y="1495"/>
                    <a:pt x="2534" y="1548"/>
                    <a:pt x="2650" y="1566"/>
                  </a:cubicBezTo>
                  <a:cubicBezTo>
                    <a:pt x="2672" y="1568"/>
                    <a:pt x="2693" y="1570"/>
                    <a:pt x="2715" y="1570"/>
                  </a:cubicBezTo>
                  <a:cubicBezTo>
                    <a:pt x="2774" y="1570"/>
                    <a:pt x="2833" y="1561"/>
                    <a:pt x="2891" y="1548"/>
                  </a:cubicBezTo>
                  <a:cubicBezTo>
                    <a:pt x="2918" y="1575"/>
                    <a:pt x="2945" y="1602"/>
                    <a:pt x="2981" y="1637"/>
                  </a:cubicBezTo>
                  <a:cubicBezTo>
                    <a:pt x="3016" y="1673"/>
                    <a:pt x="3061" y="1700"/>
                    <a:pt x="3105" y="1736"/>
                  </a:cubicBezTo>
                  <a:cubicBezTo>
                    <a:pt x="3061" y="1807"/>
                    <a:pt x="3043" y="1896"/>
                    <a:pt x="3043" y="1985"/>
                  </a:cubicBezTo>
                  <a:cubicBezTo>
                    <a:pt x="3043" y="2039"/>
                    <a:pt x="3052" y="2101"/>
                    <a:pt x="3052" y="2164"/>
                  </a:cubicBezTo>
                  <a:cubicBezTo>
                    <a:pt x="3052" y="2173"/>
                    <a:pt x="3061" y="2182"/>
                    <a:pt x="3061" y="2199"/>
                  </a:cubicBezTo>
                  <a:cubicBezTo>
                    <a:pt x="3044" y="2200"/>
                    <a:pt x="3028" y="2201"/>
                    <a:pt x="3012" y="2201"/>
                  </a:cubicBezTo>
                  <a:cubicBezTo>
                    <a:pt x="2843" y="2201"/>
                    <a:pt x="2683" y="2160"/>
                    <a:pt x="2561" y="2119"/>
                  </a:cubicBezTo>
                  <a:cubicBezTo>
                    <a:pt x="2499" y="2101"/>
                    <a:pt x="2436" y="2075"/>
                    <a:pt x="2374" y="2057"/>
                  </a:cubicBezTo>
                  <a:cubicBezTo>
                    <a:pt x="2320" y="2039"/>
                    <a:pt x="2267" y="2012"/>
                    <a:pt x="2213" y="1994"/>
                  </a:cubicBezTo>
                  <a:lnTo>
                    <a:pt x="2213" y="1985"/>
                  </a:lnTo>
                  <a:cubicBezTo>
                    <a:pt x="2222" y="1869"/>
                    <a:pt x="2213" y="1771"/>
                    <a:pt x="2195" y="1691"/>
                  </a:cubicBezTo>
                  <a:cubicBezTo>
                    <a:pt x="2267" y="1611"/>
                    <a:pt x="2311" y="1521"/>
                    <a:pt x="2356" y="1423"/>
                  </a:cubicBezTo>
                  <a:close/>
                  <a:moveTo>
                    <a:pt x="857" y="1236"/>
                  </a:moveTo>
                  <a:lnTo>
                    <a:pt x="857" y="1236"/>
                  </a:lnTo>
                  <a:cubicBezTo>
                    <a:pt x="848" y="1263"/>
                    <a:pt x="839" y="1281"/>
                    <a:pt x="839" y="1307"/>
                  </a:cubicBezTo>
                  <a:lnTo>
                    <a:pt x="768" y="1343"/>
                  </a:lnTo>
                  <a:cubicBezTo>
                    <a:pt x="750" y="1343"/>
                    <a:pt x="750" y="1361"/>
                    <a:pt x="759" y="1379"/>
                  </a:cubicBezTo>
                  <a:cubicBezTo>
                    <a:pt x="759" y="1385"/>
                    <a:pt x="768" y="1391"/>
                    <a:pt x="780" y="1391"/>
                  </a:cubicBezTo>
                  <a:cubicBezTo>
                    <a:pt x="784" y="1391"/>
                    <a:pt x="790" y="1390"/>
                    <a:pt x="795" y="1388"/>
                  </a:cubicBezTo>
                  <a:lnTo>
                    <a:pt x="831" y="1370"/>
                  </a:lnTo>
                  <a:cubicBezTo>
                    <a:pt x="831" y="1459"/>
                    <a:pt x="839" y="1548"/>
                    <a:pt x="875" y="1629"/>
                  </a:cubicBezTo>
                  <a:cubicBezTo>
                    <a:pt x="871" y="1633"/>
                    <a:pt x="864" y="1635"/>
                    <a:pt x="857" y="1635"/>
                  </a:cubicBezTo>
                  <a:cubicBezTo>
                    <a:pt x="851" y="1635"/>
                    <a:pt x="844" y="1633"/>
                    <a:pt x="839" y="1629"/>
                  </a:cubicBezTo>
                  <a:lnTo>
                    <a:pt x="706" y="1611"/>
                  </a:lnTo>
                  <a:lnTo>
                    <a:pt x="706" y="1611"/>
                  </a:lnTo>
                  <a:lnTo>
                    <a:pt x="822" y="1682"/>
                  </a:lnTo>
                  <a:cubicBezTo>
                    <a:pt x="857" y="1709"/>
                    <a:pt x="902" y="1727"/>
                    <a:pt x="938" y="1753"/>
                  </a:cubicBezTo>
                  <a:cubicBezTo>
                    <a:pt x="982" y="1825"/>
                    <a:pt x="1045" y="1878"/>
                    <a:pt x="1107" y="1932"/>
                  </a:cubicBezTo>
                  <a:cubicBezTo>
                    <a:pt x="1107" y="1941"/>
                    <a:pt x="1107" y="1941"/>
                    <a:pt x="1098" y="1950"/>
                  </a:cubicBezTo>
                  <a:cubicBezTo>
                    <a:pt x="1054" y="2048"/>
                    <a:pt x="1000" y="2137"/>
                    <a:pt x="947" y="2226"/>
                  </a:cubicBezTo>
                  <a:cubicBezTo>
                    <a:pt x="835" y="2389"/>
                    <a:pt x="644" y="2540"/>
                    <a:pt x="454" y="2540"/>
                  </a:cubicBezTo>
                  <a:cubicBezTo>
                    <a:pt x="416" y="2540"/>
                    <a:pt x="377" y="2534"/>
                    <a:pt x="340" y="2521"/>
                  </a:cubicBezTo>
                  <a:cubicBezTo>
                    <a:pt x="224" y="2476"/>
                    <a:pt x="161" y="2387"/>
                    <a:pt x="126" y="2324"/>
                  </a:cubicBezTo>
                  <a:cubicBezTo>
                    <a:pt x="63" y="2199"/>
                    <a:pt x="54" y="2039"/>
                    <a:pt x="108" y="1905"/>
                  </a:cubicBezTo>
                  <a:cubicBezTo>
                    <a:pt x="188" y="1664"/>
                    <a:pt x="402" y="1486"/>
                    <a:pt x="599" y="1352"/>
                  </a:cubicBezTo>
                  <a:cubicBezTo>
                    <a:pt x="679" y="1290"/>
                    <a:pt x="768" y="1245"/>
                    <a:pt x="857" y="1236"/>
                  </a:cubicBezTo>
                  <a:close/>
                  <a:moveTo>
                    <a:pt x="1366" y="2057"/>
                  </a:moveTo>
                  <a:cubicBezTo>
                    <a:pt x="1375" y="2066"/>
                    <a:pt x="1384" y="2066"/>
                    <a:pt x="1393" y="2066"/>
                  </a:cubicBezTo>
                  <a:cubicBezTo>
                    <a:pt x="1517" y="2119"/>
                    <a:pt x="1642" y="2164"/>
                    <a:pt x="1723" y="2271"/>
                  </a:cubicBezTo>
                  <a:cubicBezTo>
                    <a:pt x="1812" y="2396"/>
                    <a:pt x="1785" y="2601"/>
                    <a:pt x="1660" y="2699"/>
                  </a:cubicBezTo>
                  <a:cubicBezTo>
                    <a:pt x="1606" y="2742"/>
                    <a:pt x="1537" y="2763"/>
                    <a:pt x="1469" y="2763"/>
                  </a:cubicBezTo>
                  <a:cubicBezTo>
                    <a:pt x="1381" y="2763"/>
                    <a:pt x="1292" y="2729"/>
                    <a:pt x="1232" y="2663"/>
                  </a:cubicBezTo>
                  <a:cubicBezTo>
                    <a:pt x="1170" y="2601"/>
                    <a:pt x="1143" y="2512"/>
                    <a:pt x="1152" y="2414"/>
                  </a:cubicBezTo>
                  <a:cubicBezTo>
                    <a:pt x="1161" y="2298"/>
                    <a:pt x="1214" y="2182"/>
                    <a:pt x="1303" y="2110"/>
                  </a:cubicBezTo>
                  <a:cubicBezTo>
                    <a:pt x="1321" y="2092"/>
                    <a:pt x="1348" y="2075"/>
                    <a:pt x="1366" y="2057"/>
                  </a:cubicBezTo>
                  <a:close/>
                  <a:moveTo>
                    <a:pt x="2213" y="2057"/>
                  </a:moveTo>
                  <a:cubicBezTo>
                    <a:pt x="2258" y="2075"/>
                    <a:pt x="2311" y="2092"/>
                    <a:pt x="2356" y="2101"/>
                  </a:cubicBezTo>
                  <a:cubicBezTo>
                    <a:pt x="2419" y="2128"/>
                    <a:pt x="2481" y="2146"/>
                    <a:pt x="2543" y="2173"/>
                  </a:cubicBezTo>
                  <a:cubicBezTo>
                    <a:pt x="2666" y="2213"/>
                    <a:pt x="2840" y="2254"/>
                    <a:pt x="3012" y="2254"/>
                  </a:cubicBezTo>
                  <a:cubicBezTo>
                    <a:pt x="3028" y="2254"/>
                    <a:pt x="3044" y="2254"/>
                    <a:pt x="3061" y="2253"/>
                  </a:cubicBezTo>
                  <a:lnTo>
                    <a:pt x="3061" y="2253"/>
                  </a:lnTo>
                  <a:cubicBezTo>
                    <a:pt x="3070" y="2324"/>
                    <a:pt x="3070" y="2396"/>
                    <a:pt x="3052" y="2467"/>
                  </a:cubicBezTo>
                  <a:cubicBezTo>
                    <a:pt x="3007" y="2628"/>
                    <a:pt x="2856" y="2770"/>
                    <a:pt x="2686" y="2788"/>
                  </a:cubicBezTo>
                  <a:cubicBezTo>
                    <a:pt x="2673" y="2790"/>
                    <a:pt x="2659" y="2790"/>
                    <a:pt x="2646" y="2790"/>
                  </a:cubicBezTo>
                  <a:cubicBezTo>
                    <a:pt x="2489" y="2790"/>
                    <a:pt x="2332" y="2696"/>
                    <a:pt x="2258" y="2556"/>
                  </a:cubicBezTo>
                  <a:cubicBezTo>
                    <a:pt x="2178" y="2414"/>
                    <a:pt x="2195" y="2235"/>
                    <a:pt x="2204" y="2066"/>
                  </a:cubicBezTo>
                  <a:cubicBezTo>
                    <a:pt x="2213" y="2057"/>
                    <a:pt x="2213" y="2057"/>
                    <a:pt x="2213" y="2057"/>
                  </a:cubicBezTo>
                  <a:close/>
                  <a:moveTo>
                    <a:pt x="2897" y="1"/>
                  </a:moveTo>
                  <a:cubicBezTo>
                    <a:pt x="2852" y="1"/>
                    <a:pt x="2808" y="8"/>
                    <a:pt x="2766" y="23"/>
                  </a:cubicBezTo>
                  <a:cubicBezTo>
                    <a:pt x="2668" y="58"/>
                    <a:pt x="2588" y="130"/>
                    <a:pt x="2526" y="228"/>
                  </a:cubicBezTo>
                  <a:cubicBezTo>
                    <a:pt x="2321" y="144"/>
                    <a:pt x="2097" y="100"/>
                    <a:pt x="1874" y="100"/>
                  </a:cubicBezTo>
                  <a:cubicBezTo>
                    <a:pt x="1717" y="100"/>
                    <a:pt x="1561" y="121"/>
                    <a:pt x="1410" y="165"/>
                  </a:cubicBezTo>
                  <a:cubicBezTo>
                    <a:pt x="1312" y="192"/>
                    <a:pt x="982" y="308"/>
                    <a:pt x="955" y="585"/>
                  </a:cubicBezTo>
                  <a:cubicBezTo>
                    <a:pt x="947" y="745"/>
                    <a:pt x="1027" y="861"/>
                    <a:pt x="1125" y="951"/>
                  </a:cubicBezTo>
                  <a:cubicBezTo>
                    <a:pt x="1018" y="995"/>
                    <a:pt x="929" y="1084"/>
                    <a:pt x="875" y="1182"/>
                  </a:cubicBezTo>
                  <a:cubicBezTo>
                    <a:pt x="768" y="1182"/>
                    <a:pt x="670" y="1236"/>
                    <a:pt x="572" y="1307"/>
                  </a:cubicBezTo>
                  <a:cubicBezTo>
                    <a:pt x="367" y="1450"/>
                    <a:pt x="144" y="1629"/>
                    <a:pt x="54" y="1887"/>
                  </a:cubicBezTo>
                  <a:cubicBezTo>
                    <a:pt x="1" y="2030"/>
                    <a:pt x="10" y="2208"/>
                    <a:pt x="81" y="2342"/>
                  </a:cubicBezTo>
                  <a:cubicBezTo>
                    <a:pt x="135" y="2458"/>
                    <a:pt x="215" y="2530"/>
                    <a:pt x="322" y="2574"/>
                  </a:cubicBezTo>
                  <a:cubicBezTo>
                    <a:pt x="365" y="2589"/>
                    <a:pt x="408" y="2596"/>
                    <a:pt x="451" y="2596"/>
                  </a:cubicBezTo>
                  <a:cubicBezTo>
                    <a:pt x="662" y="2596"/>
                    <a:pt x="873" y="2432"/>
                    <a:pt x="991" y="2262"/>
                  </a:cubicBezTo>
                  <a:cubicBezTo>
                    <a:pt x="1054" y="2173"/>
                    <a:pt x="1098" y="2066"/>
                    <a:pt x="1152" y="1976"/>
                  </a:cubicBezTo>
                  <a:cubicBezTo>
                    <a:pt x="1152" y="1968"/>
                    <a:pt x="1152" y="1968"/>
                    <a:pt x="1152" y="1968"/>
                  </a:cubicBezTo>
                  <a:cubicBezTo>
                    <a:pt x="1170" y="1976"/>
                    <a:pt x="1196" y="1985"/>
                    <a:pt x="1214" y="1994"/>
                  </a:cubicBezTo>
                  <a:cubicBezTo>
                    <a:pt x="1241" y="2012"/>
                    <a:pt x="1277" y="2021"/>
                    <a:pt x="1303" y="2039"/>
                  </a:cubicBezTo>
                  <a:cubicBezTo>
                    <a:pt x="1294" y="2048"/>
                    <a:pt x="1277" y="2057"/>
                    <a:pt x="1268" y="2066"/>
                  </a:cubicBezTo>
                  <a:cubicBezTo>
                    <a:pt x="1170" y="2146"/>
                    <a:pt x="1107" y="2280"/>
                    <a:pt x="1098" y="2414"/>
                  </a:cubicBezTo>
                  <a:cubicBezTo>
                    <a:pt x="1089" y="2521"/>
                    <a:pt x="1125" y="2619"/>
                    <a:pt x="1187" y="2699"/>
                  </a:cubicBezTo>
                  <a:cubicBezTo>
                    <a:pt x="1257" y="2773"/>
                    <a:pt x="1361" y="2812"/>
                    <a:pt x="1465" y="2812"/>
                  </a:cubicBezTo>
                  <a:cubicBezTo>
                    <a:pt x="1549" y="2812"/>
                    <a:pt x="1632" y="2787"/>
                    <a:pt x="1696" y="2735"/>
                  </a:cubicBezTo>
                  <a:cubicBezTo>
                    <a:pt x="1839" y="2619"/>
                    <a:pt x="1874" y="2387"/>
                    <a:pt x="1767" y="2235"/>
                  </a:cubicBezTo>
                  <a:cubicBezTo>
                    <a:pt x="1687" y="2128"/>
                    <a:pt x="1553" y="2075"/>
                    <a:pt x="1428" y="2030"/>
                  </a:cubicBezTo>
                  <a:cubicBezTo>
                    <a:pt x="1522" y="1986"/>
                    <a:pt x="1633" y="1964"/>
                    <a:pt x="1753" y="1964"/>
                  </a:cubicBezTo>
                  <a:cubicBezTo>
                    <a:pt x="1804" y="1964"/>
                    <a:pt x="1856" y="1968"/>
                    <a:pt x="1910" y="1976"/>
                  </a:cubicBezTo>
                  <a:cubicBezTo>
                    <a:pt x="1999" y="1985"/>
                    <a:pt x="2080" y="2012"/>
                    <a:pt x="2160" y="2039"/>
                  </a:cubicBezTo>
                  <a:cubicBezTo>
                    <a:pt x="2160" y="2048"/>
                    <a:pt x="2160" y="2048"/>
                    <a:pt x="2151" y="2057"/>
                  </a:cubicBezTo>
                  <a:cubicBezTo>
                    <a:pt x="2142" y="2235"/>
                    <a:pt x="2124" y="2422"/>
                    <a:pt x="2204" y="2583"/>
                  </a:cubicBezTo>
                  <a:cubicBezTo>
                    <a:pt x="2294" y="2744"/>
                    <a:pt x="2463" y="2842"/>
                    <a:pt x="2642" y="2842"/>
                  </a:cubicBezTo>
                  <a:lnTo>
                    <a:pt x="2695" y="2842"/>
                  </a:lnTo>
                  <a:cubicBezTo>
                    <a:pt x="2882" y="2815"/>
                    <a:pt x="3052" y="2672"/>
                    <a:pt x="3105" y="2476"/>
                  </a:cubicBezTo>
                  <a:cubicBezTo>
                    <a:pt x="3123" y="2405"/>
                    <a:pt x="3123" y="2324"/>
                    <a:pt x="3114" y="2244"/>
                  </a:cubicBezTo>
                  <a:cubicBezTo>
                    <a:pt x="3150" y="2244"/>
                    <a:pt x="3186" y="2235"/>
                    <a:pt x="3212" y="2226"/>
                  </a:cubicBezTo>
                  <a:cubicBezTo>
                    <a:pt x="3221" y="2226"/>
                    <a:pt x="3230" y="2217"/>
                    <a:pt x="3248" y="2217"/>
                  </a:cubicBezTo>
                  <a:cubicBezTo>
                    <a:pt x="3454" y="2471"/>
                    <a:pt x="3787" y="2626"/>
                    <a:pt x="4116" y="2626"/>
                  </a:cubicBezTo>
                  <a:cubicBezTo>
                    <a:pt x="4157" y="2626"/>
                    <a:pt x="4198" y="2624"/>
                    <a:pt x="4238" y="2619"/>
                  </a:cubicBezTo>
                  <a:cubicBezTo>
                    <a:pt x="4256" y="2619"/>
                    <a:pt x="4265" y="2601"/>
                    <a:pt x="4265" y="2592"/>
                  </a:cubicBezTo>
                  <a:cubicBezTo>
                    <a:pt x="4265" y="2574"/>
                    <a:pt x="4247" y="2565"/>
                    <a:pt x="4238" y="2565"/>
                  </a:cubicBezTo>
                  <a:cubicBezTo>
                    <a:pt x="4196" y="2571"/>
                    <a:pt x="4154" y="2573"/>
                    <a:pt x="4111" y="2573"/>
                  </a:cubicBezTo>
                  <a:cubicBezTo>
                    <a:pt x="3804" y="2573"/>
                    <a:pt x="3498" y="2435"/>
                    <a:pt x="3302" y="2199"/>
                  </a:cubicBezTo>
                  <a:cubicBezTo>
                    <a:pt x="3427" y="2146"/>
                    <a:pt x="3507" y="2057"/>
                    <a:pt x="3543" y="1950"/>
                  </a:cubicBezTo>
                  <a:cubicBezTo>
                    <a:pt x="3543" y="1932"/>
                    <a:pt x="3551" y="1905"/>
                    <a:pt x="3551" y="1887"/>
                  </a:cubicBezTo>
                  <a:cubicBezTo>
                    <a:pt x="3605" y="1887"/>
                    <a:pt x="3650" y="1878"/>
                    <a:pt x="3703" y="1860"/>
                  </a:cubicBezTo>
                  <a:cubicBezTo>
                    <a:pt x="3721" y="1869"/>
                    <a:pt x="3730" y="1887"/>
                    <a:pt x="3748" y="1896"/>
                  </a:cubicBezTo>
                  <a:cubicBezTo>
                    <a:pt x="3829" y="1954"/>
                    <a:pt x="3929" y="1982"/>
                    <a:pt x="4036" y="1982"/>
                  </a:cubicBezTo>
                  <a:cubicBezTo>
                    <a:pt x="4094" y="1982"/>
                    <a:pt x="4153" y="1974"/>
                    <a:pt x="4212" y="1959"/>
                  </a:cubicBezTo>
                  <a:cubicBezTo>
                    <a:pt x="4381" y="1905"/>
                    <a:pt x="4506" y="1798"/>
                    <a:pt x="4568" y="1646"/>
                  </a:cubicBezTo>
                  <a:cubicBezTo>
                    <a:pt x="4595" y="1593"/>
                    <a:pt x="4604" y="1530"/>
                    <a:pt x="4622" y="1468"/>
                  </a:cubicBezTo>
                  <a:cubicBezTo>
                    <a:pt x="4640" y="1388"/>
                    <a:pt x="4658" y="1325"/>
                    <a:pt x="4684" y="1263"/>
                  </a:cubicBezTo>
                  <a:cubicBezTo>
                    <a:pt x="4783" y="1236"/>
                    <a:pt x="4881" y="1174"/>
                    <a:pt x="4952" y="1084"/>
                  </a:cubicBezTo>
                  <a:cubicBezTo>
                    <a:pt x="4961" y="1084"/>
                    <a:pt x="4979" y="1084"/>
                    <a:pt x="4997" y="1075"/>
                  </a:cubicBezTo>
                  <a:cubicBezTo>
                    <a:pt x="5095" y="1058"/>
                    <a:pt x="5193" y="1040"/>
                    <a:pt x="5264" y="968"/>
                  </a:cubicBezTo>
                  <a:cubicBezTo>
                    <a:pt x="5407" y="852"/>
                    <a:pt x="5389" y="629"/>
                    <a:pt x="5291" y="496"/>
                  </a:cubicBezTo>
                  <a:cubicBezTo>
                    <a:pt x="5202" y="371"/>
                    <a:pt x="5059" y="290"/>
                    <a:pt x="4863" y="237"/>
                  </a:cubicBezTo>
                  <a:cubicBezTo>
                    <a:pt x="4747" y="211"/>
                    <a:pt x="4629" y="198"/>
                    <a:pt x="4512" y="198"/>
                  </a:cubicBezTo>
                  <a:cubicBezTo>
                    <a:pt x="4386" y="198"/>
                    <a:pt x="4261" y="213"/>
                    <a:pt x="4140" y="246"/>
                  </a:cubicBezTo>
                  <a:cubicBezTo>
                    <a:pt x="4105" y="246"/>
                    <a:pt x="4069" y="246"/>
                    <a:pt x="4042" y="255"/>
                  </a:cubicBezTo>
                  <a:cubicBezTo>
                    <a:pt x="3989" y="264"/>
                    <a:pt x="3935" y="290"/>
                    <a:pt x="3890" y="335"/>
                  </a:cubicBezTo>
                  <a:cubicBezTo>
                    <a:pt x="3846" y="353"/>
                    <a:pt x="3792" y="380"/>
                    <a:pt x="3748" y="406"/>
                  </a:cubicBezTo>
                  <a:cubicBezTo>
                    <a:pt x="3694" y="442"/>
                    <a:pt x="3641" y="478"/>
                    <a:pt x="3587" y="513"/>
                  </a:cubicBezTo>
                  <a:cubicBezTo>
                    <a:pt x="3560" y="478"/>
                    <a:pt x="3525" y="442"/>
                    <a:pt x="3498" y="397"/>
                  </a:cubicBezTo>
                  <a:cubicBezTo>
                    <a:pt x="3427" y="317"/>
                    <a:pt x="3355" y="228"/>
                    <a:pt x="3275" y="157"/>
                  </a:cubicBezTo>
                  <a:cubicBezTo>
                    <a:pt x="3152" y="53"/>
                    <a:pt x="301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54;p61">
              <a:extLst>
                <a:ext uri="{FF2B5EF4-FFF2-40B4-BE49-F238E27FC236}">
                  <a16:creationId xmlns:a16="http://schemas.microsoft.com/office/drawing/2014/main" id="{B8CF504A-78CF-D66E-E136-D277AEA3C609}"/>
                </a:ext>
              </a:extLst>
            </p:cNvPr>
            <p:cNvSpPr/>
            <p:nvPr/>
          </p:nvSpPr>
          <p:spPr>
            <a:xfrm>
              <a:off x="4010044" y="4671848"/>
              <a:ext cx="742133" cy="39585"/>
            </a:xfrm>
            <a:custGeom>
              <a:avLst/>
              <a:gdLst/>
              <a:ahLst/>
              <a:cxnLst/>
              <a:rect l="l" t="t" r="r" b="b"/>
              <a:pathLst>
                <a:path w="7218" h="385" extrusionOk="0">
                  <a:moveTo>
                    <a:pt x="3605" y="1"/>
                  </a:moveTo>
                  <a:cubicBezTo>
                    <a:pt x="1615" y="1"/>
                    <a:pt x="1" y="81"/>
                    <a:pt x="1" y="188"/>
                  </a:cubicBezTo>
                  <a:cubicBezTo>
                    <a:pt x="1" y="295"/>
                    <a:pt x="1615" y="384"/>
                    <a:pt x="3605" y="384"/>
                  </a:cubicBezTo>
                  <a:cubicBezTo>
                    <a:pt x="5603" y="384"/>
                    <a:pt x="7218" y="295"/>
                    <a:pt x="7218" y="188"/>
                  </a:cubicBezTo>
                  <a:cubicBezTo>
                    <a:pt x="7218" y="81"/>
                    <a:pt x="5603" y="1"/>
                    <a:pt x="3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55;p61">
              <a:extLst>
                <a:ext uri="{FF2B5EF4-FFF2-40B4-BE49-F238E27FC236}">
                  <a16:creationId xmlns:a16="http://schemas.microsoft.com/office/drawing/2014/main" id="{7C7517DA-E221-B403-CC7C-D0C8F865154B}"/>
                </a:ext>
              </a:extLst>
            </p:cNvPr>
            <p:cNvSpPr/>
            <p:nvPr/>
          </p:nvSpPr>
          <p:spPr>
            <a:xfrm>
              <a:off x="4106381" y="2897267"/>
              <a:ext cx="194530" cy="658543"/>
            </a:xfrm>
            <a:custGeom>
              <a:avLst/>
              <a:gdLst/>
              <a:ahLst/>
              <a:cxnLst/>
              <a:rect l="l" t="t" r="r" b="b"/>
              <a:pathLst>
                <a:path w="1892" h="6405" extrusionOk="0">
                  <a:moveTo>
                    <a:pt x="695" y="1"/>
                  </a:moveTo>
                  <a:cubicBezTo>
                    <a:pt x="439" y="1"/>
                    <a:pt x="191" y="215"/>
                    <a:pt x="99" y="463"/>
                  </a:cubicBezTo>
                  <a:cubicBezTo>
                    <a:pt x="0" y="748"/>
                    <a:pt x="36" y="1069"/>
                    <a:pt x="81" y="1373"/>
                  </a:cubicBezTo>
                  <a:cubicBezTo>
                    <a:pt x="232" y="2443"/>
                    <a:pt x="393" y="3505"/>
                    <a:pt x="545" y="4575"/>
                  </a:cubicBezTo>
                  <a:cubicBezTo>
                    <a:pt x="545" y="4575"/>
                    <a:pt x="500" y="5102"/>
                    <a:pt x="491" y="5869"/>
                  </a:cubicBezTo>
                  <a:cubicBezTo>
                    <a:pt x="491" y="5985"/>
                    <a:pt x="491" y="6101"/>
                    <a:pt x="491" y="6226"/>
                  </a:cubicBezTo>
                  <a:cubicBezTo>
                    <a:pt x="830" y="6324"/>
                    <a:pt x="1178" y="6386"/>
                    <a:pt x="1517" y="6404"/>
                  </a:cubicBezTo>
                  <a:lnTo>
                    <a:pt x="1892" y="4513"/>
                  </a:lnTo>
                  <a:lnTo>
                    <a:pt x="1196" y="1613"/>
                  </a:lnTo>
                  <a:lnTo>
                    <a:pt x="812" y="17"/>
                  </a:lnTo>
                  <a:cubicBezTo>
                    <a:pt x="773" y="6"/>
                    <a:pt x="734" y="1"/>
                    <a:pt x="69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56;p61">
              <a:extLst>
                <a:ext uri="{FF2B5EF4-FFF2-40B4-BE49-F238E27FC236}">
                  <a16:creationId xmlns:a16="http://schemas.microsoft.com/office/drawing/2014/main" id="{375542E4-1284-DC93-DC1B-867A127D57AA}"/>
                </a:ext>
              </a:extLst>
            </p:cNvPr>
            <p:cNvSpPr/>
            <p:nvPr/>
          </p:nvSpPr>
          <p:spPr>
            <a:xfrm>
              <a:off x="4156863" y="3537288"/>
              <a:ext cx="105490" cy="194530"/>
            </a:xfrm>
            <a:custGeom>
              <a:avLst/>
              <a:gdLst/>
              <a:ahLst/>
              <a:cxnLst/>
              <a:rect l="l" t="t" r="r" b="b"/>
              <a:pathLst>
                <a:path w="1026" h="1892" extrusionOk="0">
                  <a:moveTo>
                    <a:pt x="0" y="1"/>
                  </a:moveTo>
                  <a:cubicBezTo>
                    <a:pt x="0" y="500"/>
                    <a:pt x="18" y="1080"/>
                    <a:pt x="62" y="1669"/>
                  </a:cubicBezTo>
                  <a:lnTo>
                    <a:pt x="669" y="1892"/>
                  </a:lnTo>
                  <a:lnTo>
                    <a:pt x="1026" y="179"/>
                  </a:lnTo>
                  <a:cubicBezTo>
                    <a:pt x="687" y="161"/>
                    <a:pt x="339" y="99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57;p61">
              <a:extLst>
                <a:ext uri="{FF2B5EF4-FFF2-40B4-BE49-F238E27FC236}">
                  <a16:creationId xmlns:a16="http://schemas.microsoft.com/office/drawing/2014/main" id="{0C221ABE-2988-B7B7-94E1-E28F2E77DB54}"/>
                </a:ext>
              </a:extLst>
            </p:cNvPr>
            <p:cNvSpPr/>
            <p:nvPr/>
          </p:nvSpPr>
          <p:spPr>
            <a:xfrm>
              <a:off x="4163238" y="3690482"/>
              <a:ext cx="98293" cy="131709"/>
            </a:xfrm>
            <a:custGeom>
              <a:avLst/>
              <a:gdLst/>
              <a:ahLst/>
              <a:cxnLst/>
              <a:rect l="l" t="t" r="r" b="b"/>
              <a:pathLst>
                <a:path w="956" h="1281" extrusionOk="0">
                  <a:moveTo>
                    <a:pt x="250" y="0"/>
                  </a:moveTo>
                  <a:lnTo>
                    <a:pt x="0" y="170"/>
                  </a:lnTo>
                  <a:cubicBezTo>
                    <a:pt x="54" y="473"/>
                    <a:pt x="134" y="777"/>
                    <a:pt x="250" y="1062"/>
                  </a:cubicBezTo>
                  <a:cubicBezTo>
                    <a:pt x="286" y="1142"/>
                    <a:pt x="322" y="1231"/>
                    <a:pt x="402" y="1267"/>
                  </a:cubicBezTo>
                  <a:cubicBezTo>
                    <a:pt x="422" y="1276"/>
                    <a:pt x="444" y="1280"/>
                    <a:pt x="466" y="1280"/>
                  </a:cubicBezTo>
                  <a:cubicBezTo>
                    <a:pt x="531" y="1280"/>
                    <a:pt x="601" y="1247"/>
                    <a:pt x="661" y="1214"/>
                  </a:cubicBezTo>
                  <a:cubicBezTo>
                    <a:pt x="777" y="1160"/>
                    <a:pt x="893" y="1089"/>
                    <a:pt x="928" y="964"/>
                  </a:cubicBezTo>
                  <a:cubicBezTo>
                    <a:pt x="955" y="857"/>
                    <a:pt x="910" y="741"/>
                    <a:pt x="857" y="652"/>
                  </a:cubicBezTo>
                  <a:cubicBezTo>
                    <a:pt x="714" y="384"/>
                    <a:pt x="500" y="161"/>
                    <a:pt x="250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58;p61">
              <a:extLst>
                <a:ext uri="{FF2B5EF4-FFF2-40B4-BE49-F238E27FC236}">
                  <a16:creationId xmlns:a16="http://schemas.microsoft.com/office/drawing/2014/main" id="{D6C4EE7D-3018-BB37-4BCA-5AA1A4B2B511}"/>
                </a:ext>
              </a:extLst>
            </p:cNvPr>
            <p:cNvSpPr/>
            <p:nvPr/>
          </p:nvSpPr>
          <p:spPr>
            <a:xfrm>
              <a:off x="4196242" y="3806046"/>
              <a:ext cx="76290" cy="41332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43" y="0"/>
                  </a:moveTo>
                  <a:lnTo>
                    <a:pt x="1" y="81"/>
                  </a:lnTo>
                  <a:cubicBezTo>
                    <a:pt x="72" y="188"/>
                    <a:pt x="143" y="295"/>
                    <a:pt x="215" y="402"/>
                  </a:cubicBezTo>
                  <a:lnTo>
                    <a:pt x="527" y="402"/>
                  </a:lnTo>
                  <a:cubicBezTo>
                    <a:pt x="589" y="348"/>
                    <a:pt x="679" y="295"/>
                    <a:pt x="741" y="241"/>
                  </a:cubicBezTo>
                  <a:cubicBezTo>
                    <a:pt x="713" y="220"/>
                    <a:pt x="676" y="210"/>
                    <a:pt x="639" y="210"/>
                  </a:cubicBezTo>
                  <a:cubicBezTo>
                    <a:pt x="582" y="210"/>
                    <a:pt x="524" y="234"/>
                    <a:pt x="491" y="277"/>
                  </a:cubicBezTo>
                  <a:cubicBezTo>
                    <a:pt x="447" y="259"/>
                    <a:pt x="375" y="268"/>
                    <a:pt x="331" y="259"/>
                  </a:cubicBezTo>
                  <a:cubicBezTo>
                    <a:pt x="277" y="170"/>
                    <a:pt x="197" y="81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59;p61">
              <a:extLst>
                <a:ext uri="{FF2B5EF4-FFF2-40B4-BE49-F238E27FC236}">
                  <a16:creationId xmlns:a16="http://schemas.microsoft.com/office/drawing/2014/main" id="{C62A24A1-297A-925D-8A27-A0DA8E094285}"/>
                </a:ext>
              </a:extLst>
            </p:cNvPr>
            <p:cNvSpPr/>
            <p:nvPr/>
          </p:nvSpPr>
          <p:spPr>
            <a:xfrm>
              <a:off x="4210019" y="3787745"/>
              <a:ext cx="76187" cy="41332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143" y="0"/>
                  </a:moveTo>
                  <a:lnTo>
                    <a:pt x="0" y="80"/>
                  </a:lnTo>
                  <a:cubicBezTo>
                    <a:pt x="72" y="187"/>
                    <a:pt x="143" y="294"/>
                    <a:pt x="206" y="401"/>
                  </a:cubicBezTo>
                  <a:lnTo>
                    <a:pt x="527" y="401"/>
                  </a:lnTo>
                  <a:cubicBezTo>
                    <a:pt x="589" y="348"/>
                    <a:pt x="678" y="294"/>
                    <a:pt x="741" y="241"/>
                  </a:cubicBezTo>
                  <a:cubicBezTo>
                    <a:pt x="712" y="223"/>
                    <a:pt x="675" y="214"/>
                    <a:pt x="637" y="214"/>
                  </a:cubicBezTo>
                  <a:cubicBezTo>
                    <a:pt x="580" y="214"/>
                    <a:pt x="523" y="234"/>
                    <a:pt x="491" y="277"/>
                  </a:cubicBezTo>
                  <a:cubicBezTo>
                    <a:pt x="447" y="268"/>
                    <a:pt x="375" y="268"/>
                    <a:pt x="331" y="259"/>
                  </a:cubicBezTo>
                  <a:cubicBezTo>
                    <a:pt x="277" y="170"/>
                    <a:pt x="197" y="8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0;p61">
              <a:extLst>
                <a:ext uri="{FF2B5EF4-FFF2-40B4-BE49-F238E27FC236}">
                  <a16:creationId xmlns:a16="http://schemas.microsoft.com/office/drawing/2014/main" id="{52E86D76-1531-E38B-DB93-31669B9FE623}"/>
                </a:ext>
              </a:extLst>
            </p:cNvPr>
            <p:cNvSpPr/>
            <p:nvPr/>
          </p:nvSpPr>
          <p:spPr>
            <a:xfrm>
              <a:off x="4213720" y="3771192"/>
              <a:ext cx="76187" cy="42258"/>
            </a:xfrm>
            <a:custGeom>
              <a:avLst/>
              <a:gdLst/>
              <a:ahLst/>
              <a:cxnLst/>
              <a:rect l="l" t="t" r="r" b="b"/>
              <a:pathLst>
                <a:path w="741" h="411" extrusionOk="0">
                  <a:moveTo>
                    <a:pt x="143" y="0"/>
                  </a:moveTo>
                  <a:lnTo>
                    <a:pt x="0" y="81"/>
                  </a:lnTo>
                  <a:cubicBezTo>
                    <a:pt x="72" y="197"/>
                    <a:pt x="143" y="304"/>
                    <a:pt x="205" y="411"/>
                  </a:cubicBezTo>
                  <a:cubicBezTo>
                    <a:pt x="259" y="406"/>
                    <a:pt x="312" y="406"/>
                    <a:pt x="366" y="406"/>
                  </a:cubicBezTo>
                  <a:cubicBezTo>
                    <a:pt x="419" y="406"/>
                    <a:pt x="473" y="406"/>
                    <a:pt x="526" y="402"/>
                  </a:cubicBezTo>
                  <a:cubicBezTo>
                    <a:pt x="589" y="357"/>
                    <a:pt x="678" y="295"/>
                    <a:pt x="741" y="250"/>
                  </a:cubicBezTo>
                  <a:cubicBezTo>
                    <a:pt x="710" y="227"/>
                    <a:pt x="670" y="216"/>
                    <a:pt x="629" y="216"/>
                  </a:cubicBezTo>
                  <a:cubicBezTo>
                    <a:pt x="575" y="216"/>
                    <a:pt x="521" y="236"/>
                    <a:pt x="491" y="277"/>
                  </a:cubicBezTo>
                  <a:cubicBezTo>
                    <a:pt x="437" y="268"/>
                    <a:pt x="375" y="268"/>
                    <a:pt x="330" y="259"/>
                  </a:cubicBezTo>
                  <a:cubicBezTo>
                    <a:pt x="277" y="179"/>
                    <a:pt x="196" y="90"/>
                    <a:pt x="143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1;p61">
              <a:extLst>
                <a:ext uri="{FF2B5EF4-FFF2-40B4-BE49-F238E27FC236}">
                  <a16:creationId xmlns:a16="http://schemas.microsoft.com/office/drawing/2014/main" id="{08C433AD-1C16-2CC1-E887-235A81B78A59}"/>
                </a:ext>
              </a:extLst>
            </p:cNvPr>
            <p:cNvSpPr/>
            <p:nvPr/>
          </p:nvSpPr>
          <p:spPr>
            <a:xfrm>
              <a:off x="4218244" y="3754638"/>
              <a:ext cx="76290" cy="42361"/>
            </a:xfrm>
            <a:custGeom>
              <a:avLst/>
              <a:gdLst/>
              <a:ahLst/>
              <a:cxnLst/>
              <a:rect l="l" t="t" r="r" b="b"/>
              <a:pathLst>
                <a:path w="742" h="412" extrusionOk="0">
                  <a:moveTo>
                    <a:pt x="143" y="1"/>
                  </a:moveTo>
                  <a:lnTo>
                    <a:pt x="1" y="81"/>
                  </a:lnTo>
                  <a:cubicBezTo>
                    <a:pt x="72" y="188"/>
                    <a:pt x="143" y="304"/>
                    <a:pt x="215" y="411"/>
                  </a:cubicBezTo>
                  <a:cubicBezTo>
                    <a:pt x="264" y="407"/>
                    <a:pt x="315" y="407"/>
                    <a:pt x="368" y="407"/>
                  </a:cubicBezTo>
                  <a:cubicBezTo>
                    <a:pt x="420" y="407"/>
                    <a:pt x="474" y="407"/>
                    <a:pt x="527" y="402"/>
                  </a:cubicBezTo>
                  <a:cubicBezTo>
                    <a:pt x="590" y="358"/>
                    <a:pt x="679" y="295"/>
                    <a:pt x="741" y="251"/>
                  </a:cubicBezTo>
                  <a:cubicBezTo>
                    <a:pt x="711" y="228"/>
                    <a:pt x="670" y="216"/>
                    <a:pt x="630" y="216"/>
                  </a:cubicBezTo>
                  <a:cubicBezTo>
                    <a:pt x="576" y="216"/>
                    <a:pt x="522" y="237"/>
                    <a:pt x="491" y="277"/>
                  </a:cubicBezTo>
                  <a:cubicBezTo>
                    <a:pt x="447" y="268"/>
                    <a:pt x="375" y="268"/>
                    <a:pt x="331" y="260"/>
                  </a:cubicBezTo>
                  <a:cubicBezTo>
                    <a:pt x="277" y="170"/>
                    <a:pt x="197" y="90"/>
                    <a:pt x="143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62;p61">
              <a:extLst>
                <a:ext uri="{FF2B5EF4-FFF2-40B4-BE49-F238E27FC236}">
                  <a16:creationId xmlns:a16="http://schemas.microsoft.com/office/drawing/2014/main" id="{E0465DC8-43BB-202C-0A94-360BFE57FBD6}"/>
                </a:ext>
              </a:extLst>
            </p:cNvPr>
            <p:cNvSpPr/>
            <p:nvPr/>
          </p:nvSpPr>
          <p:spPr>
            <a:xfrm>
              <a:off x="4205906" y="3727804"/>
              <a:ext cx="18918" cy="59120"/>
            </a:xfrm>
            <a:custGeom>
              <a:avLst/>
              <a:gdLst/>
              <a:ahLst/>
              <a:cxnLst/>
              <a:rect l="l" t="t" r="r" b="b"/>
              <a:pathLst>
                <a:path w="184" h="575" extrusionOk="0">
                  <a:moveTo>
                    <a:pt x="38" y="1"/>
                  </a:moveTo>
                  <a:cubicBezTo>
                    <a:pt x="20" y="1"/>
                    <a:pt x="1" y="20"/>
                    <a:pt x="14" y="39"/>
                  </a:cubicBezTo>
                  <a:cubicBezTo>
                    <a:pt x="121" y="182"/>
                    <a:pt x="121" y="387"/>
                    <a:pt x="14" y="529"/>
                  </a:cubicBezTo>
                  <a:cubicBezTo>
                    <a:pt x="0" y="550"/>
                    <a:pt x="17" y="575"/>
                    <a:pt x="34" y="575"/>
                  </a:cubicBezTo>
                  <a:cubicBezTo>
                    <a:pt x="39" y="575"/>
                    <a:pt x="45" y="572"/>
                    <a:pt x="49" y="565"/>
                  </a:cubicBezTo>
                  <a:cubicBezTo>
                    <a:pt x="174" y="405"/>
                    <a:pt x="183" y="173"/>
                    <a:pt x="58" y="12"/>
                  </a:cubicBezTo>
                  <a:cubicBezTo>
                    <a:pt x="53" y="4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63;p61">
              <a:extLst>
                <a:ext uri="{FF2B5EF4-FFF2-40B4-BE49-F238E27FC236}">
                  <a16:creationId xmlns:a16="http://schemas.microsoft.com/office/drawing/2014/main" id="{AECEEF1F-BB49-7F84-3248-B69621580825}"/>
                </a:ext>
              </a:extLst>
            </p:cNvPr>
            <p:cNvSpPr/>
            <p:nvPr/>
          </p:nvSpPr>
          <p:spPr>
            <a:xfrm>
              <a:off x="4206009" y="3782501"/>
              <a:ext cx="15114" cy="53259"/>
            </a:xfrm>
            <a:custGeom>
              <a:avLst/>
              <a:gdLst/>
              <a:ahLst/>
              <a:cxnLst/>
              <a:rect l="l" t="t" r="r" b="b"/>
              <a:pathLst>
                <a:path w="147" h="518" extrusionOk="0">
                  <a:moveTo>
                    <a:pt x="40" y="0"/>
                  </a:moveTo>
                  <a:cubicBezTo>
                    <a:pt x="23" y="0"/>
                    <a:pt x="0" y="23"/>
                    <a:pt x="13" y="42"/>
                  </a:cubicBezTo>
                  <a:cubicBezTo>
                    <a:pt x="75" y="176"/>
                    <a:pt x="93" y="336"/>
                    <a:pt x="75" y="488"/>
                  </a:cubicBezTo>
                  <a:cubicBezTo>
                    <a:pt x="70" y="504"/>
                    <a:pt x="87" y="517"/>
                    <a:pt x="103" y="517"/>
                  </a:cubicBezTo>
                  <a:cubicBezTo>
                    <a:pt x="114" y="517"/>
                    <a:pt x="125" y="511"/>
                    <a:pt x="129" y="497"/>
                  </a:cubicBezTo>
                  <a:cubicBezTo>
                    <a:pt x="147" y="336"/>
                    <a:pt x="129" y="167"/>
                    <a:pt x="57" y="15"/>
                  </a:cubicBezTo>
                  <a:cubicBezTo>
                    <a:pt x="55" y="5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64;p61">
              <a:extLst>
                <a:ext uri="{FF2B5EF4-FFF2-40B4-BE49-F238E27FC236}">
                  <a16:creationId xmlns:a16="http://schemas.microsoft.com/office/drawing/2014/main" id="{54AC6A2F-3CC6-1E50-8247-62C3F73E97DF}"/>
                </a:ext>
              </a:extLst>
            </p:cNvPr>
            <p:cNvSpPr/>
            <p:nvPr/>
          </p:nvSpPr>
          <p:spPr>
            <a:xfrm>
              <a:off x="4361362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65;p61">
              <a:extLst>
                <a:ext uri="{FF2B5EF4-FFF2-40B4-BE49-F238E27FC236}">
                  <a16:creationId xmlns:a16="http://schemas.microsoft.com/office/drawing/2014/main" id="{6C978048-E0C1-7902-37A0-239DF1D948A3}"/>
                </a:ext>
              </a:extLst>
            </p:cNvPr>
            <p:cNvSpPr/>
            <p:nvPr/>
          </p:nvSpPr>
          <p:spPr>
            <a:xfrm>
              <a:off x="421464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66;p61">
              <a:extLst>
                <a:ext uri="{FF2B5EF4-FFF2-40B4-BE49-F238E27FC236}">
                  <a16:creationId xmlns:a16="http://schemas.microsoft.com/office/drawing/2014/main" id="{DEC01BE2-25F5-C7D1-3B2B-F515D553D778}"/>
                </a:ext>
              </a:extLst>
            </p:cNvPr>
            <p:cNvSpPr/>
            <p:nvPr/>
          </p:nvSpPr>
          <p:spPr>
            <a:xfrm>
              <a:off x="421186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67;p61">
              <a:extLst>
                <a:ext uri="{FF2B5EF4-FFF2-40B4-BE49-F238E27FC236}">
                  <a16:creationId xmlns:a16="http://schemas.microsoft.com/office/drawing/2014/main" id="{626B51F1-98D1-B4D8-CAB6-AB3B6BC61C86}"/>
                </a:ext>
              </a:extLst>
            </p:cNvPr>
            <p:cNvSpPr/>
            <p:nvPr/>
          </p:nvSpPr>
          <p:spPr>
            <a:xfrm>
              <a:off x="4194391" y="3482282"/>
              <a:ext cx="300020" cy="1087906"/>
            </a:xfrm>
            <a:custGeom>
              <a:avLst/>
              <a:gdLst/>
              <a:ahLst/>
              <a:cxnLst/>
              <a:rect l="l" t="t" r="r" b="b"/>
              <a:pathLst>
                <a:path w="2918" h="10581" extrusionOk="0">
                  <a:moveTo>
                    <a:pt x="2659" y="0"/>
                  </a:moveTo>
                  <a:lnTo>
                    <a:pt x="732" y="161"/>
                  </a:lnTo>
                  <a:cubicBezTo>
                    <a:pt x="732" y="161"/>
                    <a:pt x="1" y="4898"/>
                    <a:pt x="1455" y="10581"/>
                  </a:cubicBezTo>
                  <a:lnTo>
                    <a:pt x="2392" y="10572"/>
                  </a:lnTo>
                  <a:cubicBezTo>
                    <a:pt x="2392" y="10572"/>
                    <a:pt x="2918" y="5353"/>
                    <a:pt x="2615" y="3114"/>
                  </a:cubicBezTo>
                  <a:cubicBezTo>
                    <a:pt x="2418" y="1704"/>
                    <a:pt x="2659" y="0"/>
                    <a:pt x="2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68;p61">
              <a:extLst>
                <a:ext uri="{FF2B5EF4-FFF2-40B4-BE49-F238E27FC236}">
                  <a16:creationId xmlns:a16="http://schemas.microsoft.com/office/drawing/2014/main" id="{874954B5-9FCD-6461-2BD4-50BDB3D8B226}"/>
                </a:ext>
              </a:extLst>
            </p:cNvPr>
            <p:cNvSpPr/>
            <p:nvPr/>
          </p:nvSpPr>
          <p:spPr>
            <a:xfrm>
              <a:off x="4477851" y="4565538"/>
              <a:ext cx="62513" cy="34032"/>
            </a:xfrm>
            <a:custGeom>
              <a:avLst/>
              <a:gdLst/>
              <a:ahLst/>
              <a:cxnLst/>
              <a:rect l="l" t="t" r="r" b="b"/>
              <a:pathLst>
                <a:path w="608" h="331" extrusionOk="0">
                  <a:moveTo>
                    <a:pt x="0" y="0"/>
                  </a:moveTo>
                  <a:lnTo>
                    <a:pt x="27" y="330"/>
                  </a:lnTo>
                  <a:lnTo>
                    <a:pt x="607" y="330"/>
                  </a:lnTo>
                  <a:cubicBezTo>
                    <a:pt x="607" y="223"/>
                    <a:pt x="607" y="116"/>
                    <a:pt x="607" y="0"/>
                  </a:cubicBezTo>
                  <a:close/>
                </a:path>
              </a:pathLst>
            </a:custGeom>
            <a:solidFill>
              <a:srgbClr val="783C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69;p61">
              <a:extLst>
                <a:ext uri="{FF2B5EF4-FFF2-40B4-BE49-F238E27FC236}">
                  <a16:creationId xmlns:a16="http://schemas.microsoft.com/office/drawing/2014/main" id="{EFF60B01-49CA-E865-DA57-BBE49D5CD07E}"/>
                </a:ext>
              </a:extLst>
            </p:cNvPr>
            <p:cNvSpPr/>
            <p:nvPr/>
          </p:nvSpPr>
          <p:spPr>
            <a:xfrm>
              <a:off x="4331135" y="4592064"/>
              <a:ext cx="229385" cy="84516"/>
            </a:xfrm>
            <a:custGeom>
              <a:avLst/>
              <a:gdLst/>
              <a:ahLst/>
              <a:cxnLst/>
              <a:rect l="l" t="t" r="r" b="b"/>
              <a:pathLst>
                <a:path w="2231" h="822" extrusionOk="0">
                  <a:moveTo>
                    <a:pt x="1392" y="1"/>
                  </a:moveTo>
                  <a:cubicBezTo>
                    <a:pt x="1204" y="233"/>
                    <a:pt x="71" y="518"/>
                    <a:pt x="0" y="821"/>
                  </a:cubicBezTo>
                  <a:lnTo>
                    <a:pt x="2230" y="821"/>
                  </a:lnTo>
                  <a:cubicBezTo>
                    <a:pt x="2204" y="554"/>
                    <a:pt x="2159" y="286"/>
                    <a:pt x="2070" y="27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70;p61">
              <a:extLst>
                <a:ext uri="{FF2B5EF4-FFF2-40B4-BE49-F238E27FC236}">
                  <a16:creationId xmlns:a16="http://schemas.microsoft.com/office/drawing/2014/main" id="{F9B1D023-1838-ED4D-AFDD-813572BD1295}"/>
                </a:ext>
              </a:extLst>
            </p:cNvPr>
            <p:cNvSpPr/>
            <p:nvPr/>
          </p:nvSpPr>
          <p:spPr>
            <a:xfrm>
              <a:off x="4328359" y="4676475"/>
              <a:ext cx="233086" cy="18404"/>
            </a:xfrm>
            <a:custGeom>
              <a:avLst/>
              <a:gdLst/>
              <a:ahLst/>
              <a:cxnLst/>
              <a:rect l="l" t="t" r="r" b="b"/>
              <a:pathLst>
                <a:path w="2267" h="179" extrusionOk="0">
                  <a:moveTo>
                    <a:pt x="27" y="0"/>
                  </a:moveTo>
                  <a:cubicBezTo>
                    <a:pt x="27" y="36"/>
                    <a:pt x="18" y="63"/>
                    <a:pt x="9" y="90"/>
                  </a:cubicBezTo>
                  <a:cubicBezTo>
                    <a:pt x="0" y="134"/>
                    <a:pt x="36" y="179"/>
                    <a:pt x="72" y="179"/>
                  </a:cubicBezTo>
                  <a:lnTo>
                    <a:pt x="2204" y="179"/>
                  </a:lnTo>
                  <a:cubicBezTo>
                    <a:pt x="2239" y="179"/>
                    <a:pt x="2266" y="143"/>
                    <a:pt x="2266" y="99"/>
                  </a:cubicBezTo>
                  <a:cubicBezTo>
                    <a:pt x="2266" y="72"/>
                    <a:pt x="2257" y="36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71;p61">
              <a:extLst>
                <a:ext uri="{FF2B5EF4-FFF2-40B4-BE49-F238E27FC236}">
                  <a16:creationId xmlns:a16="http://schemas.microsoft.com/office/drawing/2014/main" id="{FED79ADA-9B2C-A831-1A38-B3A7855AE70E}"/>
                </a:ext>
              </a:extLst>
            </p:cNvPr>
            <p:cNvSpPr/>
            <p:nvPr/>
          </p:nvSpPr>
          <p:spPr>
            <a:xfrm>
              <a:off x="4300750" y="3452761"/>
              <a:ext cx="357803" cy="1111760"/>
            </a:xfrm>
            <a:custGeom>
              <a:avLst/>
              <a:gdLst/>
              <a:ahLst/>
              <a:cxnLst/>
              <a:rect l="l" t="t" r="r" b="b"/>
              <a:pathLst>
                <a:path w="3480" h="10813" extrusionOk="0">
                  <a:moveTo>
                    <a:pt x="3355" y="0"/>
                  </a:moveTo>
                  <a:lnTo>
                    <a:pt x="723" y="250"/>
                  </a:lnTo>
                  <a:cubicBezTo>
                    <a:pt x="723" y="250"/>
                    <a:pt x="1" y="5094"/>
                    <a:pt x="1455" y="10777"/>
                  </a:cubicBezTo>
                  <a:lnTo>
                    <a:pt x="2383" y="10813"/>
                  </a:lnTo>
                  <a:cubicBezTo>
                    <a:pt x="2383" y="10813"/>
                    <a:pt x="3426" y="6629"/>
                    <a:pt x="3462" y="3257"/>
                  </a:cubicBezTo>
                  <a:cubicBezTo>
                    <a:pt x="3480" y="1829"/>
                    <a:pt x="3355" y="0"/>
                    <a:pt x="3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72;p61">
              <a:extLst>
                <a:ext uri="{FF2B5EF4-FFF2-40B4-BE49-F238E27FC236}">
                  <a16:creationId xmlns:a16="http://schemas.microsoft.com/office/drawing/2014/main" id="{33A0A09B-74B4-8F2D-1B52-32F1459B984F}"/>
                </a:ext>
              </a:extLst>
            </p:cNvPr>
            <p:cNvSpPr/>
            <p:nvPr/>
          </p:nvSpPr>
          <p:spPr>
            <a:xfrm>
              <a:off x="4480627" y="4510429"/>
              <a:ext cx="78963" cy="5655"/>
            </a:xfrm>
            <a:custGeom>
              <a:avLst/>
              <a:gdLst/>
              <a:ahLst/>
              <a:cxnLst/>
              <a:rect l="l" t="t" r="r" b="b"/>
              <a:pathLst>
                <a:path w="768" h="55" extrusionOk="0">
                  <a:moveTo>
                    <a:pt x="45" y="1"/>
                  </a:moveTo>
                  <a:cubicBezTo>
                    <a:pt x="9" y="1"/>
                    <a:pt x="0" y="54"/>
                    <a:pt x="36" y="54"/>
                  </a:cubicBezTo>
                  <a:lnTo>
                    <a:pt x="732" y="54"/>
                  </a:lnTo>
                  <a:cubicBezTo>
                    <a:pt x="767" y="54"/>
                    <a:pt x="767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73;p61">
              <a:extLst>
                <a:ext uri="{FF2B5EF4-FFF2-40B4-BE49-F238E27FC236}">
                  <a16:creationId xmlns:a16="http://schemas.microsoft.com/office/drawing/2014/main" id="{83AAD2AE-FA01-B654-AC3E-BD60FE964A94}"/>
                </a:ext>
              </a:extLst>
            </p:cNvPr>
            <p:cNvSpPr/>
            <p:nvPr/>
          </p:nvSpPr>
          <p:spPr>
            <a:xfrm>
              <a:off x="4506845" y="3600005"/>
              <a:ext cx="101378" cy="53876"/>
            </a:xfrm>
            <a:custGeom>
              <a:avLst/>
              <a:gdLst/>
              <a:ahLst/>
              <a:cxnLst/>
              <a:rect l="l" t="t" r="r" b="b"/>
              <a:pathLst>
                <a:path w="986" h="524" extrusionOk="0">
                  <a:moveTo>
                    <a:pt x="36" y="0"/>
                  </a:moveTo>
                  <a:cubicBezTo>
                    <a:pt x="18" y="0"/>
                    <a:pt x="0" y="23"/>
                    <a:pt x="13" y="42"/>
                  </a:cubicBezTo>
                  <a:cubicBezTo>
                    <a:pt x="213" y="338"/>
                    <a:pt x="567" y="524"/>
                    <a:pt x="933" y="524"/>
                  </a:cubicBezTo>
                  <a:cubicBezTo>
                    <a:pt x="941" y="524"/>
                    <a:pt x="950" y="524"/>
                    <a:pt x="958" y="524"/>
                  </a:cubicBezTo>
                  <a:cubicBezTo>
                    <a:pt x="985" y="524"/>
                    <a:pt x="985" y="470"/>
                    <a:pt x="958" y="470"/>
                  </a:cubicBezTo>
                  <a:cubicBezTo>
                    <a:pt x="950" y="470"/>
                    <a:pt x="941" y="470"/>
                    <a:pt x="933" y="470"/>
                  </a:cubicBezTo>
                  <a:cubicBezTo>
                    <a:pt x="585" y="470"/>
                    <a:pt x="249" y="294"/>
                    <a:pt x="57" y="15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74;p61">
              <a:extLst>
                <a:ext uri="{FF2B5EF4-FFF2-40B4-BE49-F238E27FC236}">
                  <a16:creationId xmlns:a16="http://schemas.microsoft.com/office/drawing/2014/main" id="{12FBE589-7EBF-B4F2-5BB6-3B3CB197A08D}"/>
                </a:ext>
              </a:extLst>
            </p:cNvPr>
            <p:cNvSpPr/>
            <p:nvPr/>
          </p:nvSpPr>
          <p:spPr>
            <a:xfrm>
              <a:off x="4450091" y="4093207"/>
              <a:ext cx="63027" cy="56961"/>
            </a:xfrm>
            <a:custGeom>
              <a:avLst/>
              <a:gdLst/>
              <a:ahLst/>
              <a:cxnLst/>
              <a:rect l="l" t="t" r="r" b="b"/>
              <a:pathLst>
                <a:path w="613" h="554" extrusionOk="0">
                  <a:moveTo>
                    <a:pt x="574" y="0"/>
                  </a:moveTo>
                  <a:cubicBezTo>
                    <a:pt x="568" y="0"/>
                    <a:pt x="562" y="3"/>
                    <a:pt x="556" y="9"/>
                  </a:cubicBezTo>
                  <a:lnTo>
                    <a:pt x="21" y="508"/>
                  </a:lnTo>
                  <a:cubicBezTo>
                    <a:pt x="1" y="528"/>
                    <a:pt x="16" y="553"/>
                    <a:pt x="36" y="553"/>
                  </a:cubicBezTo>
                  <a:cubicBezTo>
                    <a:pt x="42" y="553"/>
                    <a:pt x="50" y="551"/>
                    <a:pt x="56" y="544"/>
                  </a:cubicBezTo>
                  <a:lnTo>
                    <a:pt x="592" y="44"/>
                  </a:lnTo>
                  <a:cubicBezTo>
                    <a:pt x="612" y="30"/>
                    <a:pt x="595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75;p61">
              <a:extLst>
                <a:ext uri="{FF2B5EF4-FFF2-40B4-BE49-F238E27FC236}">
                  <a16:creationId xmlns:a16="http://schemas.microsoft.com/office/drawing/2014/main" id="{45D9C866-76F3-D5D4-CC1C-BB6E3AB0898A}"/>
                </a:ext>
              </a:extLst>
            </p:cNvPr>
            <p:cNvSpPr/>
            <p:nvPr/>
          </p:nvSpPr>
          <p:spPr>
            <a:xfrm>
              <a:off x="4112247" y="2787492"/>
              <a:ext cx="545855" cy="753237"/>
            </a:xfrm>
            <a:custGeom>
              <a:avLst/>
              <a:gdLst/>
              <a:ahLst/>
              <a:cxnLst/>
              <a:rect l="l" t="t" r="r" b="b"/>
              <a:pathLst>
                <a:path w="5309" h="7326" extrusionOk="0">
                  <a:moveTo>
                    <a:pt x="3025" y="1"/>
                  </a:moveTo>
                  <a:cubicBezTo>
                    <a:pt x="2953" y="1"/>
                    <a:pt x="2879" y="4"/>
                    <a:pt x="2802" y="7"/>
                  </a:cubicBezTo>
                  <a:cubicBezTo>
                    <a:pt x="2516" y="16"/>
                    <a:pt x="2222" y="43"/>
                    <a:pt x="1936" y="96"/>
                  </a:cubicBezTo>
                  <a:cubicBezTo>
                    <a:pt x="1383" y="194"/>
                    <a:pt x="830" y="382"/>
                    <a:pt x="330" y="640"/>
                  </a:cubicBezTo>
                  <a:cubicBezTo>
                    <a:pt x="134" y="738"/>
                    <a:pt x="0" y="997"/>
                    <a:pt x="45" y="1211"/>
                  </a:cubicBezTo>
                  <a:cubicBezTo>
                    <a:pt x="72" y="1372"/>
                    <a:pt x="152" y="1523"/>
                    <a:pt x="214" y="1675"/>
                  </a:cubicBezTo>
                  <a:cubicBezTo>
                    <a:pt x="571" y="2451"/>
                    <a:pt x="839" y="3263"/>
                    <a:pt x="1026" y="4093"/>
                  </a:cubicBezTo>
                  <a:cubicBezTo>
                    <a:pt x="1124" y="4521"/>
                    <a:pt x="1196" y="4949"/>
                    <a:pt x="1249" y="5386"/>
                  </a:cubicBezTo>
                  <a:cubicBezTo>
                    <a:pt x="1276" y="5591"/>
                    <a:pt x="1338" y="6760"/>
                    <a:pt x="1321" y="6965"/>
                  </a:cubicBezTo>
                  <a:cubicBezTo>
                    <a:pt x="1303" y="7158"/>
                    <a:pt x="1985" y="7326"/>
                    <a:pt x="2797" y="7326"/>
                  </a:cubicBezTo>
                  <a:cubicBezTo>
                    <a:pt x="3636" y="7326"/>
                    <a:pt x="4614" y="7147"/>
                    <a:pt x="5103" y="6635"/>
                  </a:cubicBezTo>
                  <a:cubicBezTo>
                    <a:pt x="5308" y="6412"/>
                    <a:pt x="4898" y="4102"/>
                    <a:pt x="4836" y="3647"/>
                  </a:cubicBezTo>
                  <a:cubicBezTo>
                    <a:pt x="4720" y="2746"/>
                    <a:pt x="4497" y="1862"/>
                    <a:pt x="4175" y="1015"/>
                  </a:cubicBezTo>
                  <a:cubicBezTo>
                    <a:pt x="4068" y="729"/>
                    <a:pt x="3934" y="444"/>
                    <a:pt x="3711" y="230"/>
                  </a:cubicBezTo>
                  <a:cubicBezTo>
                    <a:pt x="3622" y="150"/>
                    <a:pt x="3533" y="96"/>
                    <a:pt x="3435" y="60"/>
                  </a:cubicBezTo>
                  <a:cubicBezTo>
                    <a:pt x="3304" y="13"/>
                    <a:pt x="3169" y="1"/>
                    <a:pt x="302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2476;p61">
              <a:extLst>
                <a:ext uri="{FF2B5EF4-FFF2-40B4-BE49-F238E27FC236}">
                  <a16:creationId xmlns:a16="http://schemas.microsoft.com/office/drawing/2014/main" id="{96750169-17C8-43CF-04A6-5E475FB86196}"/>
                </a:ext>
              </a:extLst>
            </p:cNvPr>
            <p:cNvSpPr/>
            <p:nvPr/>
          </p:nvSpPr>
          <p:spPr>
            <a:xfrm>
              <a:off x="4242405" y="2872077"/>
              <a:ext cx="88834" cy="101789"/>
            </a:xfrm>
            <a:custGeom>
              <a:avLst/>
              <a:gdLst/>
              <a:ahLst/>
              <a:cxnLst/>
              <a:rect l="l" t="t" r="r" b="b"/>
              <a:pathLst>
                <a:path w="864" h="990" extrusionOk="0">
                  <a:moveTo>
                    <a:pt x="793" y="1"/>
                  </a:moveTo>
                  <a:cubicBezTo>
                    <a:pt x="783" y="1"/>
                    <a:pt x="774" y="7"/>
                    <a:pt x="774" y="21"/>
                  </a:cubicBezTo>
                  <a:cubicBezTo>
                    <a:pt x="783" y="119"/>
                    <a:pt x="783" y="217"/>
                    <a:pt x="756" y="306"/>
                  </a:cubicBezTo>
                  <a:cubicBezTo>
                    <a:pt x="720" y="476"/>
                    <a:pt x="631" y="636"/>
                    <a:pt x="506" y="752"/>
                  </a:cubicBezTo>
                  <a:cubicBezTo>
                    <a:pt x="444" y="815"/>
                    <a:pt x="372" y="859"/>
                    <a:pt x="301" y="895"/>
                  </a:cubicBezTo>
                  <a:cubicBezTo>
                    <a:pt x="247" y="925"/>
                    <a:pt x="184" y="947"/>
                    <a:pt x="124" y="947"/>
                  </a:cubicBezTo>
                  <a:cubicBezTo>
                    <a:pt x="96" y="947"/>
                    <a:pt x="68" y="942"/>
                    <a:pt x="42" y="931"/>
                  </a:cubicBezTo>
                  <a:cubicBezTo>
                    <a:pt x="39" y="930"/>
                    <a:pt x="37" y="929"/>
                    <a:pt x="34" y="929"/>
                  </a:cubicBezTo>
                  <a:cubicBezTo>
                    <a:pt x="12" y="929"/>
                    <a:pt x="1" y="958"/>
                    <a:pt x="24" y="966"/>
                  </a:cubicBezTo>
                  <a:cubicBezTo>
                    <a:pt x="60" y="982"/>
                    <a:pt x="97" y="989"/>
                    <a:pt x="133" y="989"/>
                  </a:cubicBezTo>
                  <a:cubicBezTo>
                    <a:pt x="198" y="989"/>
                    <a:pt x="262" y="968"/>
                    <a:pt x="319" y="940"/>
                  </a:cubicBezTo>
                  <a:cubicBezTo>
                    <a:pt x="658" y="770"/>
                    <a:pt x="863" y="386"/>
                    <a:pt x="818" y="21"/>
                  </a:cubicBezTo>
                  <a:cubicBezTo>
                    <a:pt x="814" y="7"/>
                    <a:pt x="803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77;p61">
              <a:extLst>
                <a:ext uri="{FF2B5EF4-FFF2-40B4-BE49-F238E27FC236}">
                  <a16:creationId xmlns:a16="http://schemas.microsoft.com/office/drawing/2014/main" id="{51323E0A-73D4-D152-2E65-46BE8BC6AAE2}"/>
                </a:ext>
              </a:extLst>
            </p:cNvPr>
            <p:cNvSpPr/>
            <p:nvPr/>
          </p:nvSpPr>
          <p:spPr>
            <a:xfrm>
              <a:off x="3922960" y="2672205"/>
              <a:ext cx="317396" cy="224963"/>
            </a:xfrm>
            <a:custGeom>
              <a:avLst/>
              <a:gdLst/>
              <a:ahLst/>
              <a:cxnLst/>
              <a:rect l="l" t="t" r="r" b="b"/>
              <a:pathLst>
                <a:path w="3087" h="2188" extrusionOk="0">
                  <a:moveTo>
                    <a:pt x="1869" y="1"/>
                  </a:moveTo>
                  <a:cubicBezTo>
                    <a:pt x="1806" y="1"/>
                    <a:pt x="1746" y="34"/>
                    <a:pt x="1722" y="82"/>
                  </a:cubicBezTo>
                  <a:cubicBezTo>
                    <a:pt x="1686" y="59"/>
                    <a:pt x="1638" y="48"/>
                    <a:pt x="1590" y="48"/>
                  </a:cubicBezTo>
                  <a:cubicBezTo>
                    <a:pt x="1507" y="48"/>
                    <a:pt x="1422" y="80"/>
                    <a:pt x="1383" y="136"/>
                  </a:cubicBezTo>
                  <a:cubicBezTo>
                    <a:pt x="1347" y="127"/>
                    <a:pt x="1314" y="123"/>
                    <a:pt x="1280" y="123"/>
                  </a:cubicBezTo>
                  <a:cubicBezTo>
                    <a:pt x="1247" y="123"/>
                    <a:pt x="1213" y="127"/>
                    <a:pt x="1178" y="136"/>
                  </a:cubicBezTo>
                  <a:cubicBezTo>
                    <a:pt x="1106" y="163"/>
                    <a:pt x="1044" y="243"/>
                    <a:pt x="1080" y="314"/>
                  </a:cubicBezTo>
                  <a:cubicBezTo>
                    <a:pt x="1056" y="295"/>
                    <a:pt x="1017" y="287"/>
                    <a:pt x="976" y="287"/>
                  </a:cubicBezTo>
                  <a:cubicBezTo>
                    <a:pt x="924" y="287"/>
                    <a:pt x="869" y="299"/>
                    <a:pt x="839" y="314"/>
                  </a:cubicBezTo>
                  <a:cubicBezTo>
                    <a:pt x="776" y="341"/>
                    <a:pt x="732" y="395"/>
                    <a:pt x="723" y="457"/>
                  </a:cubicBezTo>
                  <a:cubicBezTo>
                    <a:pt x="714" y="455"/>
                    <a:pt x="705" y="455"/>
                    <a:pt x="696" y="455"/>
                  </a:cubicBezTo>
                  <a:cubicBezTo>
                    <a:pt x="661" y="455"/>
                    <a:pt x="626" y="466"/>
                    <a:pt x="598" y="466"/>
                  </a:cubicBezTo>
                  <a:cubicBezTo>
                    <a:pt x="590" y="464"/>
                    <a:pt x="582" y="464"/>
                    <a:pt x="575" y="464"/>
                  </a:cubicBezTo>
                  <a:cubicBezTo>
                    <a:pt x="541" y="464"/>
                    <a:pt x="513" y="480"/>
                    <a:pt x="491" y="502"/>
                  </a:cubicBezTo>
                  <a:cubicBezTo>
                    <a:pt x="464" y="528"/>
                    <a:pt x="455" y="582"/>
                    <a:pt x="482" y="609"/>
                  </a:cubicBezTo>
                  <a:cubicBezTo>
                    <a:pt x="402" y="618"/>
                    <a:pt x="295" y="635"/>
                    <a:pt x="232" y="680"/>
                  </a:cubicBezTo>
                  <a:cubicBezTo>
                    <a:pt x="161" y="725"/>
                    <a:pt x="116" y="823"/>
                    <a:pt x="161" y="885"/>
                  </a:cubicBezTo>
                  <a:cubicBezTo>
                    <a:pt x="89" y="885"/>
                    <a:pt x="27" y="948"/>
                    <a:pt x="9" y="1010"/>
                  </a:cubicBezTo>
                  <a:cubicBezTo>
                    <a:pt x="0" y="1082"/>
                    <a:pt x="36" y="1162"/>
                    <a:pt x="107" y="1189"/>
                  </a:cubicBezTo>
                  <a:cubicBezTo>
                    <a:pt x="63" y="1233"/>
                    <a:pt x="36" y="1367"/>
                    <a:pt x="72" y="1421"/>
                  </a:cubicBezTo>
                  <a:cubicBezTo>
                    <a:pt x="98" y="1461"/>
                    <a:pt x="150" y="1481"/>
                    <a:pt x="197" y="1481"/>
                  </a:cubicBezTo>
                  <a:cubicBezTo>
                    <a:pt x="213" y="1481"/>
                    <a:pt x="228" y="1479"/>
                    <a:pt x="241" y="1474"/>
                  </a:cubicBezTo>
                  <a:lnTo>
                    <a:pt x="241" y="1474"/>
                  </a:lnTo>
                  <a:cubicBezTo>
                    <a:pt x="232" y="1528"/>
                    <a:pt x="259" y="1590"/>
                    <a:pt x="303" y="1626"/>
                  </a:cubicBezTo>
                  <a:cubicBezTo>
                    <a:pt x="330" y="1652"/>
                    <a:pt x="370" y="1668"/>
                    <a:pt x="411" y="1668"/>
                  </a:cubicBezTo>
                  <a:cubicBezTo>
                    <a:pt x="426" y="1668"/>
                    <a:pt x="441" y="1666"/>
                    <a:pt x="455" y="1661"/>
                  </a:cubicBezTo>
                  <a:cubicBezTo>
                    <a:pt x="767" y="1795"/>
                    <a:pt x="1071" y="1965"/>
                    <a:pt x="1329" y="2188"/>
                  </a:cubicBezTo>
                  <a:lnTo>
                    <a:pt x="3087" y="1902"/>
                  </a:lnTo>
                  <a:cubicBezTo>
                    <a:pt x="2810" y="1403"/>
                    <a:pt x="2525" y="894"/>
                    <a:pt x="2248" y="386"/>
                  </a:cubicBezTo>
                  <a:cubicBezTo>
                    <a:pt x="2320" y="359"/>
                    <a:pt x="2293" y="234"/>
                    <a:pt x="2257" y="172"/>
                  </a:cubicBezTo>
                  <a:cubicBezTo>
                    <a:pt x="2236" y="135"/>
                    <a:pt x="2194" y="117"/>
                    <a:pt x="2152" y="117"/>
                  </a:cubicBezTo>
                  <a:cubicBezTo>
                    <a:pt x="2122" y="117"/>
                    <a:pt x="2092" y="126"/>
                    <a:pt x="2070" y="145"/>
                  </a:cubicBezTo>
                  <a:cubicBezTo>
                    <a:pt x="2052" y="82"/>
                    <a:pt x="1954" y="2"/>
                    <a:pt x="1891" y="2"/>
                  </a:cubicBezTo>
                  <a:cubicBezTo>
                    <a:pt x="1884" y="1"/>
                    <a:pt x="1877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78;p61">
              <a:extLst>
                <a:ext uri="{FF2B5EF4-FFF2-40B4-BE49-F238E27FC236}">
                  <a16:creationId xmlns:a16="http://schemas.microsoft.com/office/drawing/2014/main" id="{9BC0ECA0-E78B-F07F-A378-BB62E9122044}"/>
                </a:ext>
              </a:extLst>
            </p:cNvPr>
            <p:cNvSpPr/>
            <p:nvPr/>
          </p:nvSpPr>
          <p:spPr>
            <a:xfrm>
              <a:off x="4175164" y="2803500"/>
              <a:ext cx="132223" cy="148262"/>
            </a:xfrm>
            <a:custGeom>
              <a:avLst/>
              <a:gdLst/>
              <a:ahLst/>
              <a:cxnLst/>
              <a:rect l="l" t="t" r="r" b="b"/>
              <a:pathLst>
                <a:path w="1286" h="1442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68" y="1143"/>
                    <a:pt x="509" y="1285"/>
                    <a:pt x="741" y="1410"/>
                  </a:cubicBezTo>
                  <a:cubicBezTo>
                    <a:pt x="780" y="1431"/>
                    <a:pt x="821" y="1441"/>
                    <a:pt x="862" y="1441"/>
                  </a:cubicBezTo>
                  <a:cubicBezTo>
                    <a:pt x="925" y="1441"/>
                    <a:pt x="987" y="1418"/>
                    <a:pt x="1035" y="1375"/>
                  </a:cubicBezTo>
                  <a:cubicBezTo>
                    <a:pt x="1196" y="1223"/>
                    <a:pt x="1285" y="1009"/>
                    <a:pt x="1285" y="786"/>
                  </a:cubicBezTo>
                  <a:cubicBezTo>
                    <a:pt x="1285" y="688"/>
                    <a:pt x="1223" y="598"/>
                    <a:pt x="1133" y="563"/>
                  </a:cubicBezTo>
                  <a:cubicBezTo>
                    <a:pt x="741" y="402"/>
                    <a:pt x="366" y="215"/>
                    <a:pt x="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79;p61">
              <a:extLst>
                <a:ext uri="{FF2B5EF4-FFF2-40B4-BE49-F238E27FC236}">
                  <a16:creationId xmlns:a16="http://schemas.microsoft.com/office/drawing/2014/main" id="{E68FE95D-72CF-E46A-F2AF-B335F02F627C}"/>
                </a:ext>
              </a:extLst>
            </p:cNvPr>
            <p:cNvSpPr/>
            <p:nvPr/>
          </p:nvSpPr>
          <p:spPr>
            <a:xfrm>
              <a:off x="4175164" y="2803500"/>
              <a:ext cx="81739" cy="140448"/>
            </a:xfrm>
            <a:custGeom>
              <a:avLst/>
              <a:gdLst/>
              <a:ahLst/>
              <a:cxnLst/>
              <a:rect l="l" t="t" r="r" b="b"/>
              <a:pathLst>
                <a:path w="795" h="1366" extrusionOk="0">
                  <a:moveTo>
                    <a:pt x="0" y="1"/>
                  </a:moveTo>
                  <a:lnTo>
                    <a:pt x="36" y="1018"/>
                  </a:lnTo>
                  <a:cubicBezTo>
                    <a:pt x="241" y="1134"/>
                    <a:pt x="455" y="1250"/>
                    <a:pt x="661" y="1366"/>
                  </a:cubicBezTo>
                  <a:cubicBezTo>
                    <a:pt x="705" y="1268"/>
                    <a:pt x="741" y="1161"/>
                    <a:pt x="768" y="1045"/>
                  </a:cubicBezTo>
                  <a:cubicBezTo>
                    <a:pt x="794" y="795"/>
                    <a:pt x="768" y="554"/>
                    <a:pt x="643" y="340"/>
                  </a:cubicBezTo>
                  <a:cubicBezTo>
                    <a:pt x="429" y="233"/>
                    <a:pt x="215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80;p61">
              <a:extLst>
                <a:ext uri="{FF2B5EF4-FFF2-40B4-BE49-F238E27FC236}">
                  <a16:creationId xmlns:a16="http://schemas.microsoft.com/office/drawing/2014/main" id="{4E4DB36C-72FE-C878-5B74-ECD6CA345A87}"/>
                </a:ext>
              </a:extLst>
            </p:cNvPr>
            <p:cNvSpPr/>
            <p:nvPr/>
          </p:nvSpPr>
          <p:spPr>
            <a:xfrm>
              <a:off x="4003669" y="2762271"/>
              <a:ext cx="232161" cy="191342"/>
            </a:xfrm>
            <a:custGeom>
              <a:avLst/>
              <a:gdLst/>
              <a:ahLst/>
              <a:cxnLst/>
              <a:rect l="l" t="t" r="r" b="b"/>
              <a:pathLst>
                <a:path w="2258" h="1861" extrusionOk="0">
                  <a:moveTo>
                    <a:pt x="1552" y="0"/>
                  </a:moveTo>
                  <a:cubicBezTo>
                    <a:pt x="1472" y="9"/>
                    <a:pt x="1401" y="54"/>
                    <a:pt x="1374" y="125"/>
                  </a:cubicBezTo>
                  <a:cubicBezTo>
                    <a:pt x="1338" y="188"/>
                    <a:pt x="1365" y="277"/>
                    <a:pt x="1428" y="322"/>
                  </a:cubicBezTo>
                  <a:lnTo>
                    <a:pt x="1142" y="322"/>
                  </a:lnTo>
                  <a:cubicBezTo>
                    <a:pt x="1008" y="241"/>
                    <a:pt x="866" y="134"/>
                    <a:pt x="732" y="63"/>
                  </a:cubicBezTo>
                  <a:cubicBezTo>
                    <a:pt x="411" y="250"/>
                    <a:pt x="161" y="536"/>
                    <a:pt x="0" y="875"/>
                  </a:cubicBezTo>
                  <a:cubicBezTo>
                    <a:pt x="72" y="991"/>
                    <a:pt x="232" y="1151"/>
                    <a:pt x="250" y="1160"/>
                  </a:cubicBezTo>
                  <a:cubicBezTo>
                    <a:pt x="670" y="1460"/>
                    <a:pt x="1095" y="1860"/>
                    <a:pt x="1447" y="1860"/>
                  </a:cubicBezTo>
                  <a:cubicBezTo>
                    <a:pt x="1566" y="1860"/>
                    <a:pt x="1676" y="1815"/>
                    <a:pt x="1776" y="1704"/>
                  </a:cubicBezTo>
                  <a:cubicBezTo>
                    <a:pt x="2257" y="1160"/>
                    <a:pt x="2052" y="696"/>
                    <a:pt x="1749" y="473"/>
                  </a:cubicBezTo>
                  <a:cubicBezTo>
                    <a:pt x="1847" y="366"/>
                    <a:pt x="1838" y="197"/>
                    <a:pt x="1749" y="90"/>
                  </a:cubicBezTo>
                  <a:cubicBezTo>
                    <a:pt x="1695" y="36"/>
                    <a:pt x="1624" y="0"/>
                    <a:pt x="1552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81;p61">
              <a:extLst>
                <a:ext uri="{FF2B5EF4-FFF2-40B4-BE49-F238E27FC236}">
                  <a16:creationId xmlns:a16="http://schemas.microsoft.com/office/drawing/2014/main" id="{65A4CCA6-7F05-1C94-CFD0-3F81CB7AAA00}"/>
                </a:ext>
              </a:extLst>
            </p:cNvPr>
            <p:cNvSpPr/>
            <p:nvPr/>
          </p:nvSpPr>
          <p:spPr>
            <a:xfrm>
              <a:off x="4150386" y="2768645"/>
              <a:ext cx="13880" cy="30434"/>
            </a:xfrm>
            <a:custGeom>
              <a:avLst/>
              <a:gdLst/>
              <a:ahLst/>
              <a:cxnLst/>
              <a:rect l="l" t="t" r="r" b="b"/>
              <a:pathLst>
                <a:path w="135" h="296" extrusionOk="0">
                  <a:moveTo>
                    <a:pt x="108" y="1"/>
                  </a:moveTo>
                  <a:cubicBezTo>
                    <a:pt x="45" y="1"/>
                    <a:pt x="1" y="54"/>
                    <a:pt x="1" y="117"/>
                  </a:cubicBezTo>
                  <a:cubicBezTo>
                    <a:pt x="1" y="188"/>
                    <a:pt x="45" y="242"/>
                    <a:pt x="90" y="286"/>
                  </a:cubicBezTo>
                  <a:cubicBezTo>
                    <a:pt x="99" y="295"/>
                    <a:pt x="117" y="295"/>
                    <a:pt x="125" y="295"/>
                  </a:cubicBezTo>
                  <a:cubicBezTo>
                    <a:pt x="125" y="286"/>
                    <a:pt x="134" y="268"/>
                    <a:pt x="125" y="260"/>
                  </a:cubicBezTo>
                  <a:cubicBezTo>
                    <a:pt x="90" y="224"/>
                    <a:pt x="45" y="179"/>
                    <a:pt x="36" y="126"/>
                  </a:cubicBezTo>
                  <a:cubicBezTo>
                    <a:pt x="36" y="90"/>
                    <a:pt x="63" y="36"/>
                    <a:pt x="99" y="36"/>
                  </a:cubicBezTo>
                  <a:cubicBezTo>
                    <a:pt x="108" y="36"/>
                    <a:pt x="117" y="36"/>
                    <a:pt x="125" y="19"/>
                  </a:cubicBezTo>
                  <a:cubicBezTo>
                    <a:pt x="125" y="10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82;p61">
              <a:extLst>
                <a:ext uri="{FF2B5EF4-FFF2-40B4-BE49-F238E27FC236}">
                  <a16:creationId xmlns:a16="http://schemas.microsoft.com/office/drawing/2014/main" id="{B5FA73E9-B521-0824-908F-A65E4EF31F34}"/>
                </a:ext>
              </a:extLst>
            </p:cNvPr>
            <p:cNvSpPr/>
            <p:nvPr/>
          </p:nvSpPr>
          <p:spPr>
            <a:xfrm>
              <a:off x="4163238" y="2911764"/>
              <a:ext cx="12030" cy="12441"/>
            </a:xfrm>
            <a:custGeom>
              <a:avLst/>
              <a:gdLst/>
              <a:ahLst/>
              <a:cxnLst/>
              <a:rect l="l" t="t" r="r" b="b"/>
              <a:pathLst>
                <a:path w="117" h="121" extrusionOk="0">
                  <a:moveTo>
                    <a:pt x="108" y="0"/>
                  </a:moveTo>
                  <a:cubicBezTo>
                    <a:pt x="99" y="0"/>
                    <a:pt x="90" y="0"/>
                    <a:pt x="81" y="9"/>
                  </a:cubicBezTo>
                  <a:cubicBezTo>
                    <a:pt x="54" y="36"/>
                    <a:pt x="36" y="63"/>
                    <a:pt x="9" y="90"/>
                  </a:cubicBezTo>
                  <a:cubicBezTo>
                    <a:pt x="0" y="99"/>
                    <a:pt x="9" y="108"/>
                    <a:pt x="18" y="116"/>
                  </a:cubicBezTo>
                  <a:cubicBezTo>
                    <a:pt x="21" y="119"/>
                    <a:pt x="24" y="120"/>
                    <a:pt x="26" y="120"/>
                  </a:cubicBezTo>
                  <a:cubicBezTo>
                    <a:pt x="32" y="120"/>
                    <a:pt x="39" y="114"/>
                    <a:pt x="45" y="108"/>
                  </a:cubicBezTo>
                  <a:cubicBezTo>
                    <a:pt x="63" y="81"/>
                    <a:pt x="90" y="54"/>
                    <a:pt x="108" y="36"/>
                  </a:cubicBezTo>
                  <a:cubicBezTo>
                    <a:pt x="116" y="27"/>
                    <a:pt x="116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83;p61">
              <a:extLst>
                <a:ext uri="{FF2B5EF4-FFF2-40B4-BE49-F238E27FC236}">
                  <a16:creationId xmlns:a16="http://schemas.microsoft.com/office/drawing/2014/main" id="{1ACEAB58-BF4E-44D8-6796-4CDC2F927666}"/>
                </a:ext>
              </a:extLst>
            </p:cNvPr>
            <p:cNvSpPr/>
            <p:nvPr/>
          </p:nvSpPr>
          <p:spPr>
            <a:xfrm>
              <a:off x="4053432" y="2801135"/>
              <a:ext cx="38145" cy="34032"/>
            </a:xfrm>
            <a:custGeom>
              <a:avLst/>
              <a:gdLst/>
              <a:ahLst/>
              <a:cxnLst/>
              <a:rect l="l" t="t" r="r" b="b"/>
              <a:pathLst>
                <a:path w="371" h="331" extrusionOk="0">
                  <a:moveTo>
                    <a:pt x="341" y="0"/>
                  </a:moveTo>
                  <a:cubicBezTo>
                    <a:pt x="337" y="0"/>
                    <a:pt x="332" y="2"/>
                    <a:pt x="328" y="6"/>
                  </a:cubicBezTo>
                  <a:cubicBezTo>
                    <a:pt x="283" y="68"/>
                    <a:pt x="230" y="131"/>
                    <a:pt x="185" y="184"/>
                  </a:cubicBezTo>
                  <a:cubicBezTo>
                    <a:pt x="152" y="234"/>
                    <a:pt x="103" y="292"/>
                    <a:pt x="46" y="292"/>
                  </a:cubicBezTo>
                  <a:cubicBezTo>
                    <a:pt x="42" y="292"/>
                    <a:pt x="38" y="292"/>
                    <a:pt x="34" y="291"/>
                  </a:cubicBezTo>
                  <a:cubicBezTo>
                    <a:pt x="31" y="291"/>
                    <a:pt x="29" y="290"/>
                    <a:pt x="27" y="290"/>
                  </a:cubicBezTo>
                  <a:cubicBezTo>
                    <a:pt x="6" y="290"/>
                    <a:pt x="0" y="327"/>
                    <a:pt x="25" y="327"/>
                  </a:cubicBezTo>
                  <a:cubicBezTo>
                    <a:pt x="34" y="329"/>
                    <a:pt x="44" y="331"/>
                    <a:pt x="53" y="331"/>
                  </a:cubicBezTo>
                  <a:cubicBezTo>
                    <a:pt x="112" y="331"/>
                    <a:pt x="163" y="284"/>
                    <a:pt x="194" y="238"/>
                  </a:cubicBezTo>
                  <a:cubicBezTo>
                    <a:pt x="257" y="167"/>
                    <a:pt x="310" y="95"/>
                    <a:pt x="364" y="33"/>
                  </a:cubicBezTo>
                  <a:cubicBezTo>
                    <a:pt x="371" y="19"/>
                    <a:pt x="35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4;p61">
              <a:extLst>
                <a:ext uri="{FF2B5EF4-FFF2-40B4-BE49-F238E27FC236}">
                  <a16:creationId xmlns:a16="http://schemas.microsoft.com/office/drawing/2014/main" id="{FA9E411D-93E4-DFD3-5181-2B351D3A87E4}"/>
                </a:ext>
              </a:extLst>
            </p:cNvPr>
            <p:cNvSpPr/>
            <p:nvPr/>
          </p:nvSpPr>
          <p:spPr>
            <a:xfrm>
              <a:off x="4029784" y="2847402"/>
              <a:ext cx="19844" cy="30331"/>
            </a:xfrm>
            <a:custGeom>
              <a:avLst/>
              <a:gdLst/>
              <a:ahLst/>
              <a:cxnLst/>
              <a:rect l="l" t="t" r="r" b="b"/>
              <a:pathLst>
                <a:path w="193" h="295" extrusionOk="0">
                  <a:moveTo>
                    <a:pt x="141" y="1"/>
                  </a:moveTo>
                  <a:cubicBezTo>
                    <a:pt x="121" y="1"/>
                    <a:pt x="123" y="38"/>
                    <a:pt x="148" y="38"/>
                  </a:cubicBezTo>
                  <a:cubicBezTo>
                    <a:pt x="148" y="38"/>
                    <a:pt x="157" y="47"/>
                    <a:pt x="157" y="56"/>
                  </a:cubicBezTo>
                  <a:cubicBezTo>
                    <a:pt x="157" y="64"/>
                    <a:pt x="148" y="73"/>
                    <a:pt x="139" y="82"/>
                  </a:cubicBezTo>
                  <a:cubicBezTo>
                    <a:pt x="130" y="100"/>
                    <a:pt x="112" y="118"/>
                    <a:pt x="94" y="145"/>
                  </a:cubicBezTo>
                  <a:cubicBezTo>
                    <a:pt x="67" y="180"/>
                    <a:pt x="41" y="225"/>
                    <a:pt x="14" y="261"/>
                  </a:cubicBezTo>
                  <a:cubicBezTo>
                    <a:pt x="1" y="280"/>
                    <a:pt x="16" y="295"/>
                    <a:pt x="29" y="295"/>
                  </a:cubicBezTo>
                  <a:cubicBezTo>
                    <a:pt x="34" y="295"/>
                    <a:pt x="38" y="292"/>
                    <a:pt x="41" y="287"/>
                  </a:cubicBezTo>
                  <a:cubicBezTo>
                    <a:pt x="76" y="234"/>
                    <a:pt x="121" y="180"/>
                    <a:pt x="157" y="127"/>
                  </a:cubicBezTo>
                  <a:cubicBezTo>
                    <a:pt x="174" y="109"/>
                    <a:pt x="192" y="82"/>
                    <a:pt x="192" y="47"/>
                  </a:cubicBezTo>
                  <a:cubicBezTo>
                    <a:pt x="192" y="20"/>
                    <a:pt x="174" y="2"/>
                    <a:pt x="148" y="2"/>
                  </a:cubicBezTo>
                  <a:cubicBezTo>
                    <a:pt x="145" y="1"/>
                    <a:pt x="14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85;p61">
              <a:extLst>
                <a:ext uri="{FF2B5EF4-FFF2-40B4-BE49-F238E27FC236}">
                  <a16:creationId xmlns:a16="http://schemas.microsoft.com/office/drawing/2014/main" id="{5EDC1946-5A7A-6A14-6B7C-BC2C9459F5DD}"/>
                </a:ext>
              </a:extLst>
            </p:cNvPr>
            <p:cNvSpPr/>
            <p:nvPr/>
          </p:nvSpPr>
          <p:spPr>
            <a:xfrm>
              <a:off x="4078416" y="2866114"/>
              <a:ext cx="49866" cy="41538"/>
            </a:xfrm>
            <a:custGeom>
              <a:avLst/>
              <a:gdLst/>
              <a:ahLst/>
              <a:cxnLst/>
              <a:rect l="l" t="t" r="r" b="b"/>
              <a:pathLst>
                <a:path w="485" h="404" extrusionOk="0">
                  <a:moveTo>
                    <a:pt x="32" y="0"/>
                  </a:moveTo>
                  <a:cubicBezTo>
                    <a:pt x="16" y="0"/>
                    <a:pt x="1" y="15"/>
                    <a:pt x="14" y="34"/>
                  </a:cubicBezTo>
                  <a:cubicBezTo>
                    <a:pt x="40" y="88"/>
                    <a:pt x="67" y="150"/>
                    <a:pt x="103" y="213"/>
                  </a:cubicBezTo>
                  <a:cubicBezTo>
                    <a:pt x="112" y="239"/>
                    <a:pt x="130" y="266"/>
                    <a:pt x="139" y="293"/>
                  </a:cubicBezTo>
                  <a:cubicBezTo>
                    <a:pt x="156" y="320"/>
                    <a:pt x="165" y="346"/>
                    <a:pt x="183" y="364"/>
                  </a:cubicBezTo>
                  <a:cubicBezTo>
                    <a:pt x="204" y="391"/>
                    <a:pt x="240" y="403"/>
                    <a:pt x="275" y="403"/>
                  </a:cubicBezTo>
                  <a:cubicBezTo>
                    <a:pt x="286" y="403"/>
                    <a:pt x="298" y="402"/>
                    <a:pt x="308" y="400"/>
                  </a:cubicBezTo>
                  <a:cubicBezTo>
                    <a:pt x="362" y="391"/>
                    <a:pt x="406" y="355"/>
                    <a:pt x="460" y="355"/>
                  </a:cubicBezTo>
                  <a:cubicBezTo>
                    <a:pt x="484" y="355"/>
                    <a:pt x="479" y="318"/>
                    <a:pt x="464" y="318"/>
                  </a:cubicBezTo>
                  <a:cubicBezTo>
                    <a:pt x="463" y="318"/>
                    <a:pt x="461" y="319"/>
                    <a:pt x="460" y="320"/>
                  </a:cubicBezTo>
                  <a:cubicBezTo>
                    <a:pt x="400" y="320"/>
                    <a:pt x="329" y="363"/>
                    <a:pt x="272" y="363"/>
                  </a:cubicBezTo>
                  <a:cubicBezTo>
                    <a:pt x="244" y="363"/>
                    <a:pt x="219" y="352"/>
                    <a:pt x="201" y="320"/>
                  </a:cubicBezTo>
                  <a:cubicBezTo>
                    <a:pt x="174" y="266"/>
                    <a:pt x="147" y="213"/>
                    <a:pt x="121" y="168"/>
                  </a:cubicBezTo>
                  <a:cubicBezTo>
                    <a:pt x="94" y="114"/>
                    <a:pt x="76" y="61"/>
                    <a:pt x="49" y="7"/>
                  </a:cubicBezTo>
                  <a:cubicBezTo>
                    <a:pt x="44" y="2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86;p61">
              <a:extLst>
                <a:ext uri="{FF2B5EF4-FFF2-40B4-BE49-F238E27FC236}">
                  <a16:creationId xmlns:a16="http://schemas.microsoft.com/office/drawing/2014/main" id="{394E7158-BD34-A31E-6C15-931822C5EF3C}"/>
                </a:ext>
              </a:extLst>
            </p:cNvPr>
            <p:cNvSpPr/>
            <p:nvPr/>
          </p:nvSpPr>
          <p:spPr>
            <a:xfrm>
              <a:off x="4086435" y="2820978"/>
              <a:ext cx="21900" cy="27761"/>
            </a:xfrm>
            <a:custGeom>
              <a:avLst/>
              <a:gdLst/>
              <a:ahLst/>
              <a:cxnLst/>
              <a:rect l="l" t="t" r="r" b="b"/>
              <a:pathLst>
                <a:path w="213" h="270" extrusionOk="0">
                  <a:moveTo>
                    <a:pt x="177" y="0"/>
                  </a:moveTo>
                  <a:cubicBezTo>
                    <a:pt x="163" y="0"/>
                    <a:pt x="150" y="9"/>
                    <a:pt x="150" y="27"/>
                  </a:cubicBezTo>
                  <a:cubicBezTo>
                    <a:pt x="159" y="107"/>
                    <a:pt x="105" y="188"/>
                    <a:pt x="25" y="214"/>
                  </a:cubicBezTo>
                  <a:cubicBezTo>
                    <a:pt x="0" y="231"/>
                    <a:pt x="13" y="269"/>
                    <a:pt x="36" y="269"/>
                  </a:cubicBezTo>
                  <a:cubicBezTo>
                    <a:pt x="38" y="269"/>
                    <a:pt x="40" y="269"/>
                    <a:pt x="43" y="268"/>
                  </a:cubicBezTo>
                  <a:cubicBezTo>
                    <a:pt x="141" y="232"/>
                    <a:pt x="212" y="134"/>
                    <a:pt x="203" y="27"/>
                  </a:cubicBezTo>
                  <a:cubicBezTo>
                    <a:pt x="203" y="9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7;p61">
              <a:extLst>
                <a:ext uri="{FF2B5EF4-FFF2-40B4-BE49-F238E27FC236}">
                  <a16:creationId xmlns:a16="http://schemas.microsoft.com/office/drawing/2014/main" id="{8A2315A8-B094-BEA1-CCBD-B485FBDD42D1}"/>
                </a:ext>
              </a:extLst>
            </p:cNvPr>
            <p:cNvSpPr/>
            <p:nvPr/>
          </p:nvSpPr>
          <p:spPr>
            <a:xfrm>
              <a:off x="4055899" y="2869609"/>
              <a:ext cx="19432" cy="22414"/>
            </a:xfrm>
            <a:custGeom>
              <a:avLst/>
              <a:gdLst/>
              <a:ahLst/>
              <a:cxnLst/>
              <a:rect l="l" t="t" r="r" b="b"/>
              <a:pathLst>
                <a:path w="189" h="218" extrusionOk="0">
                  <a:moveTo>
                    <a:pt x="161" y="0"/>
                  </a:moveTo>
                  <a:cubicBezTo>
                    <a:pt x="143" y="0"/>
                    <a:pt x="135" y="18"/>
                    <a:pt x="135" y="27"/>
                  </a:cubicBezTo>
                  <a:cubicBezTo>
                    <a:pt x="135" y="36"/>
                    <a:pt x="135" y="45"/>
                    <a:pt x="135" y="54"/>
                  </a:cubicBezTo>
                  <a:cubicBezTo>
                    <a:pt x="135" y="54"/>
                    <a:pt x="135" y="63"/>
                    <a:pt x="135" y="63"/>
                  </a:cubicBezTo>
                  <a:cubicBezTo>
                    <a:pt x="135" y="63"/>
                    <a:pt x="126" y="71"/>
                    <a:pt x="126" y="71"/>
                  </a:cubicBezTo>
                  <a:cubicBezTo>
                    <a:pt x="126" y="89"/>
                    <a:pt x="117" y="98"/>
                    <a:pt x="108" y="116"/>
                  </a:cubicBezTo>
                  <a:cubicBezTo>
                    <a:pt x="81" y="143"/>
                    <a:pt x="54" y="161"/>
                    <a:pt x="27" y="161"/>
                  </a:cubicBezTo>
                  <a:cubicBezTo>
                    <a:pt x="10" y="170"/>
                    <a:pt x="1" y="187"/>
                    <a:pt x="10" y="196"/>
                  </a:cubicBezTo>
                  <a:cubicBezTo>
                    <a:pt x="10" y="209"/>
                    <a:pt x="19" y="218"/>
                    <a:pt x="31" y="218"/>
                  </a:cubicBezTo>
                  <a:cubicBezTo>
                    <a:pt x="36" y="218"/>
                    <a:pt x="41" y="217"/>
                    <a:pt x="45" y="214"/>
                  </a:cubicBezTo>
                  <a:cubicBezTo>
                    <a:pt x="126" y="196"/>
                    <a:pt x="188" y="116"/>
                    <a:pt x="188" y="27"/>
                  </a:cubicBezTo>
                  <a:cubicBezTo>
                    <a:pt x="188" y="9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8;p61">
              <a:extLst>
                <a:ext uri="{FF2B5EF4-FFF2-40B4-BE49-F238E27FC236}">
                  <a16:creationId xmlns:a16="http://schemas.microsoft.com/office/drawing/2014/main" id="{C04C45C6-9C8B-84F9-D9B5-5EA05B9CCE4B}"/>
                </a:ext>
              </a:extLst>
            </p:cNvPr>
            <p:cNvSpPr/>
            <p:nvPr/>
          </p:nvSpPr>
          <p:spPr>
            <a:xfrm>
              <a:off x="4141955" y="2883284"/>
              <a:ext cx="37014" cy="24059"/>
            </a:xfrm>
            <a:custGeom>
              <a:avLst/>
              <a:gdLst/>
              <a:ahLst/>
              <a:cxnLst/>
              <a:rect l="l" t="t" r="r" b="b"/>
              <a:pathLst>
                <a:path w="360" h="234" extrusionOk="0">
                  <a:moveTo>
                    <a:pt x="315" y="1"/>
                  </a:moveTo>
                  <a:cubicBezTo>
                    <a:pt x="207" y="37"/>
                    <a:pt x="100" y="99"/>
                    <a:pt x="20" y="188"/>
                  </a:cubicBezTo>
                  <a:cubicBezTo>
                    <a:pt x="0" y="208"/>
                    <a:pt x="20" y="233"/>
                    <a:pt x="39" y="233"/>
                  </a:cubicBezTo>
                  <a:cubicBezTo>
                    <a:pt x="45" y="233"/>
                    <a:pt x="51" y="231"/>
                    <a:pt x="56" y="224"/>
                  </a:cubicBezTo>
                  <a:cubicBezTo>
                    <a:pt x="136" y="135"/>
                    <a:pt x="225" y="81"/>
                    <a:pt x="332" y="54"/>
                  </a:cubicBezTo>
                  <a:cubicBezTo>
                    <a:pt x="350" y="54"/>
                    <a:pt x="359" y="37"/>
                    <a:pt x="350" y="19"/>
                  </a:cubicBezTo>
                  <a:cubicBezTo>
                    <a:pt x="350" y="1"/>
                    <a:pt x="33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9;p61">
              <a:extLst>
                <a:ext uri="{FF2B5EF4-FFF2-40B4-BE49-F238E27FC236}">
                  <a16:creationId xmlns:a16="http://schemas.microsoft.com/office/drawing/2014/main" id="{3BF02541-040E-91A7-2A13-EE72E52E0477}"/>
                </a:ext>
              </a:extLst>
            </p:cNvPr>
            <p:cNvSpPr/>
            <p:nvPr/>
          </p:nvSpPr>
          <p:spPr>
            <a:xfrm>
              <a:off x="4234797" y="3256604"/>
              <a:ext cx="226609" cy="88217"/>
            </a:xfrm>
            <a:custGeom>
              <a:avLst/>
              <a:gdLst/>
              <a:ahLst/>
              <a:cxnLst/>
              <a:rect l="l" t="t" r="r" b="b"/>
              <a:pathLst>
                <a:path w="2204" h="858" extrusionOk="0">
                  <a:moveTo>
                    <a:pt x="2070" y="1"/>
                  </a:moveTo>
                  <a:cubicBezTo>
                    <a:pt x="1383" y="63"/>
                    <a:pt x="794" y="117"/>
                    <a:pt x="0" y="277"/>
                  </a:cubicBezTo>
                  <a:cubicBezTo>
                    <a:pt x="9" y="393"/>
                    <a:pt x="9" y="491"/>
                    <a:pt x="18" y="607"/>
                  </a:cubicBezTo>
                  <a:cubicBezTo>
                    <a:pt x="714" y="759"/>
                    <a:pt x="1446" y="839"/>
                    <a:pt x="2177" y="857"/>
                  </a:cubicBezTo>
                  <a:cubicBezTo>
                    <a:pt x="2204" y="563"/>
                    <a:pt x="2150" y="277"/>
                    <a:pt x="2070" y="1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90;p61">
              <a:extLst>
                <a:ext uri="{FF2B5EF4-FFF2-40B4-BE49-F238E27FC236}">
                  <a16:creationId xmlns:a16="http://schemas.microsoft.com/office/drawing/2014/main" id="{15921C06-DF0B-B0A9-B4B6-E4A4A15FBCC5}"/>
                </a:ext>
              </a:extLst>
            </p:cNvPr>
            <p:cNvSpPr/>
            <p:nvPr/>
          </p:nvSpPr>
          <p:spPr>
            <a:xfrm>
              <a:off x="4166014" y="3263698"/>
              <a:ext cx="131194" cy="75056"/>
            </a:xfrm>
            <a:custGeom>
              <a:avLst/>
              <a:gdLst/>
              <a:ahLst/>
              <a:cxnLst/>
              <a:rect l="l" t="t" r="r" b="b"/>
              <a:pathLst>
                <a:path w="1276" h="730" extrusionOk="0">
                  <a:moveTo>
                    <a:pt x="259" y="0"/>
                  </a:moveTo>
                  <a:cubicBezTo>
                    <a:pt x="192" y="0"/>
                    <a:pt x="121" y="15"/>
                    <a:pt x="72" y="57"/>
                  </a:cubicBezTo>
                  <a:cubicBezTo>
                    <a:pt x="0" y="119"/>
                    <a:pt x="0" y="217"/>
                    <a:pt x="9" y="315"/>
                  </a:cubicBezTo>
                  <a:cubicBezTo>
                    <a:pt x="9" y="440"/>
                    <a:pt x="27" y="583"/>
                    <a:pt x="125" y="663"/>
                  </a:cubicBezTo>
                  <a:cubicBezTo>
                    <a:pt x="184" y="716"/>
                    <a:pt x="268" y="730"/>
                    <a:pt x="351" y="730"/>
                  </a:cubicBezTo>
                  <a:cubicBezTo>
                    <a:pt x="380" y="730"/>
                    <a:pt x="409" y="728"/>
                    <a:pt x="437" y="726"/>
                  </a:cubicBezTo>
                  <a:cubicBezTo>
                    <a:pt x="741" y="708"/>
                    <a:pt x="1035" y="610"/>
                    <a:pt x="1276" y="449"/>
                  </a:cubicBezTo>
                  <a:lnTo>
                    <a:pt x="1231" y="155"/>
                  </a:lnTo>
                  <a:cubicBezTo>
                    <a:pt x="928" y="75"/>
                    <a:pt x="625" y="21"/>
                    <a:pt x="312" y="3"/>
                  </a:cubicBezTo>
                  <a:cubicBezTo>
                    <a:pt x="295" y="1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91;p61">
              <a:extLst>
                <a:ext uri="{FF2B5EF4-FFF2-40B4-BE49-F238E27FC236}">
                  <a16:creationId xmlns:a16="http://schemas.microsoft.com/office/drawing/2014/main" id="{33378DDE-6967-4062-FADC-FA35416F0AD8}"/>
                </a:ext>
              </a:extLst>
            </p:cNvPr>
            <p:cNvSpPr/>
            <p:nvPr/>
          </p:nvSpPr>
          <p:spPr>
            <a:xfrm>
              <a:off x="4130234" y="3264932"/>
              <a:ext cx="53259" cy="62410"/>
            </a:xfrm>
            <a:custGeom>
              <a:avLst/>
              <a:gdLst/>
              <a:ahLst/>
              <a:cxnLst/>
              <a:rect l="l" t="t" r="r" b="b"/>
              <a:pathLst>
                <a:path w="518" h="607" extrusionOk="0">
                  <a:moveTo>
                    <a:pt x="509" y="0"/>
                  </a:moveTo>
                  <a:cubicBezTo>
                    <a:pt x="375" y="18"/>
                    <a:pt x="250" y="36"/>
                    <a:pt x="125" y="54"/>
                  </a:cubicBezTo>
                  <a:cubicBezTo>
                    <a:pt x="81" y="152"/>
                    <a:pt x="36" y="241"/>
                    <a:pt x="0" y="339"/>
                  </a:cubicBezTo>
                  <a:cubicBezTo>
                    <a:pt x="18" y="419"/>
                    <a:pt x="27" y="526"/>
                    <a:pt x="45" y="607"/>
                  </a:cubicBezTo>
                  <a:cubicBezTo>
                    <a:pt x="125" y="562"/>
                    <a:pt x="161" y="437"/>
                    <a:pt x="125" y="357"/>
                  </a:cubicBezTo>
                  <a:cubicBezTo>
                    <a:pt x="152" y="321"/>
                    <a:pt x="179" y="259"/>
                    <a:pt x="206" y="223"/>
                  </a:cubicBezTo>
                  <a:cubicBezTo>
                    <a:pt x="313" y="205"/>
                    <a:pt x="420" y="178"/>
                    <a:pt x="518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92;p61">
              <a:extLst>
                <a:ext uri="{FF2B5EF4-FFF2-40B4-BE49-F238E27FC236}">
                  <a16:creationId xmlns:a16="http://schemas.microsoft.com/office/drawing/2014/main" id="{CB695FCB-C7D6-0872-00D9-1C019B18F468}"/>
                </a:ext>
              </a:extLst>
            </p:cNvPr>
            <p:cNvSpPr/>
            <p:nvPr/>
          </p:nvSpPr>
          <p:spPr>
            <a:xfrm>
              <a:off x="4140310" y="3284158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18" y="0"/>
                  </a:moveTo>
                  <a:cubicBezTo>
                    <a:pt x="384" y="27"/>
                    <a:pt x="259" y="45"/>
                    <a:pt x="134" y="63"/>
                  </a:cubicBezTo>
                  <a:cubicBezTo>
                    <a:pt x="90" y="152"/>
                    <a:pt x="45" y="250"/>
                    <a:pt x="0" y="348"/>
                  </a:cubicBezTo>
                  <a:cubicBezTo>
                    <a:pt x="18" y="429"/>
                    <a:pt x="36" y="527"/>
                    <a:pt x="54" y="607"/>
                  </a:cubicBezTo>
                  <a:cubicBezTo>
                    <a:pt x="134" y="562"/>
                    <a:pt x="170" y="446"/>
                    <a:pt x="134" y="366"/>
                  </a:cubicBezTo>
                  <a:cubicBezTo>
                    <a:pt x="161" y="330"/>
                    <a:pt x="188" y="268"/>
                    <a:pt x="215" y="232"/>
                  </a:cubicBezTo>
                  <a:cubicBezTo>
                    <a:pt x="322" y="214"/>
                    <a:pt x="429" y="188"/>
                    <a:pt x="527" y="17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93;p61">
              <a:extLst>
                <a:ext uri="{FF2B5EF4-FFF2-40B4-BE49-F238E27FC236}">
                  <a16:creationId xmlns:a16="http://schemas.microsoft.com/office/drawing/2014/main" id="{2F460F78-580C-C79F-DC71-BBEAAA4F52D5}"/>
                </a:ext>
              </a:extLst>
            </p:cNvPr>
            <p:cNvSpPr/>
            <p:nvPr/>
          </p:nvSpPr>
          <p:spPr>
            <a:xfrm>
              <a:off x="4154087" y="3294234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1"/>
                  </a:moveTo>
                  <a:cubicBezTo>
                    <a:pt x="384" y="18"/>
                    <a:pt x="250" y="45"/>
                    <a:pt x="125" y="63"/>
                  </a:cubicBezTo>
                  <a:cubicBezTo>
                    <a:pt x="89" y="152"/>
                    <a:pt x="36" y="250"/>
                    <a:pt x="0" y="348"/>
                  </a:cubicBezTo>
                  <a:cubicBezTo>
                    <a:pt x="18" y="429"/>
                    <a:pt x="27" y="527"/>
                    <a:pt x="54" y="607"/>
                  </a:cubicBezTo>
                  <a:cubicBezTo>
                    <a:pt x="125" y="563"/>
                    <a:pt x="170" y="447"/>
                    <a:pt x="125" y="366"/>
                  </a:cubicBezTo>
                  <a:cubicBezTo>
                    <a:pt x="152" y="331"/>
                    <a:pt x="179" y="268"/>
                    <a:pt x="205" y="232"/>
                  </a:cubicBezTo>
                  <a:cubicBezTo>
                    <a:pt x="313" y="215"/>
                    <a:pt x="420" y="188"/>
                    <a:pt x="527" y="1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94;p61">
              <a:extLst>
                <a:ext uri="{FF2B5EF4-FFF2-40B4-BE49-F238E27FC236}">
                  <a16:creationId xmlns:a16="http://schemas.microsoft.com/office/drawing/2014/main" id="{1A5E41C2-6E4D-51DB-C8AA-4625BF033BBA}"/>
                </a:ext>
              </a:extLst>
            </p:cNvPr>
            <p:cNvSpPr/>
            <p:nvPr/>
          </p:nvSpPr>
          <p:spPr>
            <a:xfrm>
              <a:off x="4166939" y="3306161"/>
              <a:ext cx="54185" cy="62513"/>
            </a:xfrm>
            <a:custGeom>
              <a:avLst/>
              <a:gdLst/>
              <a:ahLst/>
              <a:cxnLst/>
              <a:rect l="l" t="t" r="r" b="b"/>
              <a:pathLst>
                <a:path w="527" h="608" extrusionOk="0">
                  <a:moveTo>
                    <a:pt x="509" y="0"/>
                  </a:moveTo>
                  <a:cubicBezTo>
                    <a:pt x="384" y="18"/>
                    <a:pt x="259" y="36"/>
                    <a:pt x="125" y="54"/>
                  </a:cubicBezTo>
                  <a:cubicBezTo>
                    <a:pt x="89" y="152"/>
                    <a:pt x="36" y="241"/>
                    <a:pt x="0" y="339"/>
                  </a:cubicBezTo>
                  <a:cubicBezTo>
                    <a:pt x="18" y="420"/>
                    <a:pt x="36" y="518"/>
                    <a:pt x="54" y="607"/>
                  </a:cubicBezTo>
                  <a:cubicBezTo>
                    <a:pt x="125" y="563"/>
                    <a:pt x="170" y="438"/>
                    <a:pt x="125" y="357"/>
                  </a:cubicBezTo>
                  <a:cubicBezTo>
                    <a:pt x="161" y="322"/>
                    <a:pt x="179" y="259"/>
                    <a:pt x="214" y="224"/>
                  </a:cubicBezTo>
                  <a:cubicBezTo>
                    <a:pt x="312" y="206"/>
                    <a:pt x="419" y="179"/>
                    <a:pt x="527" y="161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D2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95;p61">
              <a:extLst>
                <a:ext uri="{FF2B5EF4-FFF2-40B4-BE49-F238E27FC236}">
                  <a16:creationId xmlns:a16="http://schemas.microsoft.com/office/drawing/2014/main" id="{0BB4E387-52F7-1B2B-D6A1-9B05ECDD76B9}"/>
                </a:ext>
              </a:extLst>
            </p:cNvPr>
            <p:cNvSpPr/>
            <p:nvPr/>
          </p:nvSpPr>
          <p:spPr>
            <a:xfrm>
              <a:off x="4444231" y="3248173"/>
              <a:ext cx="21797" cy="112687"/>
            </a:xfrm>
            <a:custGeom>
              <a:avLst/>
              <a:gdLst/>
              <a:ahLst/>
              <a:cxnLst/>
              <a:rect l="l" t="t" r="r" b="b"/>
              <a:pathLst>
                <a:path w="212" h="1096" extrusionOk="0">
                  <a:moveTo>
                    <a:pt x="36" y="1"/>
                  </a:moveTo>
                  <a:cubicBezTo>
                    <a:pt x="19" y="1"/>
                    <a:pt x="1" y="16"/>
                    <a:pt x="6" y="38"/>
                  </a:cubicBezTo>
                  <a:cubicBezTo>
                    <a:pt x="122" y="368"/>
                    <a:pt x="158" y="716"/>
                    <a:pt x="104" y="1064"/>
                  </a:cubicBezTo>
                  <a:cubicBezTo>
                    <a:pt x="99" y="1084"/>
                    <a:pt x="114" y="1096"/>
                    <a:pt x="129" y="1096"/>
                  </a:cubicBezTo>
                  <a:cubicBezTo>
                    <a:pt x="141" y="1096"/>
                    <a:pt x="154" y="1089"/>
                    <a:pt x="158" y="1073"/>
                  </a:cubicBezTo>
                  <a:cubicBezTo>
                    <a:pt x="211" y="725"/>
                    <a:pt x="185" y="359"/>
                    <a:pt x="60" y="20"/>
                  </a:cubicBezTo>
                  <a:cubicBezTo>
                    <a:pt x="56" y="7"/>
                    <a:pt x="46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96;p61">
              <a:extLst>
                <a:ext uri="{FF2B5EF4-FFF2-40B4-BE49-F238E27FC236}">
                  <a16:creationId xmlns:a16="http://schemas.microsoft.com/office/drawing/2014/main" id="{C55ABE6F-008C-9D4C-EE74-B6B018DB94CD}"/>
                </a:ext>
              </a:extLst>
            </p:cNvPr>
            <p:cNvSpPr/>
            <p:nvPr/>
          </p:nvSpPr>
          <p:spPr>
            <a:xfrm>
              <a:off x="4444231" y="3236350"/>
              <a:ext cx="65494" cy="17685"/>
            </a:xfrm>
            <a:custGeom>
              <a:avLst/>
              <a:gdLst/>
              <a:ahLst/>
              <a:cxnLst/>
              <a:rect l="l" t="t" r="r" b="b"/>
              <a:pathLst>
                <a:path w="637" h="172" extrusionOk="0">
                  <a:moveTo>
                    <a:pt x="594" y="1"/>
                  </a:moveTo>
                  <a:cubicBezTo>
                    <a:pt x="591" y="1"/>
                    <a:pt x="589" y="1"/>
                    <a:pt x="586" y="2"/>
                  </a:cubicBezTo>
                  <a:cubicBezTo>
                    <a:pt x="399" y="37"/>
                    <a:pt x="211" y="82"/>
                    <a:pt x="33" y="117"/>
                  </a:cubicBezTo>
                  <a:cubicBezTo>
                    <a:pt x="0" y="126"/>
                    <a:pt x="13" y="172"/>
                    <a:pt x="36" y="172"/>
                  </a:cubicBezTo>
                  <a:cubicBezTo>
                    <a:pt x="38" y="172"/>
                    <a:pt x="40" y="172"/>
                    <a:pt x="42" y="171"/>
                  </a:cubicBezTo>
                  <a:cubicBezTo>
                    <a:pt x="229" y="135"/>
                    <a:pt x="417" y="91"/>
                    <a:pt x="604" y="55"/>
                  </a:cubicBezTo>
                  <a:cubicBezTo>
                    <a:pt x="637" y="47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97;p61">
              <a:extLst>
                <a:ext uri="{FF2B5EF4-FFF2-40B4-BE49-F238E27FC236}">
                  <a16:creationId xmlns:a16="http://schemas.microsoft.com/office/drawing/2014/main" id="{A0B0A501-1ADD-554B-F6CD-4E6E95101704}"/>
                </a:ext>
              </a:extLst>
            </p:cNvPr>
            <p:cNvSpPr/>
            <p:nvPr/>
          </p:nvSpPr>
          <p:spPr>
            <a:xfrm>
              <a:off x="4430454" y="2994632"/>
              <a:ext cx="79169" cy="246555"/>
            </a:xfrm>
            <a:custGeom>
              <a:avLst/>
              <a:gdLst/>
              <a:ahLst/>
              <a:cxnLst/>
              <a:rect l="l" t="t" r="r" b="b"/>
              <a:pathLst>
                <a:path w="770" h="2398" extrusionOk="0">
                  <a:moveTo>
                    <a:pt x="39" y="0"/>
                  </a:moveTo>
                  <a:cubicBezTo>
                    <a:pt x="20" y="0"/>
                    <a:pt x="0" y="23"/>
                    <a:pt x="6" y="42"/>
                  </a:cubicBezTo>
                  <a:cubicBezTo>
                    <a:pt x="301" y="613"/>
                    <a:pt x="506" y="1220"/>
                    <a:pt x="631" y="1835"/>
                  </a:cubicBezTo>
                  <a:cubicBezTo>
                    <a:pt x="667" y="2014"/>
                    <a:pt x="693" y="2192"/>
                    <a:pt x="711" y="2370"/>
                  </a:cubicBezTo>
                  <a:cubicBezTo>
                    <a:pt x="716" y="2388"/>
                    <a:pt x="731" y="2397"/>
                    <a:pt x="745" y="2397"/>
                  </a:cubicBezTo>
                  <a:cubicBezTo>
                    <a:pt x="758" y="2397"/>
                    <a:pt x="769" y="2388"/>
                    <a:pt x="765" y="2370"/>
                  </a:cubicBezTo>
                  <a:cubicBezTo>
                    <a:pt x="693" y="1737"/>
                    <a:pt x="533" y="1104"/>
                    <a:pt x="283" y="506"/>
                  </a:cubicBezTo>
                  <a:cubicBezTo>
                    <a:pt x="212" y="336"/>
                    <a:pt x="140" y="176"/>
                    <a:pt x="60" y="15"/>
                  </a:cubicBez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98;p61">
              <a:extLst>
                <a:ext uri="{FF2B5EF4-FFF2-40B4-BE49-F238E27FC236}">
                  <a16:creationId xmlns:a16="http://schemas.microsoft.com/office/drawing/2014/main" id="{72F2A42E-8010-6D65-4B91-AD17C3FF235D}"/>
                </a:ext>
              </a:extLst>
            </p:cNvPr>
            <p:cNvSpPr/>
            <p:nvPr/>
          </p:nvSpPr>
          <p:spPr>
            <a:xfrm>
              <a:off x="4453998" y="2960189"/>
              <a:ext cx="169751" cy="401089"/>
            </a:xfrm>
            <a:custGeom>
              <a:avLst/>
              <a:gdLst/>
              <a:ahLst/>
              <a:cxnLst/>
              <a:rect l="l" t="t" r="r" b="b"/>
              <a:pathLst>
                <a:path w="1651" h="3901" extrusionOk="0">
                  <a:moveTo>
                    <a:pt x="1099" y="0"/>
                  </a:moveTo>
                  <a:cubicBezTo>
                    <a:pt x="1083" y="0"/>
                    <a:pt x="1066" y="13"/>
                    <a:pt x="1071" y="29"/>
                  </a:cubicBezTo>
                  <a:cubicBezTo>
                    <a:pt x="1321" y="671"/>
                    <a:pt x="1472" y="1349"/>
                    <a:pt x="1535" y="2036"/>
                  </a:cubicBezTo>
                  <a:cubicBezTo>
                    <a:pt x="1571" y="2375"/>
                    <a:pt x="1571" y="2723"/>
                    <a:pt x="1553" y="3062"/>
                  </a:cubicBezTo>
                  <a:cubicBezTo>
                    <a:pt x="1544" y="3232"/>
                    <a:pt x="1544" y="3401"/>
                    <a:pt x="1508" y="3571"/>
                  </a:cubicBezTo>
                  <a:cubicBezTo>
                    <a:pt x="1499" y="3642"/>
                    <a:pt x="1472" y="3713"/>
                    <a:pt x="1410" y="3749"/>
                  </a:cubicBezTo>
                  <a:cubicBezTo>
                    <a:pt x="1348" y="3785"/>
                    <a:pt x="1285" y="3794"/>
                    <a:pt x="1214" y="3803"/>
                  </a:cubicBezTo>
                  <a:cubicBezTo>
                    <a:pt x="1026" y="3812"/>
                    <a:pt x="830" y="3812"/>
                    <a:pt x="634" y="3820"/>
                  </a:cubicBezTo>
                  <a:cubicBezTo>
                    <a:pt x="438" y="3829"/>
                    <a:pt x="232" y="3838"/>
                    <a:pt x="36" y="3847"/>
                  </a:cubicBezTo>
                  <a:cubicBezTo>
                    <a:pt x="0" y="3847"/>
                    <a:pt x="0" y="3901"/>
                    <a:pt x="36" y="3901"/>
                  </a:cubicBezTo>
                  <a:cubicBezTo>
                    <a:pt x="411" y="3883"/>
                    <a:pt x="777" y="3874"/>
                    <a:pt x="1151" y="3856"/>
                  </a:cubicBezTo>
                  <a:cubicBezTo>
                    <a:pt x="1276" y="3856"/>
                    <a:pt x="1428" y="3838"/>
                    <a:pt x="1508" y="3731"/>
                  </a:cubicBezTo>
                  <a:cubicBezTo>
                    <a:pt x="1553" y="3669"/>
                    <a:pt x="1562" y="3606"/>
                    <a:pt x="1571" y="3535"/>
                  </a:cubicBezTo>
                  <a:cubicBezTo>
                    <a:pt x="1579" y="3446"/>
                    <a:pt x="1588" y="3357"/>
                    <a:pt x="1597" y="3267"/>
                  </a:cubicBezTo>
                  <a:cubicBezTo>
                    <a:pt x="1651" y="2563"/>
                    <a:pt x="1606" y="1849"/>
                    <a:pt x="1463" y="1162"/>
                  </a:cubicBezTo>
                  <a:cubicBezTo>
                    <a:pt x="1383" y="769"/>
                    <a:pt x="1267" y="386"/>
                    <a:pt x="1124" y="20"/>
                  </a:cubicBezTo>
                  <a:cubicBezTo>
                    <a:pt x="1121" y="6"/>
                    <a:pt x="1110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99;p61">
              <a:extLst>
                <a:ext uri="{FF2B5EF4-FFF2-40B4-BE49-F238E27FC236}">
                  <a16:creationId xmlns:a16="http://schemas.microsoft.com/office/drawing/2014/main" id="{8E4919D3-C454-882F-7AF7-DEDC6B4F3124}"/>
                </a:ext>
              </a:extLst>
            </p:cNvPr>
            <p:cNvSpPr/>
            <p:nvPr/>
          </p:nvSpPr>
          <p:spPr>
            <a:xfrm>
              <a:off x="4503246" y="3236041"/>
              <a:ext cx="48632" cy="59428"/>
            </a:xfrm>
            <a:custGeom>
              <a:avLst/>
              <a:gdLst/>
              <a:ahLst/>
              <a:cxnLst/>
              <a:rect l="l" t="t" r="r" b="b"/>
              <a:pathLst>
                <a:path w="473" h="578" extrusionOk="0">
                  <a:moveTo>
                    <a:pt x="40" y="0"/>
                  </a:moveTo>
                  <a:cubicBezTo>
                    <a:pt x="14" y="0"/>
                    <a:pt x="0" y="34"/>
                    <a:pt x="30" y="49"/>
                  </a:cubicBezTo>
                  <a:cubicBezTo>
                    <a:pt x="226" y="147"/>
                    <a:pt x="369" y="335"/>
                    <a:pt x="422" y="558"/>
                  </a:cubicBezTo>
                  <a:cubicBezTo>
                    <a:pt x="422" y="571"/>
                    <a:pt x="430" y="577"/>
                    <a:pt x="439" y="577"/>
                  </a:cubicBezTo>
                  <a:cubicBezTo>
                    <a:pt x="454" y="577"/>
                    <a:pt x="473" y="562"/>
                    <a:pt x="467" y="540"/>
                  </a:cubicBezTo>
                  <a:cubicBezTo>
                    <a:pt x="422" y="308"/>
                    <a:pt x="262" y="112"/>
                    <a:pt x="57" y="5"/>
                  </a:cubicBezTo>
                  <a:cubicBezTo>
                    <a:pt x="51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00;p61">
              <a:extLst>
                <a:ext uri="{FF2B5EF4-FFF2-40B4-BE49-F238E27FC236}">
                  <a16:creationId xmlns:a16="http://schemas.microsoft.com/office/drawing/2014/main" id="{E4C0362F-C9E6-082B-70A1-A23A82254464}"/>
                </a:ext>
              </a:extLst>
            </p:cNvPr>
            <p:cNvSpPr/>
            <p:nvPr/>
          </p:nvSpPr>
          <p:spPr>
            <a:xfrm>
              <a:off x="4324040" y="3417612"/>
              <a:ext cx="303002" cy="66728"/>
            </a:xfrm>
            <a:custGeom>
              <a:avLst/>
              <a:gdLst/>
              <a:ahLst/>
              <a:cxnLst/>
              <a:rect l="l" t="t" r="r" b="b"/>
              <a:pathLst>
                <a:path w="2947" h="649" extrusionOk="0">
                  <a:moveTo>
                    <a:pt x="2910" y="1"/>
                  </a:moveTo>
                  <a:cubicBezTo>
                    <a:pt x="2906" y="1"/>
                    <a:pt x="2901" y="2"/>
                    <a:pt x="2897" y="5"/>
                  </a:cubicBezTo>
                  <a:cubicBezTo>
                    <a:pt x="2576" y="219"/>
                    <a:pt x="2219" y="380"/>
                    <a:pt x="1844" y="478"/>
                  </a:cubicBezTo>
                  <a:cubicBezTo>
                    <a:pt x="1550" y="555"/>
                    <a:pt x="1245" y="593"/>
                    <a:pt x="941" y="593"/>
                  </a:cubicBezTo>
                  <a:cubicBezTo>
                    <a:pt x="858" y="593"/>
                    <a:pt x="776" y="590"/>
                    <a:pt x="694" y="585"/>
                  </a:cubicBezTo>
                  <a:cubicBezTo>
                    <a:pt x="470" y="576"/>
                    <a:pt x="256" y="540"/>
                    <a:pt x="42" y="487"/>
                  </a:cubicBezTo>
                  <a:cubicBezTo>
                    <a:pt x="40" y="486"/>
                    <a:pt x="38" y="486"/>
                    <a:pt x="36" y="486"/>
                  </a:cubicBezTo>
                  <a:cubicBezTo>
                    <a:pt x="13" y="486"/>
                    <a:pt x="0" y="532"/>
                    <a:pt x="33" y="540"/>
                  </a:cubicBezTo>
                  <a:cubicBezTo>
                    <a:pt x="318" y="615"/>
                    <a:pt x="618" y="648"/>
                    <a:pt x="918" y="648"/>
                  </a:cubicBezTo>
                  <a:cubicBezTo>
                    <a:pt x="1013" y="648"/>
                    <a:pt x="1108" y="645"/>
                    <a:pt x="1202" y="638"/>
                  </a:cubicBezTo>
                  <a:cubicBezTo>
                    <a:pt x="1595" y="611"/>
                    <a:pt x="1978" y="513"/>
                    <a:pt x="2335" y="362"/>
                  </a:cubicBezTo>
                  <a:cubicBezTo>
                    <a:pt x="2540" y="281"/>
                    <a:pt x="2736" y="174"/>
                    <a:pt x="2924" y="49"/>
                  </a:cubicBezTo>
                  <a:cubicBezTo>
                    <a:pt x="2946" y="35"/>
                    <a:pt x="2931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[animate output image]">
            <a:extLst>
              <a:ext uri="{FF2B5EF4-FFF2-40B4-BE49-F238E27FC236}">
                <a16:creationId xmlns:a16="http://schemas.microsoft.com/office/drawing/2014/main" id="{E34AAFE4-1798-8170-B8DF-32D52BD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2479" b="2793"/>
          <a:stretch/>
        </p:blipFill>
        <p:spPr bwMode="auto">
          <a:xfrm rot="15953028">
            <a:off x="7492699" y="1958855"/>
            <a:ext cx="648483" cy="7649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D303A221-80F2-EFE5-7382-4CA593EA6745}"/>
              </a:ext>
            </a:extLst>
          </p:cNvPr>
          <p:cNvGrpSpPr/>
          <p:nvPr/>
        </p:nvGrpSpPr>
        <p:grpSpPr>
          <a:xfrm>
            <a:off x="5486990" y="2897776"/>
            <a:ext cx="2862035" cy="2259069"/>
            <a:chOff x="5473727" y="2216257"/>
            <a:chExt cx="1859946" cy="1468098"/>
          </a:xfrm>
        </p:grpSpPr>
        <p:grpSp>
          <p:nvGrpSpPr>
            <p:cNvPr id="1153" name="Google Shape;747;p33">
              <a:extLst>
                <a:ext uri="{FF2B5EF4-FFF2-40B4-BE49-F238E27FC236}">
                  <a16:creationId xmlns:a16="http://schemas.microsoft.com/office/drawing/2014/main" id="{8E586C8C-5465-4890-3CB0-D1C97365C5BA}"/>
                </a:ext>
              </a:extLst>
            </p:cNvPr>
            <p:cNvGrpSpPr/>
            <p:nvPr/>
          </p:nvGrpSpPr>
          <p:grpSpPr>
            <a:xfrm>
              <a:off x="5625198" y="2398156"/>
              <a:ext cx="632747" cy="1084956"/>
              <a:chOff x="4454932" y="4057737"/>
              <a:chExt cx="306875" cy="526157"/>
            </a:xfrm>
          </p:grpSpPr>
          <p:sp>
            <p:nvSpPr>
              <p:cNvPr id="1238" name="Google Shape;755;p33">
                <a:extLst>
                  <a:ext uri="{FF2B5EF4-FFF2-40B4-BE49-F238E27FC236}">
                    <a16:creationId xmlns:a16="http://schemas.microsoft.com/office/drawing/2014/main" id="{C3E7D6E7-D90B-D4E1-F5DC-2705F7829665}"/>
                  </a:ext>
                </a:extLst>
              </p:cNvPr>
              <p:cNvSpPr/>
              <p:nvPr/>
            </p:nvSpPr>
            <p:spPr>
              <a:xfrm>
                <a:off x="4582250" y="4239610"/>
                <a:ext cx="97545" cy="102539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622" extrusionOk="0">
                    <a:moveTo>
                      <a:pt x="310" y="1"/>
                    </a:moveTo>
                    <a:cubicBezTo>
                      <a:pt x="291" y="1"/>
                      <a:pt x="273" y="6"/>
                      <a:pt x="258" y="17"/>
                    </a:cubicBezTo>
                    <a:cubicBezTo>
                      <a:pt x="1" y="199"/>
                      <a:pt x="1100" y="1622"/>
                      <a:pt x="1471" y="1622"/>
                    </a:cubicBezTo>
                    <a:cubicBezTo>
                      <a:pt x="1499" y="1622"/>
                      <a:pt x="1523" y="1614"/>
                      <a:pt x="1542" y="1596"/>
                    </a:cubicBezTo>
                    <a:cubicBezTo>
                      <a:pt x="1542" y="1596"/>
                      <a:pt x="649" y="1"/>
                      <a:pt x="3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754;p33">
                <a:extLst>
                  <a:ext uri="{FF2B5EF4-FFF2-40B4-BE49-F238E27FC236}">
                    <a16:creationId xmlns:a16="http://schemas.microsoft.com/office/drawing/2014/main" id="{B4A760E6-E3B6-1686-42AF-7DDBE4731DA9}"/>
                  </a:ext>
                </a:extLst>
              </p:cNvPr>
              <p:cNvSpPr/>
              <p:nvPr/>
            </p:nvSpPr>
            <p:spPr>
              <a:xfrm>
                <a:off x="4671258" y="4223427"/>
                <a:ext cx="71373" cy="118912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81" extrusionOk="0">
                    <a:moveTo>
                      <a:pt x="793" y="0"/>
                    </a:moveTo>
                    <a:cubicBezTo>
                      <a:pt x="464" y="0"/>
                      <a:pt x="1" y="1870"/>
                      <a:pt x="1" y="1870"/>
                    </a:cubicBezTo>
                    <a:cubicBezTo>
                      <a:pt x="15" y="1877"/>
                      <a:pt x="29" y="1880"/>
                      <a:pt x="45" y="1880"/>
                    </a:cubicBezTo>
                    <a:cubicBezTo>
                      <a:pt x="397" y="1880"/>
                      <a:pt x="1129" y="116"/>
                      <a:pt x="821" y="5"/>
                    </a:cubicBezTo>
                    <a:cubicBezTo>
                      <a:pt x="812" y="2"/>
                      <a:pt x="802" y="0"/>
                      <a:pt x="7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748;p33">
                <a:extLst>
                  <a:ext uri="{FF2B5EF4-FFF2-40B4-BE49-F238E27FC236}">
                    <a16:creationId xmlns:a16="http://schemas.microsoft.com/office/drawing/2014/main" id="{196EAF24-3724-51E7-B5E2-5A2A39B87D37}"/>
                  </a:ext>
                </a:extLst>
              </p:cNvPr>
              <p:cNvSpPr/>
              <p:nvPr/>
            </p:nvSpPr>
            <p:spPr>
              <a:xfrm>
                <a:off x="4644771" y="4170072"/>
                <a:ext cx="82941" cy="413822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6546" extrusionOk="0">
                    <a:moveTo>
                      <a:pt x="56" y="1"/>
                    </a:moveTo>
                    <a:cubicBezTo>
                      <a:pt x="26" y="1"/>
                      <a:pt x="18" y="59"/>
                      <a:pt x="9" y="109"/>
                    </a:cubicBezTo>
                    <a:cubicBezTo>
                      <a:pt x="9" y="171"/>
                      <a:pt x="0" y="234"/>
                      <a:pt x="9" y="296"/>
                    </a:cubicBezTo>
                    <a:cubicBezTo>
                      <a:pt x="9" y="394"/>
                      <a:pt x="9" y="492"/>
                      <a:pt x="18" y="591"/>
                    </a:cubicBezTo>
                    <a:cubicBezTo>
                      <a:pt x="27" y="831"/>
                      <a:pt x="54" y="1063"/>
                      <a:pt x="90" y="1304"/>
                    </a:cubicBezTo>
                    <a:cubicBezTo>
                      <a:pt x="107" y="1420"/>
                      <a:pt x="134" y="1545"/>
                      <a:pt x="161" y="1661"/>
                    </a:cubicBezTo>
                    <a:cubicBezTo>
                      <a:pt x="170" y="1724"/>
                      <a:pt x="188" y="1777"/>
                      <a:pt x="206" y="1840"/>
                    </a:cubicBezTo>
                    <a:lnTo>
                      <a:pt x="250" y="2009"/>
                    </a:lnTo>
                    <a:cubicBezTo>
                      <a:pt x="286" y="2143"/>
                      <a:pt x="304" y="2277"/>
                      <a:pt x="330" y="2411"/>
                    </a:cubicBezTo>
                    <a:cubicBezTo>
                      <a:pt x="339" y="2491"/>
                      <a:pt x="348" y="2580"/>
                      <a:pt x="366" y="2660"/>
                    </a:cubicBezTo>
                    <a:cubicBezTo>
                      <a:pt x="429" y="2999"/>
                      <a:pt x="482" y="3338"/>
                      <a:pt x="509" y="3686"/>
                    </a:cubicBezTo>
                    <a:cubicBezTo>
                      <a:pt x="518" y="3856"/>
                      <a:pt x="527" y="4025"/>
                      <a:pt x="527" y="4195"/>
                    </a:cubicBezTo>
                    <a:lnTo>
                      <a:pt x="518" y="4266"/>
                    </a:lnTo>
                    <a:lnTo>
                      <a:pt x="518" y="4329"/>
                    </a:lnTo>
                    <a:lnTo>
                      <a:pt x="518" y="4400"/>
                    </a:lnTo>
                    <a:cubicBezTo>
                      <a:pt x="527" y="4427"/>
                      <a:pt x="527" y="4444"/>
                      <a:pt x="527" y="4471"/>
                    </a:cubicBezTo>
                    <a:lnTo>
                      <a:pt x="536" y="4543"/>
                    </a:lnTo>
                    <a:lnTo>
                      <a:pt x="545" y="4605"/>
                    </a:lnTo>
                    <a:lnTo>
                      <a:pt x="553" y="4676"/>
                    </a:lnTo>
                    <a:lnTo>
                      <a:pt x="571" y="4739"/>
                    </a:lnTo>
                    <a:cubicBezTo>
                      <a:pt x="589" y="4801"/>
                      <a:pt x="607" y="4864"/>
                      <a:pt x="625" y="4926"/>
                    </a:cubicBezTo>
                    <a:cubicBezTo>
                      <a:pt x="634" y="4953"/>
                      <a:pt x="643" y="4980"/>
                      <a:pt x="652" y="5015"/>
                    </a:cubicBezTo>
                    <a:cubicBezTo>
                      <a:pt x="669" y="5042"/>
                      <a:pt x="678" y="5069"/>
                      <a:pt x="687" y="5096"/>
                    </a:cubicBezTo>
                    <a:cubicBezTo>
                      <a:pt x="732" y="5212"/>
                      <a:pt x="776" y="5328"/>
                      <a:pt x="830" y="5444"/>
                    </a:cubicBezTo>
                    <a:cubicBezTo>
                      <a:pt x="928" y="5667"/>
                      <a:pt x="1017" y="5881"/>
                      <a:pt x="1098" y="6113"/>
                    </a:cubicBezTo>
                    <a:cubicBezTo>
                      <a:pt x="1115" y="6139"/>
                      <a:pt x="1124" y="6175"/>
                      <a:pt x="1133" y="6202"/>
                    </a:cubicBezTo>
                    <a:cubicBezTo>
                      <a:pt x="1151" y="6238"/>
                      <a:pt x="1160" y="6264"/>
                      <a:pt x="1169" y="6300"/>
                    </a:cubicBezTo>
                    <a:cubicBezTo>
                      <a:pt x="1196" y="6363"/>
                      <a:pt x="1214" y="6425"/>
                      <a:pt x="1240" y="6487"/>
                    </a:cubicBezTo>
                    <a:cubicBezTo>
                      <a:pt x="1252" y="6522"/>
                      <a:pt x="1267" y="6546"/>
                      <a:pt x="1284" y="6546"/>
                    </a:cubicBezTo>
                    <a:cubicBezTo>
                      <a:pt x="1293" y="6546"/>
                      <a:pt x="1302" y="6539"/>
                      <a:pt x="1312" y="6523"/>
                    </a:cubicBezTo>
                    <a:cubicBezTo>
                      <a:pt x="1312" y="6487"/>
                      <a:pt x="1303" y="6452"/>
                      <a:pt x="1294" y="6416"/>
                    </a:cubicBezTo>
                    <a:cubicBezTo>
                      <a:pt x="1294" y="6389"/>
                      <a:pt x="1285" y="6371"/>
                      <a:pt x="1285" y="6354"/>
                    </a:cubicBezTo>
                    <a:cubicBezTo>
                      <a:pt x="1276" y="6336"/>
                      <a:pt x="1276" y="6309"/>
                      <a:pt x="1267" y="6291"/>
                    </a:cubicBezTo>
                    <a:cubicBezTo>
                      <a:pt x="1258" y="6229"/>
                      <a:pt x="1231" y="6157"/>
                      <a:pt x="1231" y="6113"/>
                    </a:cubicBezTo>
                    <a:cubicBezTo>
                      <a:pt x="1240" y="5934"/>
                      <a:pt x="1160" y="5765"/>
                      <a:pt x="1089" y="5604"/>
                    </a:cubicBezTo>
                    <a:cubicBezTo>
                      <a:pt x="1008" y="5408"/>
                      <a:pt x="919" y="5212"/>
                      <a:pt x="848" y="5024"/>
                    </a:cubicBezTo>
                    <a:cubicBezTo>
                      <a:pt x="776" y="4828"/>
                      <a:pt x="714" y="4632"/>
                      <a:pt x="696" y="4427"/>
                    </a:cubicBezTo>
                    <a:cubicBezTo>
                      <a:pt x="696" y="4418"/>
                      <a:pt x="696" y="4409"/>
                      <a:pt x="696" y="4391"/>
                    </a:cubicBezTo>
                    <a:lnTo>
                      <a:pt x="696" y="4355"/>
                    </a:lnTo>
                    <a:lnTo>
                      <a:pt x="696" y="4284"/>
                    </a:lnTo>
                    <a:cubicBezTo>
                      <a:pt x="696" y="4230"/>
                      <a:pt x="696" y="4177"/>
                      <a:pt x="696" y="4123"/>
                    </a:cubicBezTo>
                    <a:cubicBezTo>
                      <a:pt x="696" y="4016"/>
                      <a:pt x="687" y="3909"/>
                      <a:pt x="687" y="3802"/>
                    </a:cubicBezTo>
                    <a:cubicBezTo>
                      <a:pt x="678" y="3704"/>
                      <a:pt x="669" y="3606"/>
                      <a:pt x="660" y="3508"/>
                    </a:cubicBezTo>
                    <a:cubicBezTo>
                      <a:pt x="643" y="3142"/>
                      <a:pt x="580" y="2767"/>
                      <a:pt x="491" y="2411"/>
                    </a:cubicBezTo>
                    <a:cubicBezTo>
                      <a:pt x="446" y="2241"/>
                      <a:pt x="402" y="2080"/>
                      <a:pt x="357" y="1920"/>
                    </a:cubicBezTo>
                    <a:cubicBezTo>
                      <a:pt x="330" y="1840"/>
                      <a:pt x="313" y="1759"/>
                      <a:pt x="286" y="1679"/>
                    </a:cubicBezTo>
                    <a:cubicBezTo>
                      <a:pt x="268" y="1590"/>
                      <a:pt x="250" y="1509"/>
                      <a:pt x="232" y="1429"/>
                    </a:cubicBezTo>
                    <a:cubicBezTo>
                      <a:pt x="170" y="1046"/>
                      <a:pt x="116" y="662"/>
                      <a:pt x="125" y="269"/>
                    </a:cubicBezTo>
                    <a:cubicBezTo>
                      <a:pt x="125" y="207"/>
                      <a:pt x="125" y="145"/>
                      <a:pt x="107" y="91"/>
                    </a:cubicBezTo>
                    <a:cubicBezTo>
                      <a:pt x="107" y="46"/>
                      <a:pt x="81" y="11"/>
                      <a:pt x="63" y="2"/>
                    </a:cubicBezTo>
                    <a:cubicBezTo>
                      <a:pt x="60" y="1"/>
                      <a:pt x="58" y="1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749;p33">
                <a:extLst>
                  <a:ext uri="{FF2B5EF4-FFF2-40B4-BE49-F238E27FC236}">
                    <a16:creationId xmlns:a16="http://schemas.microsoft.com/office/drawing/2014/main" id="{D740B137-2508-C5F7-6821-06E3D3FDD365}"/>
                  </a:ext>
                </a:extLst>
              </p:cNvPr>
              <p:cNvSpPr/>
              <p:nvPr/>
            </p:nvSpPr>
            <p:spPr>
              <a:xfrm>
                <a:off x="4551147" y="4327291"/>
                <a:ext cx="131998" cy="12378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958" extrusionOk="0">
                    <a:moveTo>
                      <a:pt x="2" y="0"/>
                    </a:moveTo>
                    <a:cubicBezTo>
                      <a:pt x="1" y="0"/>
                      <a:pt x="0" y="1"/>
                      <a:pt x="0" y="4"/>
                    </a:cubicBezTo>
                    <a:cubicBezTo>
                      <a:pt x="0" y="22"/>
                      <a:pt x="9" y="39"/>
                      <a:pt x="9" y="57"/>
                    </a:cubicBezTo>
                    <a:cubicBezTo>
                      <a:pt x="18" y="66"/>
                      <a:pt x="18" y="93"/>
                      <a:pt x="27" y="102"/>
                    </a:cubicBezTo>
                    <a:cubicBezTo>
                      <a:pt x="36" y="129"/>
                      <a:pt x="45" y="164"/>
                      <a:pt x="45" y="182"/>
                    </a:cubicBezTo>
                    <a:cubicBezTo>
                      <a:pt x="54" y="227"/>
                      <a:pt x="54" y="263"/>
                      <a:pt x="72" y="298"/>
                    </a:cubicBezTo>
                    <a:cubicBezTo>
                      <a:pt x="90" y="334"/>
                      <a:pt x="116" y="370"/>
                      <a:pt x="134" y="405"/>
                    </a:cubicBezTo>
                    <a:cubicBezTo>
                      <a:pt x="241" y="566"/>
                      <a:pt x="402" y="691"/>
                      <a:pt x="554" y="789"/>
                    </a:cubicBezTo>
                    <a:cubicBezTo>
                      <a:pt x="634" y="833"/>
                      <a:pt x="714" y="887"/>
                      <a:pt x="794" y="923"/>
                    </a:cubicBezTo>
                    <a:cubicBezTo>
                      <a:pt x="839" y="949"/>
                      <a:pt x="875" y="967"/>
                      <a:pt x="910" y="985"/>
                    </a:cubicBezTo>
                    <a:cubicBezTo>
                      <a:pt x="982" y="1021"/>
                      <a:pt x="1053" y="1056"/>
                      <a:pt x="1124" y="1092"/>
                    </a:cubicBezTo>
                    <a:cubicBezTo>
                      <a:pt x="1196" y="1128"/>
                      <a:pt x="1258" y="1172"/>
                      <a:pt x="1321" y="1217"/>
                    </a:cubicBezTo>
                    <a:cubicBezTo>
                      <a:pt x="1383" y="1262"/>
                      <a:pt x="1437" y="1315"/>
                      <a:pt x="1490" y="1360"/>
                    </a:cubicBezTo>
                    <a:lnTo>
                      <a:pt x="1642" y="1511"/>
                    </a:lnTo>
                    <a:cubicBezTo>
                      <a:pt x="1704" y="1574"/>
                      <a:pt x="1767" y="1627"/>
                      <a:pt x="1829" y="1681"/>
                    </a:cubicBezTo>
                    <a:cubicBezTo>
                      <a:pt x="1892" y="1743"/>
                      <a:pt x="1945" y="1806"/>
                      <a:pt x="1999" y="1868"/>
                    </a:cubicBezTo>
                    <a:cubicBezTo>
                      <a:pt x="2017" y="1895"/>
                      <a:pt x="2034" y="1913"/>
                      <a:pt x="2052" y="1931"/>
                    </a:cubicBezTo>
                    <a:cubicBezTo>
                      <a:pt x="2070" y="1940"/>
                      <a:pt x="2079" y="1949"/>
                      <a:pt x="2079" y="1957"/>
                    </a:cubicBezTo>
                    <a:cubicBezTo>
                      <a:pt x="2088" y="1957"/>
                      <a:pt x="2079" y="1931"/>
                      <a:pt x="2070" y="1913"/>
                    </a:cubicBezTo>
                    <a:cubicBezTo>
                      <a:pt x="2052" y="1886"/>
                      <a:pt x="2043" y="1859"/>
                      <a:pt x="2026" y="1833"/>
                    </a:cubicBezTo>
                    <a:cubicBezTo>
                      <a:pt x="2008" y="1797"/>
                      <a:pt x="1981" y="1761"/>
                      <a:pt x="1963" y="1726"/>
                    </a:cubicBezTo>
                    <a:cubicBezTo>
                      <a:pt x="1901" y="1645"/>
                      <a:pt x="1829" y="1565"/>
                      <a:pt x="1758" y="1485"/>
                    </a:cubicBezTo>
                    <a:cubicBezTo>
                      <a:pt x="1722" y="1449"/>
                      <a:pt x="1678" y="1413"/>
                      <a:pt x="1642" y="1387"/>
                    </a:cubicBezTo>
                    <a:cubicBezTo>
                      <a:pt x="1597" y="1351"/>
                      <a:pt x="1562" y="1324"/>
                      <a:pt x="1517" y="1288"/>
                    </a:cubicBezTo>
                    <a:cubicBezTo>
                      <a:pt x="1463" y="1253"/>
                      <a:pt x="1410" y="1226"/>
                      <a:pt x="1365" y="1190"/>
                    </a:cubicBezTo>
                    <a:cubicBezTo>
                      <a:pt x="1339" y="1172"/>
                      <a:pt x="1303" y="1146"/>
                      <a:pt x="1276" y="1128"/>
                    </a:cubicBezTo>
                    <a:cubicBezTo>
                      <a:pt x="1240" y="1101"/>
                      <a:pt x="1214" y="1083"/>
                      <a:pt x="1178" y="1056"/>
                    </a:cubicBezTo>
                    <a:cubicBezTo>
                      <a:pt x="1151" y="1039"/>
                      <a:pt x="1116" y="1021"/>
                      <a:pt x="1089" y="994"/>
                    </a:cubicBezTo>
                    <a:cubicBezTo>
                      <a:pt x="1026" y="949"/>
                      <a:pt x="973" y="896"/>
                      <a:pt x="910" y="851"/>
                    </a:cubicBezTo>
                    <a:cubicBezTo>
                      <a:pt x="848" y="807"/>
                      <a:pt x="785" y="762"/>
                      <a:pt x="732" y="717"/>
                    </a:cubicBezTo>
                    <a:cubicBezTo>
                      <a:pt x="670" y="673"/>
                      <a:pt x="607" y="628"/>
                      <a:pt x="554" y="584"/>
                    </a:cubicBezTo>
                    <a:cubicBezTo>
                      <a:pt x="473" y="521"/>
                      <a:pt x="393" y="459"/>
                      <a:pt x="322" y="396"/>
                    </a:cubicBezTo>
                    <a:cubicBezTo>
                      <a:pt x="241" y="325"/>
                      <a:pt x="170" y="254"/>
                      <a:pt x="107" y="173"/>
                    </a:cubicBezTo>
                    <a:cubicBezTo>
                      <a:pt x="81" y="129"/>
                      <a:pt x="45" y="75"/>
                      <a:pt x="18" y="22"/>
                    </a:cubicBezTo>
                    <a:cubicBezTo>
                      <a:pt x="12" y="9"/>
                      <a:pt x="5" y="0"/>
                      <a:pt x="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750;p33">
                <a:extLst>
                  <a:ext uri="{FF2B5EF4-FFF2-40B4-BE49-F238E27FC236}">
                    <a16:creationId xmlns:a16="http://schemas.microsoft.com/office/drawing/2014/main" id="{3ED658C7-C86A-2C1B-1CC7-9D48563AD368}"/>
                  </a:ext>
                </a:extLst>
              </p:cNvPr>
              <p:cNvSpPr/>
              <p:nvPr/>
            </p:nvSpPr>
            <p:spPr>
              <a:xfrm>
                <a:off x="4646477" y="4057737"/>
                <a:ext cx="60815" cy="123021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946" extrusionOk="0">
                    <a:moveTo>
                      <a:pt x="612" y="1"/>
                    </a:moveTo>
                    <a:cubicBezTo>
                      <a:pt x="282" y="1"/>
                      <a:pt x="0" y="1939"/>
                      <a:pt x="0" y="1939"/>
                    </a:cubicBezTo>
                    <a:cubicBezTo>
                      <a:pt x="11" y="1944"/>
                      <a:pt x="22" y="1946"/>
                      <a:pt x="34" y="1946"/>
                    </a:cubicBezTo>
                    <a:cubicBezTo>
                      <a:pt x="379" y="1946"/>
                      <a:pt x="961" y="81"/>
                      <a:pt x="633" y="4"/>
                    </a:cubicBezTo>
                    <a:cubicBezTo>
                      <a:pt x="626" y="2"/>
                      <a:pt x="619" y="1"/>
                      <a:pt x="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751;p33">
                <a:extLst>
                  <a:ext uri="{FF2B5EF4-FFF2-40B4-BE49-F238E27FC236}">
                    <a16:creationId xmlns:a16="http://schemas.microsoft.com/office/drawing/2014/main" id="{CC0C6C3F-89E5-76AB-E89B-621CA433FD16}"/>
                  </a:ext>
                </a:extLst>
              </p:cNvPr>
              <p:cNvSpPr/>
              <p:nvPr/>
            </p:nvSpPr>
            <p:spPr>
              <a:xfrm>
                <a:off x="4549188" y="4085299"/>
                <a:ext cx="105763" cy="94953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02" extrusionOk="0">
                    <a:moveTo>
                      <a:pt x="307" y="1"/>
                    </a:moveTo>
                    <a:cubicBezTo>
                      <a:pt x="283" y="1"/>
                      <a:pt x="262" y="8"/>
                      <a:pt x="246" y="23"/>
                    </a:cubicBezTo>
                    <a:cubicBezTo>
                      <a:pt x="0" y="227"/>
                      <a:pt x="1200" y="1502"/>
                      <a:pt x="1588" y="1502"/>
                    </a:cubicBezTo>
                    <a:cubicBezTo>
                      <a:pt x="1624" y="1502"/>
                      <a:pt x="1653" y="1491"/>
                      <a:pt x="1673" y="1468"/>
                    </a:cubicBezTo>
                    <a:cubicBezTo>
                      <a:pt x="1673" y="1468"/>
                      <a:pt x="651" y="1"/>
                      <a:pt x="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752;p33">
                <a:extLst>
                  <a:ext uri="{FF2B5EF4-FFF2-40B4-BE49-F238E27FC236}">
                    <a16:creationId xmlns:a16="http://schemas.microsoft.com/office/drawing/2014/main" id="{33085E3E-276A-2103-E3E5-A6D90126E020}"/>
                  </a:ext>
                </a:extLst>
              </p:cNvPr>
              <p:cNvSpPr/>
              <p:nvPr/>
            </p:nvSpPr>
            <p:spPr>
              <a:xfrm>
                <a:off x="4651535" y="4143774"/>
                <a:ext cx="77441" cy="11587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833" extrusionOk="0">
                    <a:moveTo>
                      <a:pt x="895" y="1"/>
                    </a:moveTo>
                    <a:cubicBezTo>
                      <a:pt x="567" y="1"/>
                      <a:pt x="0" y="1818"/>
                      <a:pt x="0" y="1818"/>
                    </a:cubicBezTo>
                    <a:cubicBezTo>
                      <a:pt x="16" y="1828"/>
                      <a:pt x="33" y="1833"/>
                      <a:pt x="51" y="1833"/>
                    </a:cubicBezTo>
                    <a:cubicBezTo>
                      <a:pt x="402" y="1833"/>
                      <a:pt x="1225" y="135"/>
                      <a:pt x="928" y="7"/>
                    </a:cubicBezTo>
                    <a:cubicBezTo>
                      <a:pt x="917" y="3"/>
                      <a:pt x="906" y="1"/>
                      <a:pt x="8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753;p33">
                <a:extLst>
                  <a:ext uri="{FF2B5EF4-FFF2-40B4-BE49-F238E27FC236}">
                    <a16:creationId xmlns:a16="http://schemas.microsoft.com/office/drawing/2014/main" id="{D38F781F-77D8-2DFF-F20D-BA22921E0ACF}"/>
                  </a:ext>
                </a:extLst>
              </p:cNvPr>
              <p:cNvSpPr/>
              <p:nvPr/>
            </p:nvSpPr>
            <p:spPr>
              <a:xfrm>
                <a:off x="4567584" y="4153004"/>
                <a:ext cx="92487" cy="106648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687" extrusionOk="0">
                    <a:moveTo>
                      <a:pt x="320" y="1"/>
                    </a:moveTo>
                    <a:cubicBezTo>
                      <a:pt x="304" y="1"/>
                      <a:pt x="289" y="5"/>
                      <a:pt x="276" y="13"/>
                    </a:cubicBezTo>
                    <a:cubicBezTo>
                      <a:pt x="1" y="180"/>
                      <a:pt x="1027" y="1687"/>
                      <a:pt x="1395" y="1687"/>
                    </a:cubicBezTo>
                    <a:cubicBezTo>
                      <a:pt x="1421" y="1687"/>
                      <a:pt x="1444" y="1679"/>
                      <a:pt x="1462" y="1664"/>
                    </a:cubicBezTo>
                    <a:cubicBezTo>
                      <a:pt x="1462" y="1664"/>
                      <a:pt x="651" y="1"/>
                      <a:pt x="3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756;p33">
                <a:extLst>
                  <a:ext uri="{FF2B5EF4-FFF2-40B4-BE49-F238E27FC236}">
                    <a16:creationId xmlns:a16="http://schemas.microsoft.com/office/drawing/2014/main" id="{CCC0A385-8D0C-B2D2-1865-41FBBE6B144F}"/>
                  </a:ext>
                </a:extLst>
              </p:cNvPr>
              <p:cNvSpPr/>
              <p:nvPr/>
            </p:nvSpPr>
            <p:spPr>
              <a:xfrm>
                <a:off x="4678022" y="4300108"/>
                <a:ext cx="71373" cy="118912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81" extrusionOk="0">
                    <a:moveTo>
                      <a:pt x="784" y="1"/>
                    </a:moveTo>
                    <a:cubicBezTo>
                      <a:pt x="455" y="1"/>
                      <a:pt x="1" y="1870"/>
                      <a:pt x="1" y="1870"/>
                    </a:cubicBezTo>
                    <a:cubicBezTo>
                      <a:pt x="14" y="1877"/>
                      <a:pt x="29" y="1881"/>
                      <a:pt x="44" y="1881"/>
                    </a:cubicBezTo>
                    <a:cubicBezTo>
                      <a:pt x="389" y="1881"/>
                      <a:pt x="1129" y="117"/>
                      <a:pt x="812" y="6"/>
                    </a:cubicBezTo>
                    <a:cubicBezTo>
                      <a:pt x="803" y="2"/>
                      <a:pt x="794" y="1"/>
                      <a:pt x="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757;p33">
                <a:extLst>
                  <a:ext uri="{FF2B5EF4-FFF2-40B4-BE49-F238E27FC236}">
                    <a16:creationId xmlns:a16="http://schemas.microsoft.com/office/drawing/2014/main" id="{583920B4-C9FA-C66C-3B2C-C199D5815677}"/>
                  </a:ext>
                </a:extLst>
              </p:cNvPr>
              <p:cNvSpPr/>
              <p:nvPr/>
            </p:nvSpPr>
            <p:spPr>
              <a:xfrm>
                <a:off x="4610571" y="4430902"/>
                <a:ext cx="97418" cy="102539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622" extrusionOk="0">
                    <a:moveTo>
                      <a:pt x="315" y="0"/>
                    </a:moveTo>
                    <a:cubicBezTo>
                      <a:pt x="297" y="0"/>
                      <a:pt x="280" y="5"/>
                      <a:pt x="265" y="15"/>
                    </a:cubicBezTo>
                    <a:cubicBezTo>
                      <a:pt x="0" y="205"/>
                      <a:pt x="1092" y="1622"/>
                      <a:pt x="1466" y="1622"/>
                    </a:cubicBezTo>
                    <a:cubicBezTo>
                      <a:pt x="1496" y="1622"/>
                      <a:pt x="1521" y="1613"/>
                      <a:pt x="1540" y="1594"/>
                    </a:cubicBezTo>
                    <a:cubicBezTo>
                      <a:pt x="1540" y="1594"/>
                      <a:pt x="651" y="0"/>
                      <a:pt x="3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758;p33">
                <a:extLst>
                  <a:ext uri="{FF2B5EF4-FFF2-40B4-BE49-F238E27FC236}">
                    <a16:creationId xmlns:a16="http://schemas.microsoft.com/office/drawing/2014/main" id="{DF506ADA-173D-C91A-C254-094578159EF4}"/>
                  </a:ext>
                </a:extLst>
              </p:cNvPr>
              <p:cNvSpPr/>
              <p:nvPr/>
            </p:nvSpPr>
            <p:spPr>
              <a:xfrm>
                <a:off x="4521246" y="4241127"/>
                <a:ext cx="52723" cy="10449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653" extrusionOk="0">
                    <a:moveTo>
                      <a:pt x="292" y="0"/>
                    </a:moveTo>
                    <a:cubicBezTo>
                      <a:pt x="287" y="0"/>
                      <a:pt x="282" y="1"/>
                      <a:pt x="277" y="2"/>
                    </a:cubicBezTo>
                    <a:cubicBezTo>
                      <a:pt x="1" y="73"/>
                      <a:pt x="536" y="1652"/>
                      <a:pt x="536" y="1652"/>
                    </a:cubicBezTo>
                    <a:cubicBezTo>
                      <a:pt x="834" y="1626"/>
                      <a:pt x="564" y="0"/>
                      <a:pt x="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759;p33">
                <a:extLst>
                  <a:ext uri="{FF2B5EF4-FFF2-40B4-BE49-F238E27FC236}">
                    <a16:creationId xmlns:a16="http://schemas.microsoft.com/office/drawing/2014/main" id="{13A64230-6FDC-F7DB-20BC-C228362B1C52}"/>
                  </a:ext>
                </a:extLst>
              </p:cNvPr>
              <p:cNvSpPr/>
              <p:nvPr/>
            </p:nvSpPr>
            <p:spPr>
              <a:xfrm>
                <a:off x="4454932" y="4304786"/>
                <a:ext cx="105889" cy="41597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658" extrusionOk="0">
                    <a:moveTo>
                      <a:pt x="212" y="1"/>
                    </a:moveTo>
                    <a:cubicBezTo>
                      <a:pt x="146" y="1"/>
                      <a:pt x="102" y="18"/>
                      <a:pt x="86" y="56"/>
                    </a:cubicBezTo>
                    <a:cubicBezTo>
                      <a:pt x="1" y="263"/>
                      <a:pt x="1020" y="658"/>
                      <a:pt x="1470" y="658"/>
                    </a:cubicBezTo>
                    <a:cubicBezTo>
                      <a:pt x="1583" y="658"/>
                      <a:pt x="1660" y="633"/>
                      <a:pt x="1674" y="574"/>
                    </a:cubicBezTo>
                    <a:cubicBezTo>
                      <a:pt x="1674" y="574"/>
                      <a:pt x="593" y="1"/>
                      <a:pt x="2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760;p33">
                <a:extLst>
                  <a:ext uri="{FF2B5EF4-FFF2-40B4-BE49-F238E27FC236}">
                    <a16:creationId xmlns:a16="http://schemas.microsoft.com/office/drawing/2014/main" id="{190FC102-0E9D-1552-4AC7-D1D50C679847}"/>
                  </a:ext>
                </a:extLst>
              </p:cNvPr>
              <p:cNvSpPr/>
              <p:nvPr/>
            </p:nvSpPr>
            <p:spPr>
              <a:xfrm>
                <a:off x="4556774" y="4284367"/>
                <a:ext cx="63281" cy="10184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611" extrusionOk="0">
                    <a:moveTo>
                      <a:pt x="292" y="1"/>
                    </a:moveTo>
                    <a:cubicBezTo>
                      <a:pt x="284" y="1"/>
                      <a:pt x="276" y="2"/>
                      <a:pt x="268" y="5"/>
                    </a:cubicBezTo>
                    <a:cubicBezTo>
                      <a:pt x="1" y="94"/>
                      <a:pt x="714" y="1611"/>
                      <a:pt x="714" y="1611"/>
                    </a:cubicBezTo>
                    <a:cubicBezTo>
                      <a:pt x="1000" y="1550"/>
                      <a:pt x="563" y="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761;p33">
                <a:extLst>
                  <a:ext uri="{FF2B5EF4-FFF2-40B4-BE49-F238E27FC236}">
                    <a16:creationId xmlns:a16="http://schemas.microsoft.com/office/drawing/2014/main" id="{354CCA96-2E36-1500-91EF-3CE04DB8E6A8}"/>
                  </a:ext>
                </a:extLst>
              </p:cNvPr>
              <p:cNvSpPr/>
              <p:nvPr/>
            </p:nvSpPr>
            <p:spPr>
              <a:xfrm>
                <a:off x="4499437" y="4354790"/>
                <a:ext cx="107027" cy="3325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526" extrusionOk="0">
                    <a:moveTo>
                      <a:pt x="227" y="1"/>
                    </a:moveTo>
                    <a:cubicBezTo>
                      <a:pt x="136" y="1"/>
                      <a:pt x="74" y="21"/>
                      <a:pt x="60" y="68"/>
                    </a:cubicBezTo>
                    <a:cubicBezTo>
                      <a:pt x="1" y="272"/>
                      <a:pt x="899" y="525"/>
                      <a:pt x="1388" y="525"/>
                    </a:cubicBezTo>
                    <a:cubicBezTo>
                      <a:pt x="1561" y="525"/>
                      <a:pt x="1683" y="493"/>
                      <a:pt x="1693" y="416"/>
                    </a:cubicBezTo>
                    <a:cubicBezTo>
                      <a:pt x="1693" y="416"/>
                      <a:pt x="645" y="1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762;p33">
                <a:extLst>
                  <a:ext uri="{FF2B5EF4-FFF2-40B4-BE49-F238E27FC236}">
                    <a16:creationId xmlns:a16="http://schemas.microsoft.com/office/drawing/2014/main" id="{F3CB66F3-621A-3F02-47F5-82CD1DD21845}"/>
                  </a:ext>
                </a:extLst>
              </p:cNvPr>
              <p:cNvSpPr/>
              <p:nvPr/>
            </p:nvSpPr>
            <p:spPr>
              <a:xfrm>
                <a:off x="4612025" y="4322739"/>
                <a:ext cx="63281" cy="10184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611" extrusionOk="0">
                    <a:moveTo>
                      <a:pt x="292" y="0"/>
                    </a:moveTo>
                    <a:cubicBezTo>
                      <a:pt x="284" y="0"/>
                      <a:pt x="276" y="2"/>
                      <a:pt x="269" y="4"/>
                    </a:cubicBezTo>
                    <a:cubicBezTo>
                      <a:pt x="1" y="103"/>
                      <a:pt x="715" y="1610"/>
                      <a:pt x="715" y="1610"/>
                    </a:cubicBezTo>
                    <a:cubicBezTo>
                      <a:pt x="1000" y="1558"/>
                      <a:pt x="563" y="0"/>
                      <a:pt x="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763;p33">
                <a:extLst>
                  <a:ext uri="{FF2B5EF4-FFF2-40B4-BE49-F238E27FC236}">
                    <a16:creationId xmlns:a16="http://schemas.microsoft.com/office/drawing/2014/main" id="{B17A025E-BE3F-9794-288E-140F9E82E26E}"/>
                  </a:ext>
                </a:extLst>
              </p:cNvPr>
              <p:cNvSpPr/>
              <p:nvPr/>
            </p:nvSpPr>
            <p:spPr>
              <a:xfrm>
                <a:off x="4554751" y="4393478"/>
                <a:ext cx="106964" cy="33126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524" extrusionOk="0">
                    <a:moveTo>
                      <a:pt x="234" y="0"/>
                    </a:moveTo>
                    <a:cubicBezTo>
                      <a:pt x="138" y="0"/>
                      <a:pt x="74" y="21"/>
                      <a:pt x="59" y="72"/>
                    </a:cubicBezTo>
                    <a:cubicBezTo>
                      <a:pt x="0" y="269"/>
                      <a:pt x="893" y="524"/>
                      <a:pt x="1383" y="524"/>
                    </a:cubicBezTo>
                    <a:cubicBezTo>
                      <a:pt x="1559" y="524"/>
                      <a:pt x="1683" y="491"/>
                      <a:pt x="1692" y="411"/>
                    </a:cubicBezTo>
                    <a:cubicBezTo>
                      <a:pt x="1692" y="411"/>
                      <a:pt x="657" y="0"/>
                      <a:pt x="2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764;p33">
                <a:extLst>
                  <a:ext uri="{FF2B5EF4-FFF2-40B4-BE49-F238E27FC236}">
                    <a16:creationId xmlns:a16="http://schemas.microsoft.com/office/drawing/2014/main" id="{DC132B56-E007-E174-1DA1-357E3058532C}"/>
                  </a:ext>
                </a:extLst>
              </p:cNvPr>
              <p:cNvSpPr/>
              <p:nvPr/>
            </p:nvSpPr>
            <p:spPr>
              <a:xfrm>
                <a:off x="4690435" y="4363220"/>
                <a:ext cx="71373" cy="118912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81" extrusionOk="0">
                    <a:moveTo>
                      <a:pt x="784" y="1"/>
                    </a:moveTo>
                    <a:cubicBezTo>
                      <a:pt x="455" y="1"/>
                      <a:pt x="1" y="1870"/>
                      <a:pt x="1" y="1870"/>
                    </a:cubicBezTo>
                    <a:cubicBezTo>
                      <a:pt x="14" y="1877"/>
                      <a:pt x="29" y="1881"/>
                      <a:pt x="44" y="1881"/>
                    </a:cubicBezTo>
                    <a:cubicBezTo>
                      <a:pt x="389" y="1881"/>
                      <a:pt x="1129" y="117"/>
                      <a:pt x="812" y="6"/>
                    </a:cubicBezTo>
                    <a:cubicBezTo>
                      <a:pt x="803" y="2"/>
                      <a:pt x="794" y="1"/>
                      <a:pt x="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4" name="Google Shape;765;p33">
              <a:extLst>
                <a:ext uri="{FF2B5EF4-FFF2-40B4-BE49-F238E27FC236}">
                  <a16:creationId xmlns:a16="http://schemas.microsoft.com/office/drawing/2014/main" id="{DC693E32-151E-CAE1-9707-79A2FFA9896C}"/>
                </a:ext>
              </a:extLst>
            </p:cNvPr>
            <p:cNvSpPr/>
            <p:nvPr/>
          </p:nvSpPr>
          <p:spPr>
            <a:xfrm>
              <a:off x="6668570" y="2821149"/>
              <a:ext cx="115684" cy="274024"/>
            </a:xfrm>
            <a:custGeom>
              <a:avLst/>
              <a:gdLst/>
              <a:ahLst/>
              <a:cxnLst/>
              <a:rect l="l" t="t" r="r" b="b"/>
              <a:pathLst>
                <a:path w="1375" h="3257" extrusionOk="0">
                  <a:moveTo>
                    <a:pt x="0" y="1"/>
                  </a:moveTo>
                  <a:cubicBezTo>
                    <a:pt x="0" y="1"/>
                    <a:pt x="420" y="688"/>
                    <a:pt x="330" y="1161"/>
                  </a:cubicBezTo>
                  <a:cubicBezTo>
                    <a:pt x="250" y="1633"/>
                    <a:pt x="197" y="2222"/>
                    <a:pt x="527" y="2695"/>
                  </a:cubicBezTo>
                  <a:cubicBezTo>
                    <a:pt x="857" y="3177"/>
                    <a:pt x="1374" y="3257"/>
                    <a:pt x="1374" y="3257"/>
                  </a:cubicBezTo>
                  <a:cubicBezTo>
                    <a:pt x="1374" y="3257"/>
                    <a:pt x="1008" y="2686"/>
                    <a:pt x="803" y="2097"/>
                  </a:cubicBezTo>
                  <a:cubicBezTo>
                    <a:pt x="598" y="1517"/>
                    <a:pt x="875" y="1098"/>
                    <a:pt x="634" y="643"/>
                  </a:cubicBezTo>
                  <a:cubicBezTo>
                    <a:pt x="402" y="18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5B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770;p33">
              <a:extLst>
                <a:ext uri="{FF2B5EF4-FFF2-40B4-BE49-F238E27FC236}">
                  <a16:creationId xmlns:a16="http://schemas.microsoft.com/office/drawing/2014/main" id="{B5B91B21-D889-3B3B-7420-4B808BEB55DA}"/>
                </a:ext>
              </a:extLst>
            </p:cNvPr>
            <p:cNvSpPr/>
            <p:nvPr/>
          </p:nvSpPr>
          <p:spPr>
            <a:xfrm>
              <a:off x="7155695" y="3135046"/>
              <a:ext cx="91622" cy="69747"/>
            </a:xfrm>
            <a:custGeom>
              <a:avLst/>
              <a:gdLst/>
              <a:ahLst/>
              <a:cxnLst/>
              <a:rect l="l" t="t" r="r" b="b"/>
              <a:pathLst>
                <a:path w="1089" h="829" extrusionOk="0">
                  <a:moveTo>
                    <a:pt x="923" y="0"/>
                  </a:moveTo>
                  <a:cubicBezTo>
                    <a:pt x="897" y="0"/>
                    <a:pt x="871" y="8"/>
                    <a:pt x="848" y="26"/>
                  </a:cubicBezTo>
                  <a:lnTo>
                    <a:pt x="0" y="570"/>
                  </a:lnTo>
                  <a:lnTo>
                    <a:pt x="723" y="828"/>
                  </a:lnTo>
                  <a:lnTo>
                    <a:pt x="1017" y="391"/>
                  </a:lnTo>
                  <a:cubicBezTo>
                    <a:pt x="1080" y="302"/>
                    <a:pt x="1088" y="186"/>
                    <a:pt x="1044" y="88"/>
                  </a:cubicBezTo>
                  <a:cubicBezTo>
                    <a:pt x="1026" y="34"/>
                    <a:pt x="975" y="0"/>
                    <a:pt x="923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771;p33">
              <a:extLst>
                <a:ext uri="{FF2B5EF4-FFF2-40B4-BE49-F238E27FC236}">
                  <a16:creationId xmlns:a16="http://schemas.microsoft.com/office/drawing/2014/main" id="{E2367412-B36A-1B8C-37F6-15003EA23621}"/>
                </a:ext>
              </a:extLst>
            </p:cNvPr>
            <p:cNvSpPr/>
            <p:nvPr/>
          </p:nvSpPr>
          <p:spPr>
            <a:xfrm>
              <a:off x="6476412" y="2462410"/>
              <a:ext cx="87162" cy="86406"/>
            </a:xfrm>
            <a:custGeom>
              <a:avLst/>
              <a:gdLst/>
              <a:ahLst/>
              <a:cxnLst/>
              <a:rect l="l" t="t" r="r" b="b"/>
              <a:pathLst>
                <a:path w="1036" h="1027" extrusionOk="0">
                  <a:moveTo>
                    <a:pt x="518" y="1"/>
                  </a:moveTo>
                  <a:cubicBezTo>
                    <a:pt x="233" y="1"/>
                    <a:pt x="1" y="233"/>
                    <a:pt x="1" y="509"/>
                  </a:cubicBezTo>
                  <a:cubicBezTo>
                    <a:pt x="1" y="795"/>
                    <a:pt x="233" y="1027"/>
                    <a:pt x="518" y="1027"/>
                  </a:cubicBezTo>
                  <a:cubicBezTo>
                    <a:pt x="803" y="1027"/>
                    <a:pt x="1035" y="795"/>
                    <a:pt x="1035" y="509"/>
                  </a:cubicBezTo>
                  <a:cubicBezTo>
                    <a:pt x="1035" y="233"/>
                    <a:pt x="803" y="1"/>
                    <a:pt x="518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772;p33">
              <a:extLst>
                <a:ext uri="{FF2B5EF4-FFF2-40B4-BE49-F238E27FC236}">
                  <a16:creationId xmlns:a16="http://schemas.microsoft.com/office/drawing/2014/main" id="{BC08A565-D29F-ED0C-C23D-C943AAB488F9}"/>
                </a:ext>
              </a:extLst>
            </p:cNvPr>
            <p:cNvSpPr/>
            <p:nvPr/>
          </p:nvSpPr>
          <p:spPr>
            <a:xfrm>
              <a:off x="6523695" y="2480414"/>
              <a:ext cx="29363" cy="48882"/>
            </a:xfrm>
            <a:custGeom>
              <a:avLst/>
              <a:gdLst/>
              <a:ahLst/>
              <a:cxnLst/>
              <a:rect l="l" t="t" r="r" b="b"/>
              <a:pathLst>
                <a:path w="349" h="581" extrusionOk="0">
                  <a:moveTo>
                    <a:pt x="215" y="1"/>
                  </a:moveTo>
                  <a:cubicBezTo>
                    <a:pt x="188" y="10"/>
                    <a:pt x="179" y="27"/>
                    <a:pt x="161" y="36"/>
                  </a:cubicBezTo>
                  <a:cubicBezTo>
                    <a:pt x="152" y="54"/>
                    <a:pt x="143" y="63"/>
                    <a:pt x="134" y="81"/>
                  </a:cubicBezTo>
                  <a:cubicBezTo>
                    <a:pt x="117" y="108"/>
                    <a:pt x="99" y="143"/>
                    <a:pt x="90" y="170"/>
                  </a:cubicBezTo>
                  <a:cubicBezTo>
                    <a:pt x="72" y="206"/>
                    <a:pt x="63" y="233"/>
                    <a:pt x="54" y="268"/>
                  </a:cubicBezTo>
                  <a:cubicBezTo>
                    <a:pt x="38" y="325"/>
                    <a:pt x="22" y="390"/>
                    <a:pt x="5" y="448"/>
                  </a:cubicBezTo>
                  <a:lnTo>
                    <a:pt x="5" y="448"/>
                  </a:lnTo>
                  <a:cubicBezTo>
                    <a:pt x="4" y="450"/>
                    <a:pt x="2" y="453"/>
                    <a:pt x="1" y="456"/>
                  </a:cubicBezTo>
                  <a:lnTo>
                    <a:pt x="3" y="457"/>
                  </a:lnTo>
                  <a:lnTo>
                    <a:pt x="3" y="457"/>
                  </a:lnTo>
                  <a:cubicBezTo>
                    <a:pt x="2" y="459"/>
                    <a:pt x="1" y="462"/>
                    <a:pt x="1" y="465"/>
                  </a:cubicBezTo>
                  <a:cubicBezTo>
                    <a:pt x="1" y="474"/>
                    <a:pt x="1" y="482"/>
                    <a:pt x="10" y="491"/>
                  </a:cubicBezTo>
                  <a:cubicBezTo>
                    <a:pt x="15" y="494"/>
                    <a:pt x="19" y="495"/>
                    <a:pt x="23" y="495"/>
                  </a:cubicBezTo>
                  <a:cubicBezTo>
                    <a:pt x="33" y="495"/>
                    <a:pt x="39" y="489"/>
                    <a:pt x="45" y="482"/>
                  </a:cubicBezTo>
                  <a:cubicBezTo>
                    <a:pt x="63" y="438"/>
                    <a:pt x="90" y="384"/>
                    <a:pt x="126" y="349"/>
                  </a:cubicBezTo>
                  <a:cubicBezTo>
                    <a:pt x="134" y="331"/>
                    <a:pt x="152" y="304"/>
                    <a:pt x="170" y="295"/>
                  </a:cubicBezTo>
                  <a:cubicBezTo>
                    <a:pt x="179" y="286"/>
                    <a:pt x="188" y="277"/>
                    <a:pt x="197" y="277"/>
                  </a:cubicBezTo>
                  <a:cubicBezTo>
                    <a:pt x="206" y="277"/>
                    <a:pt x="215" y="277"/>
                    <a:pt x="224" y="286"/>
                  </a:cubicBezTo>
                  <a:cubicBezTo>
                    <a:pt x="233" y="295"/>
                    <a:pt x="241" y="322"/>
                    <a:pt x="250" y="340"/>
                  </a:cubicBezTo>
                  <a:cubicBezTo>
                    <a:pt x="259" y="366"/>
                    <a:pt x="259" y="393"/>
                    <a:pt x="268" y="420"/>
                  </a:cubicBezTo>
                  <a:cubicBezTo>
                    <a:pt x="268" y="474"/>
                    <a:pt x="268" y="527"/>
                    <a:pt x="268" y="581"/>
                  </a:cubicBezTo>
                  <a:cubicBezTo>
                    <a:pt x="277" y="527"/>
                    <a:pt x="286" y="474"/>
                    <a:pt x="286" y="420"/>
                  </a:cubicBezTo>
                  <a:cubicBezTo>
                    <a:pt x="286" y="393"/>
                    <a:pt x="286" y="366"/>
                    <a:pt x="277" y="340"/>
                  </a:cubicBezTo>
                  <a:cubicBezTo>
                    <a:pt x="277" y="313"/>
                    <a:pt x="268" y="277"/>
                    <a:pt x="241" y="259"/>
                  </a:cubicBezTo>
                  <a:cubicBezTo>
                    <a:pt x="233" y="242"/>
                    <a:pt x="206" y="242"/>
                    <a:pt x="188" y="242"/>
                  </a:cubicBezTo>
                  <a:cubicBezTo>
                    <a:pt x="179" y="242"/>
                    <a:pt x="161" y="250"/>
                    <a:pt x="152" y="259"/>
                  </a:cubicBezTo>
                  <a:cubicBezTo>
                    <a:pt x="126" y="277"/>
                    <a:pt x="108" y="295"/>
                    <a:pt x="90" y="322"/>
                  </a:cubicBezTo>
                  <a:cubicBezTo>
                    <a:pt x="89" y="323"/>
                    <a:pt x="88" y="324"/>
                    <a:pt x="88" y="324"/>
                  </a:cubicBezTo>
                  <a:lnTo>
                    <a:pt x="88" y="324"/>
                  </a:lnTo>
                  <a:cubicBezTo>
                    <a:pt x="91" y="312"/>
                    <a:pt x="95" y="299"/>
                    <a:pt x="99" y="286"/>
                  </a:cubicBezTo>
                  <a:cubicBezTo>
                    <a:pt x="117" y="224"/>
                    <a:pt x="134" y="161"/>
                    <a:pt x="170" y="99"/>
                  </a:cubicBezTo>
                  <a:cubicBezTo>
                    <a:pt x="179" y="90"/>
                    <a:pt x="188" y="72"/>
                    <a:pt x="197" y="63"/>
                  </a:cubicBezTo>
                  <a:cubicBezTo>
                    <a:pt x="206" y="54"/>
                    <a:pt x="215" y="36"/>
                    <a:pt x="224" y="36"/>
                  </a:cubicBezTo>
                  <a:lnTo>
                    <a:pt x="241" y="36"/>
                  </a:lnTo>
                  <a:cubicBezTo>
                    <a:pt x="241" y="36"/>
                    <a:pt x="241" y="36"/>
                    <a:pt x="250" y="45"/>
                  </a:cubicBezTo>
                  <a:lnTo>
                    <a:pt x="259" y="45"/>
                  </a:lnTo>
                  <a:cubicBezTo>
                    <a:pt x="268" y="45"/>
                    <a:pt x="268" y="54"/>
                    <a:pt x="277" y="63"/>
                  </a:cubicBezTo>
                  <a:cubicBezTo>
                    <a:pt x="277" y="63"/>
                    <a:pt x="286" y="72"/>
                    <a:pt x="286" y="81"/>
                  </a:cubicBezTo>
                  <a:cubicBezTo>
                    <a:pt x="304" y="99"/>
                    <a:pt x="322" y="135"/>
                    <a:pt x="322" y="161"/>
                  </a:cubicBezTo>
                  <a:cubicBezTo>
                    <a:pt x="331" y="197"/>
                    <a:pt x="340" y="233"/>
                    <a:pt x="340" y="259"/>
                  </a:cubicBezTo>
                  <a:cubicBezTo>
                    <a:pt x="349" y="233"/>
                    <a:pt x="349" y="197"/>
                    <a:pt x="340" y="161"/>
                  </a:cubicBezTo>
                  <a:cubicBezTo>
                    <a:pt x="340" y="126"/>
                    <a:pt x="331" y="99"/>
                    <a:pt x="313" y="63"/>
                  </a:cubicBezTo>
                  <a:cubicBezTo>
                    <a:pt x="304" y="54"/>
                    <a:pt x="304" y="45"/>
                    <a:pt x="295" y="45"/>
                  </a:cubicBezTo>
                  <a:cubicBezTo>
                    <a:pt x="286" y="36"/>
                    <a:pt x="286" y="27"/>
                    <a:pt x="277" y="19"/>
                  </a:cubicBezTo>
                  <a:lnTo>
                    <a:pt x="259" y="10"/>
                  </a:lnTo>
                  <a:lnTo>
                    <a:pt x="250" y="10"/>
                  </a:lnTo>
                  <a:cubicBezTo>
                    <a:pt x="241" y="1"/>
                    <a:pt x="22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773;p33">
              <a:extLst>
                <a:ext uri="{FF2B5EF4-FFF2-40B4-BE49-F238E27FC236}">
                  <a16:creationId xmlns:a16="http://schemas.microsoft.com/office/drawing/2014/main" id="{CA4DDFC4-3359-1B18-8542-B208DF5F8E78}"/>
                </a:ext>
              </a:extLst>
            </p:cNvPr>
            <p:cNvSpPr/>
            <p:nvPr/>
          </p:nvSpPr>
          <p:spPr>
            <a:xfrm>
              <a:off x="6244460" y="2462410"/>
              <a:ext cx="86406" cy="86406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09" y="1"/>
                  </a:moveTo>
                  <a:cubicBezTo>
                    <a:pt x="224" y="1"/>
                    <a:pt x="1" y="233"/>
                    <a:pt x="1" y="509"/>
                  </a:cubicBezTo>
                  <a:cubicBezTo>
                    <a:pt x="1" y="795"/>
                    <a:pt x="224" y="1027"/>
                    <a:pt x="509" y="1027"/>
                  </a:cubicBezTo>
                  <a:cubicBezTo>
                    <a:pt x="795" y="1027"/>
                    <a:pt x="1027" y="795"/>
                    <a:pt x="1027" y="509"/>
                  </a:cubicBezTo>
                  <a:cubicBezTo>
                    <a:pt x="1027" y="233"/>
                    <a:pt x="795" y="1"/>
                    <a:pt x="509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774;p33">
              <a:extLst>
                <a:ext uri="{FF2B5EF4-FFF2-40B4-BE49-F238E27FC236}">
                  <a16:creationId xmlns:a16="http://schemas.microsoft.com/office/drawing/2014/main" id="{8AA393F0-60F9-6D09-2CD7-4557CCC185A4}"/>
                </a:ext>
              </a:extLst>
            </p:cNvPr>
            <p:cNvSpPr/>
            <p:nvPr/>
          </p:nvSpPr>
          <p:spPr>
            <a:xfrm>
              <a:off x="6363087" y="2592983"/>
              <a:ext cx="81105" cy="136718"/>
            </a:xfrm>
            <a:custGeom>
              <a:avLst/>
              <a:gdLst/>
              <a:ahLst/>
              <a:cxnLst/>
              <a:rect l="l" t="t" r="r" b="b"/>
              <a:pathLst>
                <a:path w="964" h="1625" extrusionOk="0">
                  <a:moveTo>
                    <a:pt x="1" y="1"/>
                  </a:moveTo>
                  <a:lnTo>
                    <a:pt x="1" y="1624"/>
                  </a:lnTo>
                  <a:lnTo>
                    <a:pt x="964" y="1624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775;p33">
              <a:extLst>
                <a:ext uri="{FF2B5EF4-FFF2-40B4-BE49-F238E27FC236}">
                  <a16:creationId xmlns:a16="http://schemas.microsoft.com/office/drawing/2014/main" id="{F24D67FD-FDFE-5BB1-DA68-E04FC99F68AD}"/>
                </a:ext>
              </a:extLst>
            </p:cNvPr>
            <p:cNvSpPr/>
            <p:nvPr/>
          </p:nvSpPr>
          <p:spPr>
            <a:xfrm>
              <a:off x="6363087" y="2626047"/>
              <a:ext cx="81105" cy="25577"/>
            </a:xfrm>
            <a:custGeom>
              <a:avLst/>
              <a:gdLst/>
              <a:ahLst/>
              <a:cxnLst/>
              <a:rect l="l" t="t" r="r" b="b"/>
              <a:pathLst>
                <a:path w="964" h="304" extrusionOk="0">
                  <a:moveTo>
                    <a:pt x="1" y="0"/>
                  </a:moveTo>
                  <a:lnTo>
                    <a:pt x="1" y="188"/>
                  </a:lnTo>
                  <a:cubicBezTo>
                    <a:pt x="1" y="188"/>
                    <a:pt x="357" y="304"/>
                    <a:pt x="964" y="304"/>
                  </a:cubicBezTo>
                  <a:lnTo>
                    <a:pt x="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777;p33">
              <a:extLst>
                <a:ext uri="{FF2B5EF4-FFF2-40B4-BE49-F238E27FC236}">
                  <a16:creationId xmlns:a16="http://schemas.microsoft.com/office/drawing/2014/main" id="{4B741424-F667-B274-E06C-D02C3DB68B26}"/>
                </a:ext>
              </a:extLst>
            </p:cNvPr>
            <p:cNvSpPr/>
            <p:nvPr/>
          </p:nvSpPr>
          <p:spPr>
            <a:xfrm>
              <a:off x="6379577" y="2559246"/>
              <a:ext cx="53425" cy="15817"/>
            </a:xfrm>
            <a:custGeom>
              <a:avLst/>
              <a:gdLst/>
              <a:ahLst/>
              <a:cxnLst/>
              <a:rect l="l" t="t" r="r" b="b"/>
              <a:pathLst>
                <a:path w="635" h="188" extrusionOk="0">
                  <a:moveTo>
                    <a:pt x="634" y="0"/>
                  </a:moveTo>
                  <a:cubicBezTo>
                    <a:pt x="625" y="27"/>
                    <a:pt x="607" y="45"/>
                    <a:pt x="581" y="63"/>
                  </a:cubicBezTo>
                  <a:cubicBezTo>
                    <a:pt x="554" y="81"/>
                    <a:pt x="536" y="90"/>
                    <a:pt x="509" y="99"/>
                  </a:cubicBezTo>
                  <a:cubicBezTo>
                    <a:pt x="456" y="116"/>
                    <a:pt x="402" y="125"/>
                    <a:pt x="340" y="134"/>
                  </a:cubicBezTo>
                  <a:cubicBezTo>
                    <a:pt x="313" y="139"/>
                    <a:pt x="286" y="141"/>
                    <a:pt x="259" y="141"/>
                  </a:cubicBezTo>
                  <a:cubicBezTo>
                    <a:pt x="233" y="141"/>
                    <a:pt x="206" y="139"/>
                    <a:pt x="179" y="134"/>
                  </a:cubicBezTo>
                  <a:cubicBezTo>
                    <a:pt x="117" y="134"/>
                    <a:pt x="63" y="125"/>
                    <a:pt x="1" y="116"/>
                  </a:cubicBezTo>
                  <a:lnTo>
                    <a:pt x="1" y="116"/>
                  </a:lnTo>
                  <a:cubicBezTo>
                    <a:pt x="54" y="143"/>
                    <a:pt x="117" y="161"/>
                    <a:pt x="170" y="170"/>
                  </a:cubicBezTo>
                  <a:cubicBezTo>
                    <a:pt x="197" y="179"/>
                    <a:pt x="233" y="179"/>
                    <a:pt x="259" y="188"/>
                  </a:cubicBezTo>
                  <a:cubicBezTo>
                    <a:pt x="286" y="188"/>
                    <a:pt x="322" y="188"/>
                    <a:pt x="349" y="179"/>
                  </a:cubicBezTo>
                  <a:cubicBezTo>
                    <a:pt x="411" y="179"/>
                    <a:pt x="465" y="161"/>
                    <a:pt x="518" y="134"/>
                  </a:cubicBezTo>
                  <a:cubicBezTo>
                    <a:pt x="545" y="125"/>
                    <a:pt x="572" y="107"/>
                    <a:pt x="598" y="81"/>
                  </a:cubicBezTo>
                  <a:cubicBezTo>
                    <a:pt x="607" y="72"/>
                    <a:pt x="616" y="63"/>
                    <a:pt x="625" y="45"/>
                  </a:cubicBezTo>
                  <a:cubicBezTo>
                    <a:pt x="634" y="36"/>
                    <a:pt x="634" y="18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778;p33">
              <a:extLst>
                <a:ext uri="{FF2B5EF4-FFF2-40B4-BE49-F238E27FC236}">
                  <a16:creationId xmlns:a16="http://schemas.microsoft.com/office/drawing/2014/main" id="{61B9429C-FC3C-7E1C-D1A1-9572DC40D15B}"/>
                </a:ext>
              </a:extLst>
            </p:cNvPr>
            <p:cNvSpPr/>
            <p:nvPr/>
          </p:nvSpPr>
          <p:spPr>
            <a:xfrm>
              <a:off x="6432917" y="2473684"/>
              <a:ext cx="46610" cy="24820"/>
            </a:xfrm>
            <a:custGeom>
              <a:avLst/>
              <a:gdLst/>
              <a:ahLst/>
              <a:cxnLst/>
              <a:rect l="l" t="t" r="r" b="b"/>
              <a:pathLst>
                <a:path w="554" h="295" extrusionOk="0">
                  <a:moveTo>
                    <a:pt x="553" y="0"/>
                  </a:moveTo>
                  <a:lnTo>
                    <a:pt x="553" y="0"/>
                  </a:lnTo>
                  <a:cubicBezTo>
                    <a:pt x="509" y="36"/>
                    <a:pt x="464" y="81"/>
                    <a:pt x="411" y="116"/>
                  </a:cubicBezTo>
                  <a:lnTo>
                    <a:pt x="384" y="143"/>
                  </a:lnTo>
                  <a:cubicBezTo>
                    <a:pt x="366" y="152"/>
                    <a:pt x="357" y="161"/>
                    <a:pt x="348" y="170"/>
                  </a:cubicBezTo>
                  <a:cubicBezTo>
                    <a:pt x="321" y="188"/>
                    <a:pt x="295" y="206"/>
                    <a:pt x="268" y="215"/>
                  </a:cubicBezTo>
                  <a:cubicBezTo>
                    <a:pt x="259" y="223"/>
                    <a:pt x="241" y="232"/>
                    <a:pt x="232" y="232"/>
                  </a:cubicBezTo>
                  <a:cubicBezTo>
                    <a:pt x="223" y="241"/>
                    <a:pt x="223" y="241"/>
                    <a:pt x="214" y="241"/>
                  </a:cubicBezTo>
                  <a:lnTo>
                    <a:pt x="205" y="241"/>
                  </a:lnTo>
                  <a:lnTo>
                    <a:pt x="196" y="250"/>
                  </a:lnTo>
                  <a:cubicBezTo>
                    <a:pt x="170" y="250"/>
                    <a:pt x="143" y="250"/>
                    <a:pt x="116" y="241"/>
                  </a:cubicBezTo>
                  <a:cubicBezTo>
                    <a:pt x="63" y="223"/>
                    <a:pt x="27" y="179"/>
                    <a:pt x="0" y="116"/>
                  </a:cubicBezTo>
                  <a:lnTo>
                    <a:pt x="0" y="116"/>
                  </a:lnTo>
                  <a:cubicBezTo>
                    <a:pt x="0" y="152"/>
                    <a:pt x="9" y="179"/>
                    <a:pt x="27" y="206"/>
                  </a:cubicBezTo>
                  <a:cubicBezTo>
                    <a:pt x="45" y="232"/>
                    <a:pt x="72" y="259"/>
                    <a:pt x="98" y="277"/>
                  </a:cubicBezTo>
                  <a:cubicBezTo>
                    <a:pt x="134" y="286"/>
                    <a:pt x="161" y="295"/>
                    <a:pt x="196" y="295"/>
                  </a:cubicBezTo>
                  <a:cubicBezTo>
                    <a:pt x="232" y="286"/>
                    <a:pt x="268" y="277"/>
                    <a:pt x="295" y="259"/>
                  </a:cubicBezTo>
                  <a:cubicBezTo>
                    <a:pt x="348" y="232"/>
                    <a:pt x="393" y="188"/>
                    <a:pt x="437" y="143"/>
                  </a:cubicBezTo>
                  <a:cubicBezTo>
                    <a:pt x="482" y="99"/>
                    <a:pt x="518" y="54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779;p33">
              <a:extLst>
                <a:ext uri="{FF2B5EF4-FFF2-40B4-BE49-F238E27FC236}">
                  <a16:creationId xmlns:a16="http://schemas.microsoft.com/office/drawing/2014/main" id="{BBA94AF8-256D-4846-EFFE-6F4B801445C7}"/>
                </a:ext>
              </a:extLst>
            </p:cNvPr>
            <p:cNvSpPr/>
            <p:nvPr/>
          </p:nvSpPr>
          <p:spPr>
            <a:xfrm>
              <a:off x="6472627" y="2480414"/>
              <a:ext cx="15144" cy="15901"/>
            </a:xfrm>
            <a:custGeom>
              <a:avLst/>
              <a:gdLst/>
              <a:ahLst/>
              <a:cxnLst/>
              <a:rect l="l" t="t" r="r" b="b"/>
              <a:pathLst>
                <a:path w="180" h="189" extrusionOk="0">
                  <a:moveTo>
                    <a:pt x="1" y="1"/>
                  </a:moveTo>
                  <a:cubicBezTo>
                    <a:pt x="19" y="27"/>
                    <a:pt x="28" y="36"/>
                    <a:pt x="37" y="54"/>
                  </a:cubicBezTo>
                  <a:cubicBezTo>
                    <a:pt x="55" y="72"/>
                    <a:pt x="63" y="90"/>
                    <a:pt x="81" y="108"/>
                  </a:cubicBezTo>
                  <a:cubicBezTo>
                    <a:pt x="90" y="126"/>
                    <a:pt x="99" y="143"/>
                    <a:pt x="117" y="161"/>
                  </a:cubicBezTo>
                  <a:cubicBezTo>
                    <a:pt x="135" y="170"/>
                    <a:pt x="153" y="188"/>
                    <a:pt x="179" y="188"/>
                  </a:cubicBezTo>
                  <a:cubicBezTo>
                    <a:pt x="179" y="161"/>
                    <a:pt x="162" y="143"/>
                    <a:pt x="153" y="126"/>
                  </a:cubicBezTo>
                  <a:cubicBezTo>
                    <a:pt x="144" y="108"/>
                    <a:pt x="126" y="99"/>
                    <a:pt x="108" y="81"/>
                  </a:cubicBezTo>
                  <a:cubicBezTo>
                    <a:pt x="90" y="72"/>
                    <a:pt x="72" y="54"/>
                    <a:pt x="55" y="45"/>
                  </a:cubicBezTo>
                  <a:cubicBezTo>
                    <a:pt x="37" y="27"/>
                    <a:pt x="28" y="19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780;p33">
              <a:extLst>
                <a:ext uri="{FF2B5EF4-FFF2-40B4-BE49-F238E27FC236}">
                  <a16:creationId xmlns:a16="http://schemas.microsoft.com/office/drawing/2014/main" id="{85694B5C-0191-6D43-9E46-0959E6D874C3}"/>
                </a:ext>
              </a:extLst>
            </p:cNvPr>
            <p:cNvSpPr/>
            <p:nvPr/>
          </p:nvSpPr>
          <p:spPr>
            <a:xfrm>
              <a:off x="6469682" y="2483443"/>
              <a:ext cx="9087" cy="20361"/>
            </a:xfrm>
            <a:custGeom>
              <a:avLst/>
              <a:gdLst/>
              <a:ahLst/>
              <a:cxnLst/>
              <a:rect l="l" t="t" r="r" b="b"/>
              <a:pathLst>
                <a:path w="108" h="242" extrusionOk="0">
                  <a:moveTo>
                    <a:pt x="0" y="0"/>
                  </a:moveTo>
                  <a:cubicBezTo>
                    <a:pt x="9" y="27"/>
                    <a:pt x="9" y="45"/>
                    <a:pt x="18" y="63"/>
                  </a:cubicBezTo>
                  <a:cubicBezTo>
                    <a:pt x="18" y="90"/>
                    <a:pt x="27" y="107"/>
                    <a:pt x="36" y="134"/>
                  </a:cubicBezTo>
                  <a:cubicBezTo>
                    <a:pt x="36" y="152"/>
                    <a:pt x="45" y="170"/>
                    <a:pt x="54" y="197"/>
                  </a:cubicBezTo>
                  <a:cubicBezTo>
                    <a:pt x="63" y="214"/>
                    <a:pt x="72" y="232"/>
                    <a:pt x="98" y="241"/>
                  </a:cubicBezTo>
                  <a:cubicBezTo>
                    <a:pt x="107" y="214"/>
                    <a:pt x="98" y="197"/>
                    <a:pt x="98" y="179"/>
                  </a:cubicBezTo>
                  <a:cubicBezTo>
                    <a:pt x="90" y="152"/>
                    <a:pt x="81" y="134"/>
                    <a:pt x="72" y="116"/>
                  </a:cubicBezTo>
                  <a:cubicBezTo>
                    <a:pt x="63" y="99"/>
                    <a:pt x="54" y="81"/>
                    <a:pt x="36" y="54"/>
                  </a:cubicBezTo>
                  <a:cubicBezTo>
                    <a:pt x="27" y="36"/>
                    <a:pt x="18" y="18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781;p33">
              <a:extLst>
                <a:ext uri="{FF2B5EF4-FFF2-40B4-BE49-F238E27FC236}">
                  <a16:creationId xmlns:a16="http://schemas.microsoft.com/office/drawing/2014/main" id="{5DBBB04B-C2C0-544C-17F4-FB627A727439}"/>
                </a:ext>
              </a:extLst>
            </p:cNvPr>
            <p:cNvSpPr/>
            <p:nvPr/>
          </p:nvSpPr>
          <p:spPr>
            <a:xfrm>
              <a:off x="6327835" y="2473684"/>
              <a:ext cx="46610" cy="24820"/>
            </a:xfrm>
            <a:custGeom>
              <a:avLst/>
              <a:gdLst/>
              <a:ahLst/>
              <a:cxnLst/>
              <a:rect l="l" t="t" r="r" b="b"/>
              <a:pathLst>
                <a:path w="554" h="295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54"/>
                    <a:pt x="72" y="99"/>
                    <a:pt x="116" y="143"/>
                  </a:cubicBezTo>
                  <a:cubicBezTo>
                    <a:pt x="161" y="188"/>
                    <a:pt x="205" y="232"/>
                    <a:pt x="259" y="259"/>
                  </a:cubicBezTo>
                  <a:cubicBezTo>
                    <a:pt x="286" y="277"/>
                    <a:pt x="321" y="286"/>
                    <a:pt x="357" y="295"/>
                  </a:cubicBezTo>
                  <a:cubicBezTo>
                    <a:pt x="393" y="295"/>
                    <a:pt x="420" y="286"/>
                    <a:pt x="455" y="277"/>
                  </a:cubicBezTo>
                  <a:cubicBezTo>
                    <a:pt x="482" y="259"/>
                    <a:pt x="509" y="232"/>
                    <a:pt x="527" y="206"/>
                  </a:cubicBezTo>
                  <a:cubicBezTo>
                    <a:pt x="544" y="179"/>
                    <a:pt x="553" y="152"/>
                    <a:pt x="553" y="116"/>
                  </a:cubicBezTo>
                  <a:lnTo>
                    <a:pt x="553" y="116"/>
                  </a:lnTo>
                  <a:cubicBezTo>
                    <a:pt x="527" y="179"/>
                    <a:pt x="491" y="223"/>
                    <a:pt x="437" y="241"/>
                  </a:cubicBezTo>
                  <a:cubicBezTo>
                    <a:pt x="411" y="250"/>
                    <a:pt x="384" y="250"/>
                    <a:pt x="357" y="250"/>
                  </a:cubicBezTo>
                  <a:lnTo>
                    <a:pt x="348" y="241"/>
                  </a:lnTo>
                  <a:lnTo>
                    <a:pt x="339" y="241"/>
                  </a:lnTo>
                  <a:cubicBezTo>
                    <a:pt x="330" y="241"/>
                    <a:pt x="330" y="241"/>
                    <a:pt x="321" y="232"/>
                  </a:cubicBezTo>
                  <a:cubicBezTo>
                    <a:pt x="312" y="232"/>
                    <a:pt x="295" y="223"/>
                    <a:pt x="286" y="215"/>
                  </a:cubicBezTo>
                  <a:cubicBezTo>
                    <a:pt x="259" y="206"/>
                    <a:pt x="232" y="188"/>
                    <a:pt x="214" y="170"/>
                  </a:cubicBezTo>
                  <a:cubicBezTo>
                    <a:pt x="196" y="161"/>
                    <a:pt x="188" y="152"/>
                    <a:pt x="179" y="143"/>
                  </a:cubicBezTo>
                  <a:lnTo>
                    <a:pt x="143" y="116"/>
                  </a:lnTo>
                  <a:cubicBezTo>
                    <a:pt x="98" y="81"/>
                    <a:pt x="45" y="3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782;p33">
              <a:extLst>
                <a:ext uri="{FF2B5EF4-FFF2-40B4-BE49-F238E27FC236}">
                  <a16:creationId xmlns:a16="http://schemas.microsoft.com/office/drawing/2014/main" id="{83C9D27E-BD4E-1FB6-281B-ABBDCD19786C}"/>
                </a:ext>
              </a:extLst>
            </p:cNvPr>
            <p:cNvSpPr/>
            <p:nvPr/>
          </p:nvSpPr>
          <p:spPr>
            <a:xfrm>
              <a:off x="6319590" y="2480414"/>
              <a:ext cx="15060" cy="15901"/>
            </a:xfrm>
            <a:custGeom>
              <a:avLst/>
              <a:gdLst/>
              <a:ahLst/>
              <a:cxnLst/>
              <a:rect l="l" t="t" r="r" b="b"/>
              <a:pathLst>
                <a:path w="179" h="189" extrusionOk="0">
                  <a:moveTo>
                    <a:pt x="170" y="1"/>
                  </a:moveTo>
                  <a:cubicBezTo>
                    <a:pt x="161" y="19"/>
                    <a:pt x="143" y="27"/>
                    <a:pt x="125" y="45"/>
                  </a:cubicBezTo>
                  <a:cubicBezTo>
                    <a:pt x="107" y="54"/>
                    <a:pt x="89" y="72"/>
                    <a:pt x="71" y="81"/>
                  </a:cubicBezTo>
                  <a:cubicBezTo>
                    <a:pt x="63" y="99"/>
                    <a:pt x="36" y="108"/>
                    <a:pt x="27" y="126"/>
                  </a:cubicBezTo>
                  <a:cubicBezTo>
                    <a:pt x="18" y="143"/>
                    <a:pt x="0" y="161"/>
                    <a:pt x="0" y="188"/>
                  </a:cubicBezTo>
                  <a:cubicBezTo>
                    <a:pt x="27" y="188"/>
                    <a:pt x="45" y="170"/>
                    <a:pt x="63" y="161"/>
                  </a:cubicBezTo>
                  <a:cubicBezTo>
                    <a:pt x="80" y="143"/>
                    <a:pt x="89" y="126"/>
                    <a:pt x="98" y="108"/>
                  </a:cubicBezTo>
                  <a:cubicBezTo>
                    <a:pt x="116" y="90"/>
                    <a:pt x="125" y="72"/>
                    <a:pt x="143" y="54"/>
                  </a:cubicBezTo>
                  <a:cubicBezTo>
                    <a:pt x="152" y="36"/>
                    <a:pt x="170" y="27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783;p33">
              <a:extLst>
                <a:ext uri="{FF2B5EF4-FFF2-40B4-BE49-F238E27FC236}">
                  <a16:creationId xmlns:a16="http://schemas.microsoft.com/office/drawing/2014/main" id="{2C33E205-9C47-F453-5FB1-0E37D206F34D}"/>
                </a:ext>
              </a:extLst>
            </p:cNvPr>
            <p:cNvSpPr/>
            <p:nvPr/>
          </p:nvSpPr>
          <p:spPr>
            <a:xfrm>
              <a:off x="6328592" y="2483443"/>
              <a:ext cx="9087" cy="20361"/>
            </a:xfrm>
            <a:custGeom>
              <a:avLst/>
              <a:gdLst/>
              <a:ahLst/>
              <a:cxnLst/>
              <a:rect l="l" t="t" r="r" b="b"/>
              <a:pathLst>
                <a:path w="108" h="242" extrusionOk="0">
                  <a:moveTo>
                    <a:pt x="98" y="0"/>
                  </a:moveTo>
                  <a:cubicBezTo>
                    <a:pt x="89" y="18"/>
                    <a:pt x="80" y="36"/>
                    <a:pt x="72" y="54"/>
                  </a:cubicBezTo>
                  <a:cubicBezTo>
                    <a:pt x="63" y="81"/>
                    <a:pt x="45" y="99"/>
                    <a:pt x="36" y="116"/>
                  </a:cubicBezTo>
                  <a:cubicBezTo>
                    <a:pt x="27" y="134"/>
                    <a:pt x="18" y="152"/>
                    <a:pt x="9" y="179"/>
                  </a:cubicBezTo>
                  <a:cubicBezTo>
                    <a:pt x="9" y="197"/>
                    <a:pt x="0" y="214"/>
                    <a:pt x="9" y="241"/>
                  </a:cubicBezTo>
                  <a:cubicBezTo>
                    <a:pt x="36" y="232"/>
                    <a:pt x="45" y="214"/>
                    <a:pt x="54" y="197"/>
                  </a:cubicBezTo>
                  <a:cubicBezTo>
                    <a:pt x="72" y="170"/>
                    <a:pt x="72" y="152"/>
                    <a:pt x="72" y="125"/>
                  </a:cubicBezTo>
                  <a:cubicBezTo>
                    <a:pt x="80" y="107"/>
                    <a:pt x="89" y="90"/>
                    <a:pt x="89" y="63"/>
                  </a:cubicBezTo>
                  <a:cubicBezTo>
                    <a:pt x="98" y="45"/>
                    <a:pt x="98" y="27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784;p33">
              <a:extLst>
                <a:ext uri="{FF2B5EF4-FFF2-40B4-BE49-F238E27FC236}">
                  <a16:creationId xmlns:a16="http://schemas.microsoft.com/office/drawing/2014/main" id="{2531B136-A6B7-3090-C923-50AB3EA2C554}"/>
                </a:ext>
              </a:extLst>
            </p:cNvPr>
            <p:cNvSpPr/>
            <p:nvPr/>
          </p:nvSpPr>
          <p:spPr>
            <a:xfrm>
              <a:off x="6254220" y="2480414"/>
              <a:ext cx="29363" cy="48882"/>
            </a:xfrm>
            <a:custGeom>
              <a:avLst/>
              <a:gdLst/>
              <a:ahLst/>
              <a:cxnLst/>
              <a:rect l="l" t="t" r="r" b="b"/>
              <a:pathLst>
                <a:path w="349" h="581" extrusionOk="0">
                  <a:moveTo>
                    <a:pt x="135" y="1"/>
                  </a:moveTo>
                  <a:cubicBezTo>
                    <a:pt x="126" y="1"/>
                    <a:pt x="108" y="1"/>
                    <a:pt x="99" y="10"/>
                  </a:cubicBezTo>
                  <a:lnTo>
                    <a:pt x="90" y="10"/>
                  </a:lnTo>
                  <a:lnTo>
                    <a:pt x="72" y="19"/>
                  </a:lnTo>
                  <a:cubicBezTo>
                    <a:pt x="63" y="27"/>
                    <a:pt x="63" y="36"/>
                    <a:pt x="54" y="45"/>
                  </a:cubicBezTo>
                  <a:cubicBezTo>
                    <a:pt x="46" y="45"/>
                    <a:pt x="46" y="54"/>
                    <a:pt x="37" y="63"/>
                  </a:cubicBezTo>
                  <a:cubicBezTo>
                    <a:pt x="19" y="99"/>
                    <a:pt x="19" y="126"/>
                    <a:pt x="10" y="161"/>
                  </a:cubicBezTo>
                  <a:cubicBezTo>
                    <a:pt x="1" y="197"/>
                    <a:pt x="1" y="233"/>
                    <a:pt x="10" y="259"/>
                  </a:cubicBezTo>
                  <a:cubicBezTo>
                    <a:pt x="10" y="233"/>
                    <a:pt x="19" y="197"/>
                    <a:pt x="28" y="161"/>
                  </a:cubicBezTo>
                  <a:cubicBezTo>
                    <a:pt x="37" y="135"/>
                    <a:pt x="46" y="99"/>
                    <a:pt x="63" y="81"/>
                  </a:cubicBezTo>
                  <a:cubicBezTo>
                    <a:pt x="63" y="72"/>
                    <a:pt x="72" y="63"/>
                    <a:pt x="72" y="63"/>
                  </a:cubicBezTo>
                  <a:cubicBezTo>
                    <a:pt x="81" y="54"/>
                    <a:pt x="81" y="45"/>
                    <a:pt x="90" y="45"/>
                  </a:cubicBezTo>
                  <a:lnTo>
                    <a:pt x="99" y="45"/>
                  </a:lnTo>
                  <a:cubicBezTo>
                    <a:pt x="108" y="36"/>
                    <a:pt x="108" y="36"/>
                    <a:pt x="108" y="36"/>
                  </a:cubicBezTo>
                  <a:lnTo>
                    <a:pt x="126" y="36"/>
                  </a:lnTo>
                  <a:cubicBezTo>
                    <a:pt x="135" y="36"/>
                    <a:pt x="144" y="54"/>
                    <a:pt x="153" y="63"/>
                  </a:cubicBezTo>
                  <a:cubicBezTo>
                    <a:pt x="162" y="72"/>
                    <a:pt x="170" y="90"/>
                    <a:pt x="179" y="99"/>
                  </a:cubicBezTo>
                  <a:cubicBezTo>
                    <a:pt x="215" y="161"/>
                    <a:pt x="233" y="224"/>
                    <a:pt x="251" y="286"/>
                  </a:cubicBezTo>
                  <a:cubicBezTo>
                    <a:pt x="254" y="299"/>
                    <a:pt x="258" y="312"/>
                    <a:pt x="262" y="324"/>
                  </a:cubicBezTo>
                  <a:lnTo>
                    <a:pt x="262" y="324"/>
                  </a:lnTo>
                  <a:cubicBezTo>
                    <a:pt x="261" y="324"/>
                    <a:pt x="260" y="323"/>
                    <a:pt x="260" y="322"/>
                  </a:cubicBezTo>
                  <a:cubicBezTo>
                    <a:pt x="242" y="295"/>
                    <a:pt x="224" y="277"/>
                    <a:pt x="206" y="259"/>
                  </a:cubicBezTo>
                  <a:cubicBezTo>
                    <a:pt x="188" y="250"/>
                    <a:pt x="179" y="242"/>
                    <a:pt x="162" y="242"/>
                  </a:cubicBezTo>
                  <a:cubicBezTo>
                    <a:pt x="144" y="242"/>
                    <a:pt x="117" y="242"/>
                    <a:pt x="108" y="259"/>
                  </a:cubicBezTo>
                  <a:cubicBezTo>
                    <a:pt x="81" y="277"/>
                    <a:pt x="72" y="313"/>
                    <a:pt x="72" y="340"/>
                  </a:cubicBezTo>
                  <a:cubicBezTo>
                    <a:pt x="63" y="366"/>
                    <a:pt x="63" y="393"/>
                    <a:pt x="63" y="420"/>
                  </a:cubicBezTo>
                  <a:cubicBezTo>
                    <a:pt x="63" y="474"/>
                    <a:pt x="72" y="527"/>
                    <a:pt x="81" y="581"/>
                  </a:cubicBezTo>
                  <a:cubicBezTo>
                    <a:pt x="81" y="527"/>
                    <a:pt x="81" y="474"/>
                    <a:pt x="81" y="420"/>
                  </a:cubicBezTo>
                  <a:cubicBezTo>
                    <a:pt x="90" y="393"/>
                    <a:pt x="90" y="366"/>
                    <a:pt x="99" y="340"/>
                  </a:cubicBezTo>
                  <a:cubicBezTo>
                    <a:pt x="108" y="322"/>
                    <a:pt x="117" y="295"/>
                    <a:pt x="126" y="286"/>
                  </a:cubicBezTo>
                  <a:cubicBezTo>
                    <a:pt x="135" y="277"/>
                    <a:pt x="144" y="277"/>
                    <a:pt x="153" y="277"/>
                  </a:cubicBezTo>
                  <a:cubicBezTo>
                    <a:pt x="162" y="277"/>
                    <a:pt x="170" y="286"/>
                    <a:pt x="179" y="295"/>
                  </a:cubicBezTo>
                  <a:cubicBezTo>
                    <a:pt x="197" y="304"/>
                    <a:pt x="215" y="331"/>
                    <a:pt x="224" y="349"/>
                  </a:cubicBezTo>
                  <a:cubicBezTo>
                    <a:pt x="260" y="384"/>
                    <a:pt x="286" y="438"/>
                    <a:pt x="304" y="482"/>
                  </a:cubicBezTo>
                  <a:cubicBezTo>
                    <a:pt x="313" y="491"/>
                    <a:pt x="322" y="491"/>
                    <a:pt x="331" y="491"/>
                  </a:cubicBezTo>
                  <a:cubicBezTo>
                    <a:pt x="349" y="491"/>
                    <a:pt x="349" y="474"/>
                    <a:pt x="349" y="465"/>
                  </a:cubicBezTo>
                  <a:cubicBezTo>
                    <a:pt x="348" y="462"/>
                    <a:pt x="348" y="459"/>
                    <a:pt x="348" y="456"/>
                  </a:cubicBezTo>
                  <a:lnTo>
                    <a:pt x="348" y="456"/>
                  </a:lnTo>
                  <a:lnTo>
                    <a:pt x="349" y="456"/>
                  </a:lnTo>
                  <a:cubicBezTo>
                    <a:pt x="348" y="455"/>
                    <a:pt x="348" y="454"/>
                    <a:pt x="347" y="452"/>
                  </a:cubicBezTo>
                  <a:lnTo>
                    <a:pt x="347" y="452"/>
                  </a:lnTo>
                  <a:cubicBezTo>
                    <a:pt x="337" y="393"/>
                    <a:pt x="312" y="327"/>
                    <a:pt x="295" y="268"/>
                  </a:cubicBezTo>
                  <a:cubicBezTo>
                    <a:pt x="286" y="233"/>
                    <a:pt x="278" y="206"/>
                    <a:pt x="260" y="170"/>
                  </a:cubicBezTo>
                  <a:cubicBezTo>
                    <a:pt x="251" y="143"/>
                    <a:pt x="233" y="108"/>
                    <a:pt x="215" y="81"/>
                  </a:cubicBezTo>
                  <a:cubicBezTo>
                    <a:pt x="206" y="63"/>
                    <a:pt x="197" y="54"/>
                    <a:pt x="188" y="36"/>
                  </a:cubicBezTo>
                  <a:cubicBezTo>
                    <a:pt x="170" y="27"/>
                    <a:pt x="162" y="10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786;p33">
              <a:extLst>
                <a:ext uri="{FF2B5EF4-FFF2-40B4-BE49-F238E27FC236}">
                  <a16:creationId xmlns:a16="http://schemas.microsoft.com/office/drawing/2014/main" id="{68CDDB2B-5690-1A68-BBC4-EA3D342384BB}"/>
                </a:ext>
              </a:extLst>
            </p:cNvPr>
            <p:cNvSpPr/>
            <p:nvPr/>
          </p:nvSpPr>
          <p:spPr>
            <a:xfrm>
              <a:off x="6509477" y="2534511"/>
              <a:ext cx="40553" cy="67307"/>
            </a:xfrm>
            <a:custGeom>
              <a:avLst/>
              <a:gdLst/>
              <a:ahLst/>
              <a:cxnLst/>
              <a:rect l="l" t="t" r="r" b="b"/>
              <a:pathLst>
                <a:path w="482" h="800" extrusionOk="0">
                  <a:moveTo>
                    <a:pt x="161" y="0"/>
                  </a:moveTo>
                  <a:cubicBezTo>
                    <a:pt x="125" y="18"/>
                    <a:pt x="98" y="45"/>
                    <a:pt x="80" y="71"/>
                  </a:cubicBezTo>
                  <a:cubicBezTo>
                    <a:pt x="63" y="107"/>
                    <a:pt x="45" y="134"/>
                    <a:pt x="36" y="170"/>
                  </a:cubicBezTo>
                  <a:cubicBezTo>
                    <a:pt x="9" y="241"/>
                    <a:pt x="0" y="321"/>
                    <a:pt x="0" y="393"/>
                  </a:cubicBezTo>
                  <a:cubicBezTo>
                    <a:pt x="9" y="428"/>
                    <a:pt x="9" y="464"/>
                    <a:pt x="18" y="500"/>
                  </a:cubicBezTo>
                  <a:cubicBezTo>
                    <a:pt x="27" y="535"/>
                    <a:pt x="36" y="571"/>
                    <a:pt x="54" y="607"/>
                  </a:cubicBezTo>
                  <a:cubicBezTo>
                    <a:pt x="63" y="633"/>
                    <a:pt x="80" y="669"/>
                    <a:pt x="98" y="705"/>
                  </a:cubicBezTo>
                  <a:cubicBezTo>
                    <a:pt x="116" y="732"/>
                    <a:pt x="143" y="758"/>
                    <a:pt x="179" y="776"/>
                  </a:cubicBezTo>
                  <a:cubicBezTo>
                    <a:pt x="201" y="793"/>
                    <a:pt x="227" y="799"/>
                    <a:pt x="253" y="799"/>
                  </a:cubicBezTo>
                  <a:cubicBezTo>
                    <a:pt x="267" y="799"/>
                    <a:pt x="281" y="797"/>
                    <a:pt x="295" y="794"/>
                  </a:cubicBezTo>
                  <a:cubicBezTo>
                    <a:pt x="330" y="776"/>
                    <a:pt x="366" y="749"/>
                    <a:pt x="384" y="723"/>
                  </a:cubicBezTo>
                  <a:cubicBezTo>
                    <a:pt x="437" y="660"/>
                    <a:pt x="464" y="589"/>
                    <a:pt x="473" y="517"/>
                  </a:cubicBezTo>
                  <a:cubicBezTo>
                    <a:pt x="482" y="482"/>
                    <a:pt x="482" y="437"/>
                    <a:pt x="482" y="401"/>
                  </a:cubicBezTo>
                  <a:cubicBezTo>
                    <a:pt x="482" y="366"/>
                    <a:pt x="482" y="330"/>
                    <a:pt x="473" y="294"/>
                  </a:cubicBezTo>
                  <a:cubicBezTo>
                    <a:pt x="464" y="223"/>
                    <a:pt x="437" y="152"/>
                    <a:pt x="402" y="89"/>
                  </a:cubicBezTo>
                  <a:lnTo>
                    <a:pt x="393" y="89"/>
                  </a:lnTo>
                  <a:cubicBezTo>
                    <a:pt x="419" y="161"/>
                    <a:pt x="437" y="232"/>
                    <a:pt x="437" y="294"/>
                  </a:cubicBezTo>
                  <a:cubicBezTo>
                    <a:pt x="437" y="330"/>
                    <a:pt x="437" y="366"/>
                    <a:pt x="437" y="401"/>
                  </a:cubicBezTo>
                  <a:cubicBezTo>
                    <a:pt x="437" y="419"/>
                    <a:pt x="437" y="437"/>
                    <a:pt x="428" y="455"/>
                  </a:cubicBezTo>
                  <a:cubicBezTo>
                    <a:pt x="428" y="473"/>
                    <a:pt x="428" y="491"/>
                    <a:pt x="419" y="509"/>
                  </a:cubicBezTo>
                  <a:cubicBezTo>
                    <a:pt x="419" y="535"/>
                    <a:pt x="410" y="571"/>
                    <a:pt x="393" y="607"/>
                  </a:cubicBezTo>
                  <a:cubicBezTo>
                    <a:pt x="384" y="633"/>
                    <a:pt x="366" y="669"/>
                    <a:pt x="348" y="696"/>
                  </a:cubicBezTo>
                  <a:cubicBezTo>
                    <a:pt x="330" y="723"/>
                    <a:pt x="312" y="740"/>
                    <a:pt x="277" y="758"/>
                  </a:cubicBezTo>
                  <a:cubicBezTo>
                    <a:pt x="263" y="763"/>
                    <a:pt x="250" y="765"/>
                    <a:pt x="235" y="765"/>
                  </a:cubicBezTo>
                  <a:cubicBezTo>
                    <a:pt x="221" y="765"/>
                    <a:pt x="205" y="763"/>
                    <a:pt x="187" y="758"/>
                  </a:cubicBezTo>
                  <a:cubicBezTo>
                    <a:pt x="161" y="740"/>
                    <a:pt x="134" y="723"/>
                    <a:pt x="116" y="696"/>
                  </a:cubicBezTo>
                  <a:cubicBezTo>
                    <a:pt x="89" y="660"/>
                    <a:pt x="80" y="633"/>
                    <a:pt x="63" y="598"/>
                  </a:cubicBezTo>
                  <a:cubicBezTo>
                    <a:pt x="45" y="526"/>
                    <a:pt x="45" y="455"/>
                    <a:pt x="45" y="393"/>
                  </a:cubicBezTo>
                  <a:cubicBezTo>
                    <a:pt x="45" y="321"/>
                    <a:pt x="54" y="250"/>
                    <a:pt x="71" y="187"/>
                  </a:cubicBezTo>
                  <a:cubicBezTo>
                    <a:pt x="89" y="116"/>
                    <a:pt x="116" y="54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787;p33">
              <a:extLst>
                <a:ext uri="{FF2B5EF4-FFF2-40B4-BE49-F238E27FC236}">
                  <a16:creationId xmlns:a16="http://schemas.microsoft.com/office/drawing/2014/main" id="{2515EE69-9559-EAC3-7941-BBE0AEA4D304}"/>
                </a:ext>
              </a:extLst>
            </p:cNvPr>
            <p:cNvSpPr/>
            <p:nvPr/>
          </p:nvSpPr>
          <p:spPr>
            <a:xfrm>
              <a:off x="5559962" y="3135046"/>
              <a:ext cx="91706" cy="69747"/>
            </a:xfrm>
            <a:custGeom>
              <a:avLst/>
              <a:gdLst/>
              <a:ahLst/>
              <a:cxnLst/>
              <a:rect l="l" t="t" r="r" b="b"/>
              <a:pathLst>
                <a:path w="1090" h="829" extrusionOk="0">
                  <a:moveTo>
                    <a:pt x="169" y="0"/>
                  </a:moveTo>
                  <a:cubicBezTo>
                    <a:pt x="114" y="0"/>
                    <a:pt x="64" y="34"/>
                    <a:pt x="46" y="88"/>
                  </a:cubicBezTo>
                  <a:cubicBezTo>
                    <a:pt x="1" y="186"/>
                    <a:pt x="19" y="302"/>
                    <a:pt x="72" y="391"/>
                  </a:cubicBezTo>
                  <a:lnTo>
                    <a:pt x="367" y="828"/>
                  </a:lnTo>
                  <a:lnTo>
                    <a:pt x="1089" y="570"/>
                  </a:lnTo>
                  <a:lnTo>
                    <a:pt x="251" y="26"/>
                  </a:lnTo>
                  <a:cubicBezTo>
                    <a:pt x="225" y="8"/>
                    <a:pt x="196" y="0"/>
                    <a:pt x="169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788;p33">
              <a:extLst>
                <a:ext uri="{FF2B5EF4-FFF2-40B4-BE49-F238E27FC236}">
                  <a16:creationId xmlns:a16="http://schemas.microsoft.com/office/drawing/2014/main" id="{63D55DED-BE38-85FC-DA70-ACDFF6452BCA}"/>
                </a:ext>
              </a:extLst>
            </p:cNvPr>
            <p:cNvSpPr/>
            <p:nvPr/>
          </p:nvSpPr>
          <p:spPr>
            <a:xfrm>
              <a:off x="5878234" y="3417140"/>
              <a:ext cx="860941" cy="262919"/>
            </a:xfrm>
            <a:custGeom>
              <a:avLst/>
              <a:gdLst/>
              <a:ahLst/>
              <a:cxnLst/>
              <a:rect l="l" t="t" r="r" b="b"/>
              <a:pathLst>
                <a:path w="10233" h="3125" extrusionOk="0">
                  <a:moveTo>
                    <a:pt x="1249" y="0"/>
                  </a:moveTo>
                  <a:lnTo>
                    <a:pt x="1" y="2596"/>
                  </a:lnTo>
                  <a:cubicBezTo>
                    <a:pt x="1" y="2596"/>
                    <a:pt x="4283" y="3069"/>
                    <a:pt x="5978" y="3069"/>
                  </a:cubicBezTo>
                  <a:cubicBezTo>
                    <a:pt x="7114" y="3069"/>
                    <a:pt x="8610" y="3124"/>
                    <a:pt x="9487" y="3124"/>
                  </a:cubicBezTo>
                  <a:cubicBezTo>
                    <a:pt x="9926" y="3124"/>
                    <a:pt x="10209" y="3111"/>
                    <a:pt x="10215" y="3069"/>
                  </a:cubicBezTo>
                  <a:cubicBezTo>
                    <a:pt x="10233" y="2953"/>
                    <a:pt x="8823" y="2141"/>
                    <a:pt x="7744" y="1838"/>
                  </a:cubicBezTo>
                  <a:cubicBezTo>
                    <a:pt x="7472" y="1759"/>
                    <a:pt x="7242" y="1730"/>
                    <a:pt x="7050" y="1730"/>
                  </a:cubicBezTo>
                  <a:cubicBezTo>
                    <a:pt x="6480" y="1730"/>
                    <a:pt x="6245" y="1989"/>
                    <a:pt x="6245" y="1989"/>
                  </a:cubicBezTo>
                  <a:lnTo>
                    <a:pt x="1249" y="0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789;p33">
              <a:extLst>
                <a:ext uri="{FF2B5EF4-FFF2-40B4-BE49-F238E27FC236}">
                  <a16:creationId xmlns:a16="http://schemas.microsoft.com/office/drawing/2014/main" id="{FF5908E3-7697-4F15-2591-A3A2A82B2B42}"/>
                </a:ext>
              </a:extLst>
            </p:cNvPr>
            <p:cNvSpPr/>
            <p:nvPr/>
          </p:nvSpPr>
          <p:spPr>
            <a:xfrm>
              <a:off x="5473727" y="3125118"/>
              <a:ext cx="1859946" cy="559237"/>
            </a:xfrm>
            <a:custGeom>
              <a:avLst/>
              <a:gdLst/>
              <a:ahLst/>
              <a:cxnLst/>
              <a:rect l="l" t="t" r="r" b="b"/>
              <a:pathLst>
                <a:path w="22107" h="6647" extrusionOk="0">
                  <a:moveTo>
                    <a:pt x="8368" y="1"/>
                  </a:moveTo>
                  <a:lnTo>
                    <a:pt x="7048" y="2302"/>
                  </a:lnTo>
                  <a:cubicBezTo>
                    <a:pt x="7048" y="2302"/>
                    <a:pt x="3652" y="1718"/>
                    <a:pt x="1979" y="1718"/>
                  </a:cubicBezTo>
                  <a:cubicBezTo>
                    <a:pt x="1545" y="1718"/>
                    <a:pt x="1227" y="1757"/>
                    <a:pt x="1115" y="1856"/>
                  </a:cubicBezTo>
                  <a:cubicBezTo>
                    <a:pt x="562" y="2338"/>
                    <a:pt x="0" y="3435"/>
                    <a:pt x="393" y="4194"/>
                  </a:cubicBezTo>
                  <a:cubicBezTo>
                    <a:pt x="785" y="4943"/>
                    <a:pt x="4532" y="6647"/>
                    <a:pt x="4532" y="6647"/>
                  </a:cubicBezTo>
                  <a:lnTo>
                    <a:pt x="6057" y="3471"/>
                  </a:lnTo>
                  <a:lnTo>
                    <a:pt x="11053" y="5460"/>
                  </a:lnTo>
                  <a:lnTo>
                    <a:pt x="16049" y="3471"/>
                  </a:lnTo>
                  <a:lnTo>
                    <a:pt x="17583" y="6647"/>
                  </a:lnTo>
                  <a:cubicBezTo>
                    <a:pt x="17583" y="6647"/>
                    <a:pt x="21321" y="4943"/>
                    <a:pt x="21714" y="4194"/>
                  </a:cubicBezTo>
                  <a:cubicBezTo>
                    <a:pt x="22106" y="3435"/>
                    <a:pt x="21544" y="2338"/>
                    <a:pt x="20991" y="1856"/>
                  </a:cubicBezTo>
                  <a:cubicBezTo>
                    <a:pt x="20879" y="1757"/>
                    <a:pt x="20561" y="1718"/>
                    <a:pt x="20127" y="1718"/>
                  </a:cubicBezTo>
                  <a:cubicBezTo>
                    <a:pt x="18455" y="1718"/>
                    <a:pt x="15059" y="2302"/>
                    <a:pt x="15059" y="2302"/>
                  </a:cubicBezTo>
                  <a:lnTo>
                    <a:pt x="137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790;p33">
              <a:extLst>
                <a:ext uri="{FF2B5EF4-FFF2-40B4-BE49-F238E27FC236}">
                  <a16:creationId xmlns:a16="http://schemas.microsoft.com/office/drawing/2014/main" id="{587A688E-721E-E83D-7B49-93A374913188}"/>
                </a:ext>
              </a:extLst>
            </p:cNvPr>
            <p:cNvSpPr/>
            <p:nvPr/>
          </p:nvSpPr>
          <p:spPr>
            <a:xfrm>
              <a:off x="6066606" y="3290269"/>
              <a:ext cx="129987" cy="54856"/>
            </a:xfrm>
            <a:custGeom>
              <a:avLst/>
              <a:gdLst/>
              <a:ahLst/>
              <a:cxnLst/>
              <a:rect l="l" t="t" r="r" b="b"/>
              <a:pathLst>
                <a:path w="1545" h="652" extrusionOk="0">
                  <a:moveTo>
                    <a:pt x="197" y="0"/>
                  </a:moveTo>
                  <a:lnTo>
                    <a:pt x="1" y="339"/>
                  </a:lnTo>
                  <a:lnTo>
                    <a:pt x="1544" y="652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791;p33">
              <a:extLst>
                <a:ext uri="{FF2B5EF4-FFF2-40B4-BE49-F238E27FC236}">
                  <a16:creationId xmlns:a16="http://schemas.microsoft.com/office/drawing/2014/main" id="{32726D48-3DDF-6F62-D098-D05B95CB98A9}"/>
                </a:ext>
              </a:extLst>
            </p:cNvPr>
            <p:cNvSpPr/>
            <p:nvPr/>
          </p:nvSpPr>
          <p:spPr>
            <a:xfrm>
              <a:off x="5596055" y="2926230"/>
              <a:ext cx="553180" cy="383566"/>
            </a:xfrm>
            <a:custGeom>
              <a:avLst/>
              <a:gdLst/>
              <a:ahLst/>
              <a:cxnLst/>
              <a:rect l="l" t="t" r="r" b="b"/>
              <a:pathLst>
                <a:path w="6575" h="4559" extrusionOk="0">
                  <a:moveTo>
                    <a:pt x="4702" y="1"/>
                  </a:moveTo>
                  <a:lnTo>
                    <a:pt x="3925" y="1731"/>
                  </a:lnTo>
                  <a:lnTo>
                    <a:pt x="1544" y="3337"/>
                  </a:lnTo>
                  <a:lnTo>
                    <a:pt x="999" y="3096"/>
                  </a:lnTo>
                  <a:cubicBezTo>
                    <a:pt x="920" y="3063"/>
                    <a:pt x="836" y="3045"/>
                    <a:pt x="750" y="3045"/>
                  </a:cubicBezTo>
                  <a:cubicBezTo>
                    <a:pt x="720" y="3045"/>
                    <a:pt x="690" y="3047"/>
                    <a:pt x="660" y="3052"/>
                  </a:cubicBezTo>
                  <a:lnTo>
                    <a:pt x="0" y="3123"/>
                  </a:lnTo>
                  <a:lnTo>
                    <a:pt x="910" y="4479"/>
                  </a:lnTo>
                  <a:cubicBezTo>
                    <a:pt x="910" y="4479"/>
                    <a:pt x="1136" y="4558"/>
                    <a:pt x="1515" y="4558"/>
                  </a:cubicBezTo>
                  <a:cubicBezTo>
                    <a:pt x="1785" y="4558"/>
                    <a:pt x="2133" y="4518"/>
                    <a:pt x="2534" y="4381"/>
                  </a:cubicBezTo>
                  <a:cubicBezTo>
                    <a:pt x="3363" y="4087"/>
                    <a:pt x="4916" y="3150"/>
                    <a:pt x="5522" y="2704"/>
                  </a:cubicBezTo>
                  <a:cubicBezTo>
                    <a:pt x="5692" y="2579"/>
                    <a:pt x="5826" y="2409"/>
                    <a:pt x="5924" y="2222"/>
                  </a:cubicBezTo>
                  <a:lnTo>
                    <a:pt x="6575" y="830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792;p33">
              <a:extLst>
                <a:ext uri="{FF2B5EF4-FFF2-40B4-BE49-F238E27FC236}">
                  <a16:creationId xmlns:a16="http://schemas.microsoft.com/office/drawing/2014/main" id="{C9425D45-F6D3-8434-4836-36970CB0416F}"/>
                </a:ext>
              </a:extLst>
            </p:cNvPr>
            <p:cNvSpPr/>
            <p:nvPr/>
          </p:nvSpPr>
          <p:spPr>
            <a:xfrm>
              <a:off x="5991560" y="2926230"/>
              <a:ext cx="157667" cy="93893"/>
            </a:xfrm>
            <a:custGeom>
              <a:avLst/>
              <a:gdLst/>
              <a:ahLst/>
              <a:cxnLst/>
              <a:rect l="l" t="t" r="r" b="b"/>
              <a:pathLst>
                <a:path w="1874" h="1116" extrusionOk="0">
                  <a:moveTo>
                    <a:pt x="1" y="1"/>
                  </a:moveTo>
                  <a:lnTo>
                    <a:pt x="1740" y="1116"/>
                  </a:lnTo>
                  <a:lnTo>
                    <a:pt x="1874" y="8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793;p33">
              <a:extLst>
                <a:ext uri="{FF2B5EF4-FFF2-40B4-BE49-F238E27FC236}">
                  <a16:creationId xmlns:a16="http://schemas.microsoft.com/office/drawing/2014/main" id="{36EBB139-1C22-B93C-531E-79545E33A148}"/>
                </a:ext>
              </a:extLst>
            </p:cNvPr>
            <p:cNvSpPr/>
            <p:nvPr/>
          </p:nvSpPr>
          <p:spPr>
            <a:xfrm>
              <a:off x="5588483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75" y="1"/>
                  </a:moveTo>
                  <a:cubicBezTo>
                    <a:pt x="165" y="1"/>
                    <a:pt x="154" y="1"/>
                    <a:pt x="144" y="3"/>
                  </a:cubicBezTo>
                  <a:cubicBezTo>
                    <a:pt x="63" y="20"/>
                    <a:pt x="1" y="101"/>
                    <a:pt x="10" y="190"/>
                  </a:cubicBezTo>
                  <a:lnTo>
                    <a:pt x="46" y="788"/>
                  </a:lnTo>
                  <a:lnTo>
                    <a:pt x="215" y="1287"/>
                  </a:lnTo>
                  <a:cubicBezTo>
                    <a:pt x="251" y="1412"/>
                    <a:pt x="358" y="1492"/>
                    <a:pt x="474" y="1492"/>
                  </a:cubicBezTo>
                  <a:lnTo>
                    <a:pt x="715" y="1501"/>
                  </a:lnTo>
                  <a:lnTo>
                    <a:pt x="1509" y="904"/>
                  </a:lnTo>
                  <a:lnTo>
                    <a:pt x="527" y="788"/>
                  </a:lnTo>
                  <a:lnTo>
                    <a:pt x="447" y="243"/>
                  </a:lnTo>
                  <a:cubicBezTo>
                    <a:pt x="422" y="103"/>
                    <a:pt x="305" y="1"/>
                    <a:pt x="175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794;p33">
              <a:extLst>
                <a:ext uri="{FF2B5EF4-FFF2-40B4-BE49-F238E27FC236}">
                  <a16:creationId xmlns:a16="http://schemas.microsoft.com/office/drawing/2014/main" id="{BE7E7D8D-77E0-03AD-1AEC-0628C205E2D7}"/>
                </a:ext>
              </a:extLst>
            </p:cNvPr>
            <p:cNvSpPr/>
            <p:nvPr/>
          </p:nvSpPr>
          <p:spPr>
            <a:xfrm>
              <a:off x="5546501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96" y="0"/>
                  </a:moveTo>
                  <a:cubicBezTo>
                    <a:pt x="181" y="0"/>
                    <a:pt x="167" y="2"/>
                    <a:pt x="152" y="4"/>
                  </a:cubicBezTo>
                  <a:cubicBezTo>
                    <a:pt x="63" y="13"/>
                    <a:pt x="0" y="102"/>
                    <a:pt x="9" y="200"/>
                  </a:cubicBezTo>
                  <a:lnTo>
                    <a:pt x="45" y="834"/>
                  </a:lnTo>
                  <a:lnTo>
                    <a:pt x="223" y="1360"/>
                  </a:lnTo>
                  <a:cubicBezTo>
                    <a:pt x="259" y="1485"/>
                    <a:pt x="375" y="1574"/>
                    <a:pt x="500" y="1574"/>
                  </a:cubicBezTo>
                  <a:lnTo>
                    <a:pt x="750" y="1583"/>
                  </a:lnTo>
                  <a:lnTo>
                    <a:pt x="1597" y="950"/>
                  </a:lnTo>
                  <a:lnTo>
                    <a:pt x="554" y="825"/>
                  </a:lnTo>
                  <a:lnTo>
                    <a:pt x="464" y="254"/>
                  </a:lnTo>
                  <a:cubicBezTo>
                    <a:pt x="448" y="109"/>
                    <a:pt x="330" y="0"/>
                    <a:pt x="196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795;p33">
              <a:extLst>
                <a:ext uri="{FF2B5EF4-FFF2-40B4-BE49-F238E27FC236}">
                  <a16:creationId xmlns:a16="http://schemas.microsoft.com/office/drawing/2014/main" id="{8E70E808-4CDD-476D-834D-96EBBD517854}"/>
                </a:ext>
              </a:extLst>
            </p:cNvPr>
            <p:cNvSpPr/>
            <p:nvPr/>
          </p:nvSpPr>
          <p:spPr>
            <a:xfrm>
              <a:off x="5493919" y="3155153"/>
              <a:ext cx="147992" cy="123340"/>
            </a:xfrm>
            <a:custGeom>
              <a:avLst/>
              <a:gdLst/>
              <a:ahLst/>
              <a:cxnLst/>
              <a:rect l="l" t="t" r="r" b="b"/>
              <a:pathLst>
                <a:path w="1759" h="1466" extrusionOk="0">
                  <a:moveTo>
                    <a:pt x="223" y="1"/>
                  </a:moveTo>
                  <a:cubicBezTo>
                    <a:pt x="190" y="1"/>
                    <a:pt x="158" y="7"/>
                    <a:pt x="126" y="19"/>
                  </a:cubicBezTo>
                  <a:cubicBezTo>
                    <a:pt x="46" y="54"/>
                    <a:pt x="1" y="152"/>
                    <a:pt x="37" y="242"/>
                  </a:cubicBezTo>
                  <a:lnTo>
                    <a:pt x="224" y="857"/>
                  </a:lnTo>
                  <a:lnTo>
                    <a:pt x="527" y="1321"/>
                  </a:lnTo>
                  <a:cubicBezTo>
                    <a:pt x="584" y="1413"/>
                    <a:pt x="674" y="1466"/>
                    <a:pt x="772" y="1466"/>
                  </a:cubicBezTo>
                  <a:cubicBezTo>
                    <a:pt x="797" y="1466"/>
                    <a:pt x="823" y="1462"/>
                    <a:pt x="848" y="1455"/>
                  </a:cubicBezTo>
                  <a:lnTo>
                    <a:pt x="1098" y="1410"/>
                  </a:lnTo>
                  <a:lnTo>
                    <a:pt x="1758" y="581"/>
                  </a:lnTo>
                  <a:lnTo>
                    <a:pt x="1758" y="581"/>
                  </a:lnTo>
                  <a:lnTo>
                    <a:pt x="724" y="723"/>
                  </a:lnTo>
                  <a:lnTo>
                    <a:pt x="492" y="188"/>
                  </a:lnTo>
                  <a:cubicBezTo>
                    <a:pt x="443" y="70"/>
                    <a:pt x="335" y="1"/>
                    <a:pt x="223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796;p33">
              <a:extLst>
                <a:ext uri="{FF2B5EF4-FFF2-40B4-BE49-F238E27FC236}">
                  <a16:creationId xmlns:a16="http://schemas.microsoft.com/office/drawing/2014/main" id="{8896B1BD-C882-9AD6-93BA-5D84803183D2}"/>
                </a:ext>
              </a:extLst>
            </p:cNvPr>
            <p:cNvSpPr/>
            <p:nvPr/>
          </p:nvSpPr>
          <p:spPr>
            <a:xfrm>
              <a:off x="5588483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75" y="1"/>
                  </a:moveTo>
                  <a:cubicBezTo>
                    <a:pt x="165" y="1"/>
                    <a:pt x="154" y="1"/>
                    <a:pt x="144" y="3"/>
                  </a:cubicBezTo>
                  <a:cubicBezTo>
                    <a:pt x="63" y="20"/>
                    <a:pt x="1" y="101"/>
                    <a:pt x="10" y="190"/>
                  </a:cubicBezTo>
                  <a:lnTo>
                    <a:pt x="46" y="788"/>
                  </a:lnTo>
                  <a:lnTo>
                    <a:pt x="215" y="1287"/>
                  </a:lnTo>
                  <a:cubicBezTo>
                    <a:pt x="251" y="1412"/>
                    <a:pt x="358" y="1492"/>
                    <a:pt x="474" y="1492"/>
                  </a:cubicBezTo>
                  <a:lnTo>
                    <a:pt x="715" y="1501"/>
                  </a:lnTo>
                  <a:lnTo>
                    <a:pt x="1509" y="904"/>
                  </a:lnTo>
                  <a:lnTo>
                    <a:pt x="527" y="788"/>
                  </a:lnTo>
                  <a:lnTo>
                    <a:pt x="447" y="243"/>
                  </a:lnTo>
                  <a:cubicBezTo>
                    <a:pt x="422" y="103"/>
                    <a:pt x="30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797;p33">
              <a:extLst>
                <a:ext uri="{FF2B5EF4-FFF2-40B4-BE49-F238E27FC236}">
                  <a16:creationId xmlns:a16="http://schemas.microsoft.com/office/drawing/2014/main" id="{18DFB71D-4229-8FD3-7604-8C54AC758B2A}"/>
                </a:ext>
              </a:extLst>
            </p:cNvPr>
            <p:cNvSpPr/>
            <p:nvPr/>
          </p:nvSpPr>
          <p:spPr>
            <a:xfrm>
              <a:off x="5546501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96" y="0"/>
                  </a:moveTo>
                  <a:cubicBezTo>
                    <a:pt x="181" y="0"/>
                    <a:pt x="167" y="2"/>
                    <a:pt x="152" y="4"/>
                  </a:cubicBezTo>
                  <a:cubicBezTo>
                    <a:pt x="63" y="13"/>
                    <a:pt x="0" y="102"/>
                    <a:pt x="9" y="200"/>
                  </a:cubicBezTo>
                  <a:lnTo>
                    <a:pt x="45" y="834"/>
                  </a:lnTo>
                  <a:lnTo>
                    <a:pt x="223" y="1360"/>
                  </a:lnTo>
                  <a:cubicBezTo>
                    <a:pt x="259" y="1485"/>
                    <a:pt x="375" y="1574"/>
                    <a:pt x="500" y="1574"/>
                  </a:cubicBezTo>
                  <a:lnTo>
                    <a:pt x="750" y="1583"/>
                  </a:lnTo>
                  <a:lnTo>
                    <a:pt x="1597" y="950"/>
                  </a:lnTo>
                  <a:lnTo>
                    <a:pt x="554" y="825"/>
                  </a:lnTo>
                  <a:lnTo>
                    <a:pt x="464" y="254"/>
                  </a:lnTo>
                  <a:cubicBezTo>
                    <a:pt x="448" y="109"/>
                    <a:pt x="330" y="0"/>
                    <a:pt x="196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798;p33">
              <a:extLst>
                <a:ext uri="{FF2B5EF4-FFF2-40B4-BE49-F238E27FC236}">
                  <a16:creationId xmlns:a16="http://schemas.microsoft.com/office/drawing/2014/main" id="{D6285104-7998-CDCA-B355-43B3254D5AB3}"/>
                </a:ext>
              </a:extLst>
            </p:cNvPr>
            <p:cNvSpPr/>
            <p:nvPr/>
          </p:nvSpPr>
          <p:spPr>
            <a:xfrm>
              <a:off x="5635092" y="3191918"/>
              <a:ext cx="111898" cy="112655"/>
            </a:xfrm>
            <a:custGeom>
              <a:avLst/>
              <a:gdLst/>
              <a:ahLst/>
              <a:cxnLst/>
              <a:rect l="l" t="t" r="r" b="b"/>
              <a:pathLst>
                <a:path w="1330" h="1339" extrusionOk="0">
                  <a:moveTo>
                    <a:pt x="205" y="1"/>
                  </a:moveTo>
                  <a:cubicBezTo>
                    <a:pt x="125" y="1"/>
                    <a:pt x="54" y="63"/>
                    <a:pt x="54" y="144"/>
                  </a:cubicBezTo>
                  <a:lnTo>
                    <a:pt x="0" y="652"/>
                  </a:lnTo>
                  <a:lnTo>
                    <a:pt x="80" y="1098"/>
                  </a:lnTo>
                  <a:cubicBezTo>
                    <a:pt x="98" y="1205"/>
                    <a:pt x="187" y="1285"/>
                    <a:pt x="294" y="1303"/>
                  </a:cubicBezTo>
                  <a:lnTo>
                    <a:pt x="518" y="1339"/>
                  </a:lnTo>
                  <a:lnTo>
                    <a:pt x="1329" y="938"/>
                  </a:lnTo>
                  <a:lnTo>
                    <a:pt x="446" y="714"/>
                  </a:lnTo>
                  <a:lnTo>
                    <a:pt x="446" y="242"/>
                  </a:lnTo>
                  <a:cubicBezTo>
                    <a:pt x="446" y="108"/>
                    <a:pt x="339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799;p33">
              <a:extLst>
                <a:ext uri="{FF2B5EF4-FFF2-40B4-BE49-F238E27FC236}">
                  <a16:creationId xmlns:a16="http://schemas.microsoft.com/office/drawing/2014/main" id="{206E7CCB-C51B-5399-2839-F8B27566547C}"/>
                </a:ext>
              </a:extLst>
            </p:cNvPr>
            <p:cNvSpPr/>
            <p:nvPr/>
          </p:nvSpPr>
          <p:spPr>
            <a:xfrm>
              <a:off x="5633578" y="3189731"/>
              <a:ext cx="91622" cy="102139"/>
            </a:xfrm>
            <a:custGeom>
              <a:avLst/>
              <a:gdLst/>
              <a:ahLst/>
              <a:cxnLst/>
              <a:rect l="l" t="t" r="r" b="b"/>
              <a:pathLst>
                <a:path w="1089" h="1214" extrusionOk="0">
                  <a:moveTo>
                    <a:pt x="223" y="0"/>
                  </a:moveTo>
                  <a:cubicBezTo>
                    <a:pt x="205" y="0"/>
                    <a:pt x="188" y="9"/>
                    <a:pt x="170" y="9"/>
                  </a:cubicBezTo>
                  <a:cubicBezTo>
                    <a:pt x="134" y="27"/>
                    <a:pt x="98" y="45"/>
                    <a:pt x="81" y="80"/>
                  </a:cubicBezTo>
                  <a:cubicBezTo>
                    <a:pt x="63" y="98"/>
                    <a:pt x="54" y="116"/>
                    <a:pt x="54" y="134"/>
                  </a:cubicBezTo>
                  <a:cubicBezTo>
                    <a:pt x="45" y="143"/>
                    <a:pt x="45" y="152"/>
                    <a:pt x="45" y="161"/>
                  </a:cubicBezTo>
                  <a:cubicBezTo>
                    <a:pt x="45" y="170"/>
                    <a:pt x="45" y="178"/>
                    <a:pt x="45" y="187"/>
                  </a:cubicBezTo>
                  <a:lnTo>
                    <a:pt x="36" y="286"/>
                  </a:lnTo>
                  <a:cubicBezTo>
                    <a:pt x="27" y="419"/>
                    <a:pt x="9" y="544"/>
                    <a:pt x="0" y="678"/>
                  </a:cubicBezTo>
                  <a:lnTo>
                    <a:pt x="0" y="687"/>
                  </a:lnTo>
                  <a:cubicBezTo>
                    <a:pt x="18" y="776"/>
                    <a:pt x="36" y="856"/>
                    <a:pt x="54" y="946"/>
                  </a:cubicBezTo>
                  <a:lnTo>
                    <a:pt x="89" y="1079"/>
                  </a:lnTo>
                  <a:cubicBezTo>
                    <a:pt x="89" y="1106"/>
                    <a:pt x="98" y="1124"/>
                    <a:pt x="98" y="1151"/>
                  </a:cubicBezTo>
                  <a:cubicBezTo>
                    <a:pt x="107" y="1169"/>
                    <a:pt x="116" y="1187"/>
                    <a:pt x="134" y="1213"/>
                  </a:cubicBezTo>
                  <a:cubicBezTo>
                    <a:pt x="116" y="1187"/>
                    <a:pt x="116" y="1169"/>
                    <a:pt x="107" y="1142"/>
                  </a:cubicBezTo>
                  <a:cubicBezTo>
                    <a:pt x="98" y="1124"/>
                    <a:pt x="98" y="1097"/>
                    <a:pt x="98" y="1079"/>
                  </a:cubicBezTo>
                  <a:lnTo>
                    <a:pt x="81" y="946"/>
                  </a:lnTo>
                  <a:cubicBezTo>
                    <a:pt x="63" y="858"/>
                    <a:pt x="46" y="771"/>
                    <a:pt x="36" y="683"/>
                  </a:cubicBezTo>
                  <a:lnTo>
                    <a:pt x="36" y="683"/>
                  </a:lnTo>
                  <a:cubicBezTo>
                    <a:pt x="54" y="551"/>
                    <a:pt x="63" y="418"/>
                    <a:pt x="81" y="286"/>
                  </a:cubicBezTo>
                  <a:lnTo>
                    <a:pt x="89" y="187"/>
                  </a:lnTo>
                  <a:cubicBezTo>
                    <a:pt x="89" y="178"/>
                    <a:pt x="89" y="170"/>
                    <a:pt x="89" y="161"/>
                  </a:cubicBezTo>
                  <a:cubicBezTo>
                    <a:pt x="89" y="161"/>
                    <a:pt x="89" y="152"/>
                    <a:pt x="98" y="143"/>
                  </a:cubicBezTo>
                  <a:cubicBezTo>
                    <a:pt x="98" y="134"/>
                    <a:pt x="107" y="116"/>
                    <a:pt x="116" y="107"/>
                  </a:cubicBezTo>
                  <a:cubicBezTo>
                    <a:pt x="134" y="80"/>
                    <a:pt x="152" y="62"/>
                    <a:pt x="179" y="54"/>
                  </a:cubicBezTo>
                  <a:lnTo>
                    <a:pt x="268" y="54"/>
                  </a:lnTo>
                  <a:cubicBezTo>
                    <a:pt x="321" y="71"/>
                    <a:pt x="375" y="107"/>
                    <a:pt x="411" y="161"/>
                  </a:cubicBezTo>
                  <a:cubicBezTo>
                    <a:pt x="420" y="187"/>
                    <a:pt x="437" y="214"/>
                    <a:pt x="437" y="241"/>
                  </a:cubicBezTo>
                  <a:cubicBezTo>
                    <a:pt x="437" y="250"/>
                    <a:pt x="437" y="259"/>
                    <a:pt x="437" y="268"/>
                  </a:cubicBezTo>
                  <a:lnTo>
                    <a:pt x="437" y="294"/>
                  </a:lnTo>
                  <a:lnTo>
                    <a:pt x="437" y="339"/>
                  </a:lnTo>
                  <a:lnTo>
                    <a:pt x="446" y="740"/>
                  </a:lnTo>
                  <a:lnTo>
                    <a:pt x="446" y="749"/>
                  </a:lnTo>
                  <a:lnTo>
                    <a:pt x="455" y="758"/>
                  </a:lnTo>
                  <a:lnTo>
                    <a:pt x="616" y="794"/>
                  </a:lnTo>
                  <a:lnTo>
                    <a:pt x="767" y="830"/>
                  </a:lnTo>
                  <a:cubicBezTo>
                    <a:pt x="875" y="848"/>
                    <a:pt x="982" y="874"/>
                    <a:pt x="1089" y="892"/>
                  </a:cubicBezTo>
                  <a:cubicBezTo>
                    <a:pt x="982" y="865"/>
                    <a:pt x="883" y="839"/>
                    <a:pt x="776" y="803"/>
                  </a:cubicBezTo>
                  <a:lnTo>
                    <a:pt x="625" y="767"/>
                  </a:lnTo>
                  <a:lnTo>
                    <a:pt x="482" y="728"/>
                  </a:lnTo>
                  <a:lnTo>
                    <a:pt x="482" y="339"/>
                  </a:lnTo>
                  <a:lnTo>
                    <a:pt x="482" y="294"/>
                  </a:lnTo>
                  <a:lnTo>
                    <a:pt x="482" y="268"/>
                  </a:lnTo>
                  <a:cubicBezTo>
                    <a:pt x="482" y="259"/>
                    <a:pt x="482" y="250"/>
                    <a:pt x="482" y="241"/>
                  </a:cubicBezTo>
                  <a:cubicBezTo>
                    <a:pt x="482" y="205"/>
                    <a:pt x="464" y="170"/>
                    <a:pt x="446" y="134"/>
                  </a:cubicBezTo>
                  <a:cubicBezTo>
                    <a:pt x="411" y="71"/>
                    <a:pt x="348" y="27"/>
                    <a:pt x="277" y="9"/>
                  </a:cubicBezTo>
                  <a:cubicBezTo>
                    <a:pt x="259" y="9"/>
                    <a:pt x="24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01;p33">
              <a:extLst>
                <a:ext uri="{FF2B5EF4-FFF2-40B4-BE49-F238E27FC236}">
                  <a16:creationId xmlns:a16="http://schemas.microsoft.com/office/drawing/2014/main" id="{32B2F369-60C9-EACE-341F-908A88E0583B}"/>
                </a:ext>
              </a:extLst>
            </p:cNvPr>
            <p:cNvSpPr/>
            <p:nvPr/>
          </p:nvSpPr>
          <p:spPr>
            <a:xfrm>
              <a:off x="6432917" y="2415127"/>
              <a:ext cx="42067" cy="15060"/>
            </a:xfrm>
            <a:custGeom>
              <a:avLst/>
              <a:gdLst/>
              <a:ahLst/>
              <a:cxnLst/>
              <a:rect l="l" t="t" r="r" b="b"/>
              <a:pathLst>
                <a:path w="500" h="179" extrusionOk="0">
                  <a:moveTo>
                    <a:pt x="223" y="1"/>
                  </a:moveTo>
                  <a:cubicBezTo>
                    <a:pt x="179" y="9"/>
                    <a:pt x="125" y="27"/>
                    <a:pt x="80" y="63"/>
                  </a:cubicBezTo>
                  <a:cubicBezTo>
                    <a:pt x="45" y="90"/>
                    <a:pt x="18" y="134"/>
                    <a:pt x="0" y="179"/>
                  </a:cubicBezTo>
                  <a:cubicBezTo>
                    <a:pt x="27" y="143"/>
                    <a:pt x="63" y="117"/>
                    <a:pt x="107" y="90"/>
                  </a:cubicBezTo>
                  <a:cubicBezTo>
                    <a:pt x="143" y="72"/>
                    <a:pt x="188" y="54"/>
                    <a:pt x="232" y="54"/>
                  </a:cubicBezTo>
                  <a:cubicBezTo>
                    <a:pt x="245" y="51"/>
                    <a:pt x="258" y="50"/>
                    <a:pt x="271" y="50"/>
                  </a:cubicBezTo>
                  <a:cubicBezTo>
                    <a:pt x="303" y="50"/>
                    <a:pt x="334" y="57"/>
                    <a:pt x="366" y="63"/>
                  </a:cubicBezTo>
                  <a:cubicBezTo>
                    <a:pt x="393" y="72"/>
                    <a:pt x="411" y="81"/>
                    <a:pt x="437" y="81"/>
                  </a:cubicBezTo>
                  <a:cubicBezTo>
                    <a:pt x="455" y="90"/>
                    <a:pt x="482" y="99"/>
                    <a:pt x="500" y="108"/>
                  </a:cubicBezTo>
                  <a:cubicBezTo>
                    <a:pt x="482" y="90"/>
                    <a:pt x="464" y="81"/>
                    <a:pt x="446" y="63"/>
                  </a:cubicBezTo>
                  <a:cubicBezTo>
                    <a:pt x="419" y="54"/>
                    <a:pt x="402" y="36"/>
                    <a:pt x="375" y="27"/>
                  </a:cubicBezTo>
                  <a:cubicBezTo>
                    <a:pt x="330" y="9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03;p33">
              <a:extLst>
                <a:ext uri="{FF2B5EF4-FFF2-40B4-BE49-F238E27FC236}">
                  <a16:creationId xmlns:a16="http://schemas.microsoft.com/office/drawing/2014/main" id="{EA1CD979-884E-2E67-EB3C-74B2B84E9AA2}"/>
                </a:ext>
              </a:extLst>
            </p:cNvPr>
            <p:cNvSpPr/>
            <p:nvPr/>
          </p:nvSpPr>
          <p:spPr>
            <a:xfrm>
              <a:off x="6272981" y="2346812"/>
              <a:ext cx="261320" cy="36094"/>
            </a:xfrm>
            <a:custGeom>
              <a:avLst/>
              <a:gdLst/>
              <a:ahLst/>
              <a:cxnLst/>
              <a:rect l="l" t="t" r="r" b="b"/>
              <a:pathLst>
                <a:path w="3106" h="429" extrusionOk="0">
                  <a:moveTo>
                    <a:pt x="1553" y="1"/>
                  </a:moveTo>
                  <a:cubicBezTo>
                    <a:pt x="697" y="1"/>
                    <a:pt x="1" y="99"/>
                    <a:pt x="1" y="215"/>
                  </a:cubicBezTo>
                  <a:cubicBezTo>
                    <a:pt x="1" y="331"/>
                    <a:pt x="697" y="429"/>
                    <a:pt x="1553" y="429"/>
                  </a:cubicBezTo>
                  <a:cubicBezTo>
                    <a:pt x="2410" y="429"/>
                    <a:pt x="3106" y="331"/>
                    <a:pt x="3106" y="215"/>
                  </a:cubicBezTo>
                  <a:cubicBezTo>
                    <a:pt x="3106" y="99"/>
                    <a:pt x="2410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04;p33">
              <a:extLst>
                <a:ext uri="{FF2B5EF4-FFF2-40B4-BE49-F238E27FC236}">
                  <a16:creationId xmlns:a16="http://schemas.microsoft.com/office/drawing/2014/main" id="{8F74CEBE-6105-4F08-8329-D13E864BED37}"/>
                </a:ext>
              </a:extLst>
            </p:cNvPr>
            <p:cNvSpPr/>
            <p:nvPr/>
          </p:nvSpPr>
          <p:spPr>
            <a:xfrm>
              <a:off x="6257249" y="2534511"/>
              <a:ext cx="40637" cy="67307"/>
            </a:xfrm>
            <a:custGeom>
              <a:avLst/>
              <a:gdLst/>
              <a:ahLst/>
              <a:cxnLst/>
              <a:rect l="l" t="t" r="r" b="b"/>
              <a:pathLst>
                <a:path w="483" h="800" extrusionOk="0">
                  <a:moveTo>
                    <a:pt x="322" y="0"/>
                  </a:moveTo>
                  <a:lnTo>
                    <a:pt x="322" y="0"/>
                  </a:lnTo>
                  <a:cubicBezTo>
                    <a:pt x="375" y="54"/>
                    <a:pt x="393" y="116"/>
                    <a:pt x="411" y="187"/>
                  </a:cubicBezTo>
                  <a:cubicBezTo>
                    <a:pt x="429" y="250"/>
                    <a:pt x="438" y="321"/>
                    <a:pt x="438" y="393"/>
                  </a:cubicBezTo>
                  <a:cubicBezTo>
                    <a:pt x="438" y="455"/>
                    <a:pt x="438" y="526"/>
                    <a:pt x="420" y="598"/>
                  </a:cubicBezTo>
                  <a:cubicBezTo>
                    <a:pt x="402" y="633"/>
                    <a:pt x="393" y="660"/>
                    <a:pt x="366" y="696"/>
                  </a:cubicBezTo>
                  <a:cubicBezTo>
                    <a:pt x="349" y="723"/>
                    <a:pt x="322" y="740"/>
                    <a:pt x="295" y="758"/>
                  </a:cubicBezTo>
                  <a:cubicBezTo>
                    <a:pt x="277" y="763"/>
                    <a:pt x="262" y="765"/>
                    <a:pt x="247" y="765"/>
                  </a:cubicBezTo>
                  <a:cubicBezTo>
                    <a:pt x="233" y="765"/>
                    <a:pt x="219" y="763"/>
                    <a:pt x="206" y="758"/>
                  </a:cubicBezTo>
                  <a:cubicBezTo>
                    <a:pt x="179" y="740"/>
                    <a:pt x="152" y="723"/>
                    <a:pt x="134" y="696"/>
                  </a:cubicBezTo>
                  <a:cubicBezTo>
                    <a:pt x="117" y="669"/>
                    <a:pt x="99" y="633"/>
                    <a:pt x="90" y="607"/>
                  </a:cubicBezTo>
                  <a:cubicBezTo>
                    <a:pt x="72" y="571"/>
                    <a:pt x="63" y="535"/>
                    <a:pt x="63" y="509"/>
                  </a:cubicBezTo>
                  <a:cubicBezTo>
                    <a:pt x="54" y="491"/>
                    <a:pt x="54" y="473"/>
                    <a:pt x="54" y="455"/>
                  </a:cubicBezTo>
                  <a:cubicBezTo>
                    <a:pt x="54" y="437"/>
                    <a:pt x="45" y="419"/>
                    <a:pt x="45" y="401"/>
                  </a:cubicBezTo>
                  <a:cubicBezTo>
                    <a:pt x="45" y="366"/>
                    <a:pt x="45" y="330"/>
                    <a:pt x="45" y="294"/>
                  </a:cubicBezTo>
                  <a:cubicBezTo>
                    <a:pt x="45" y="232"/>
                    <a:pt x="63" y="161"/>
                    <a:pt x="90" y="89"/>
                  </a:cubicBezTo>
                  <a:lnTo>
                    <a:pt x="81" y="89"/>
                  </a:lnTo>
                  <a:cubicBezTo>
                    <a:pt x="45" y="152"/>
                    <a:pt x="18" y="223"/>
                    <a:pt x="10" y="294"/>
                  </a:cubicBezTo>
                  <a:cubicBezTo>
                    <a:pt x="1" y="330"/>
                    <a:pt x="1" y="366"/>
                    <a:pt x="1" y="401"/>
                  </a:cubicBezTo>
                  <a:cubicBezTo>
                    <a:pt x="1" y="437"/>
                    <a:pt x="1" y="482"/>
                    <a:pt x="10" y="517"/>
                  </a:cubicBezTo>
                  <a:cubicBezTo>
                    <a:pt x="27" y="589"/>
                    <a:pt x="45" y="660"/>
                    <a:pt x="99" y="723"/>
                  </a:cubicBezTo>
                  <a:cubicBezTo>
                    <a:pt x="117" y="749"/>
                    <a:pt x="152" y="776"/>
                    <a:pt x="188" y="794"/>
                  </a:cubicBezTo>
                  <a:cubicBezTo>
                    <a:pt x="201" y="797"/>
                    <a:pt x="215" y="799"/>
                    <a:pt x="230" y="799"/>
                  </a:cubicBezTo>
                  <a:cubicBezTo>
                    <a:pt x="255" y="799"/>
                    <a:pt x="281" y="793"/>
                    <a:pt x="304" y="776"/>
                  </a:cubicBezTo>
                  <a:cubicBezTo>
                    <a:pt x="340" y="758"/>
                    <a:pt x="366" y="732"/>
                    <a:pt x="384" y="705"/>
                  </a:cubicBezTo>
                  <a:cubicBezTo>
                    <a:pt x="402" y="669"/>
                    <a:pt x="420" y="633"/>
                    <a:pt x="429" y="607"/>
                  </a:cubicBezTo>
                  <a:cubicBezTo>
                    <a:pt x="447" y="571"/>
                    <a:pt x="456" y="535"/>
                    <a:pt x="465" y="500"/>
                  </a:cubicBezTo>
                  <a:cubicBezTo>
                    <a:pt x="473" y="464"/>
                    <a:pt x="473" y="428"/>
                    <a:pt x="482" y="393"/>
                  </a:cubicBezTo>
                  <a:cubicBezTo>
                    <a:pt x="482" y="321"/>
                    <a:pt x="473" y="241"/>
                    <a:pt x="447" y="170"/>
                  </a:cubicBezTo>
                  <a:cubicBezTo>
                    <a:pt x="438" y="134"/>
                    <a:pt x="420" y="107"/>
                    <a:pt x="402" y="71"/>
                  </a:cubicBezTo>
                  <a:cubicBezTo>
                    <a:pt x="384" y="45"/>
                    <a:pt x="357" y="18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05;p33">
              <a:extLst>
                <a:ext uri="{FF2B5EF4-FFF2-40B4-BE49-F238E27FC236}">
                  <a16:creationId xmlns:a16="http://schemas.microsoft.com/office/drawing/2014/main" id="{7BB433C3-C570-A9AC-0E06-B1ED5419834A}"/>
                </a:ext>
              </a:extLst>
            </p:cNvPr>
            <p:cNvSpPr/>
            <p:nvPr/>
          </p:nvSpPr>
          <p:spPr>
            <a:xfrm>
              <a:off x="6324049" y="2415885"/>
              <a:ext cx="81189" cy="124686"/>
            </a:xfrm>
            <a:custGeom>
              <a:avLst/>
              <a:gdLst/>
              <a:ahLst/>
              <a:cxnLst/>
              <a:rect l="l" t="t" r="r" b="b"/>
              <a:pathLst>
                <a:path w="965" h="1482" extrusionOk="0">
                  <a:moveTo>
                    <a:pt x="340" y="0"/>
                  </a:moveTo>
                  <a:cubicBezTo>
                    <a:pt x="295" y="9"/>
                    <a:pt x="250" y="18"/>
                    <a:pt x="206" y="36"/>
                  </a:cubicBezTo>
                  <a:cubicBezTo>
                    <a:pt x="117" y="63"/>
                    <a:pt x="36" y="134"/>
                    <a:pt x="1" y="215"/>
                  </a:cubicBezTo>
                  <a:lnTo>
                    <a:pt x="10" y="224"/>
                  </a:lnTo>
                  <a:cubicBezTo>
                    <a:pt x="36" y="179"/>
                    <a:pt x="63" y="152"/>
                    <a:pt x="99" y="125"/>
                  </a:cubicBezTo>
                  <a:cubicBezTo>
                    <a:pt x="134" y="99"/>
                    <a:pt x="179" y="81"/>
                    <a:pt x="215" y="63"/>
                  </a:cubicBezTo>
                  <a:cubicBezTo>
                    <a:pt x="259" y="54"/>
                    <a:pt x="304" y="45"/>
                    <a:pt x="349" y="45"/>
                  </a:cubicBezTo>
                  <a:cubicBezTo>
                    <a:pt x="378" y="45"/>
                    <a:pt x="404" y="41"/>
                    <a:pt x="431" y="41"/>
                  </a:cubicBezTo>
                  <a:cubicBezTo>
                    <a:pt x="445" y="41"/>
                    <a:pt x="459" y="42"/>
                    <a:pt x="473" y="45"/>
                  </a:cubicBezTo>
                  <a:cubicBezTo>
                    <a:pt x="482" y="54"/>
                    <a:pt x="491" y="54"/>
                    <a:pt x="509" y="54"/>
                  </a:cubicBezTo>
                  <a:lnTo>
                    <a:pt x="536" y="63"/>
                  </a:lnTo>
                  <a:cubicBezTo>
                    <a:pt x="554" y="72"/>
                    <a:pt x="572" y="81"/>
                    <a:pt x="598" y="90"/>
                  </a:cubicBezTo>
                  <a:cubicBezTo>
                    <a:pt x="634" y="116"/>
                    <a:pt x="670" y="143"/>
                    <a:pt x="696" y="170"/>
                  </a:cubicBezTo>
                  <a:cubicBezTo>
                    <a:pt x="759" y="241"/>
                    <a:pt x="804" y="322"/>
                    <a:pt x="821" y="402"/>
                  </a:cubicBezTo>
                  <a:cubicBezTo>
                    <a:pt x="848" y="491"/>
                    <a:pt x="857" y="580"/>
                    <a:pt x="857" y="670"/>
                  </a:cubicBezTo>
                  <a:cubicBezTo>
                    <a:pt x="857" y="696"/>
                    <a:pt x="857" y="714"/>
                    <a:pt x="857" y="741"/>
                  </a:cubicBezTo>
                  <a:lnTo>
                    <a:pt x="848" y="803"/>
                  </a:lnTo>
                  <a:cubicBezTo>
                    <a:pt x="839" y="848"/>
                    <a:pt x="830" y="893"/>
                    <a:pt x="821" y="937"/>
                  </a:cubicBezTo>
                  <a:cubicBezTo>
                    <a:pt x="786" y="1107"/>
                    <a:pt x="732" y="1285"/>
                    <a:pt x="679" y="1455"/>
                  </a:cubicBezTo>
                  <a:lnTo>
                    <a:pt x="670" y="1481"/>
                  </a:lnTo>
                  <a:lnTo>
                    <a:pt x="696" y="1481"/>
                  </a:lnTo>
                  <a:lnTo>
                    <a:pt x="830" y="1472"/>
                  </a:lnTo>
                  <a:lnTo>
                    <a:pt x="902" y="1464"/>
                  </a:lnTo>
                  <a:lnTo>
                    <a:pt x="964" y="1464"/>
                  </a:lnTo>
                  <a:lnTo>
                    <a:pt x="964" y="1455"/>
                  </a:lnTo>
                  <a:lnTo>
                    <a:pt x="902" y="1455"/>
                  </a:lnTo>
                  <a:lnTo>
                    <a:pt x="830" y="1446"/>
                  </a:lnTo>
                  <a:lnTo>
                    <a:pt x="713" y="1446"/>
                  </a:lnTo>
                  <a:cubicBezTo>
                    <a:pt x="746" y="1370"/>
                    <a:pt x="779" y="1288"/>
                    <a:pt x="804" y="1214"/>
                  </a:cubicBezTo>
                  <a:cubicBezTo>
                    <a:pt x="830" y="1125"/>
                    <a:pt x="857" y="1035"/>
                    <a:pt x="866" y="946"/>
                  </a:cubicBezTo>
                  <a:cubicBezTo>
                    <a:pt x="884" y="857"/>
                    <a:pt x="902" y="759"/>
                    <a:pt x="893" y="670"/>
                  </a:cubicBezTo>
                  <a:cubicBezTo>
                    <a:pt x="893" y="580"/>
                    <a:pt x="875" y="491"/>
                    <a:pt x="839" y="402"/>
                  </a:cubicBezTo>
                  <a:cubicBezTo>
                    <a:pt x="812" y="313"/>
                    <a:pt x="768" y="232"/>
                    <a:pt x="714" y="161"/>
                  </a:cubicBezTo>
                  <a:cubicBezTo>
                    <a:pt x="688" y="125"/>
                    <a:pt x="652" y="90"/>
                    <a:pt x="616" y="63"/>
                  </a:cubicBezTo>
                  <a:cubicBezTo>
                    <a:pt x="589" y="54"/>
                    <a:pt x="572" y="36"/>
                    <a:pt x="554" y="27"/>
                  </a:cubicBezTo>
                  <a:lnTo>
                    <a:pt x="518" y="18"/>
                  </a:lnTo>
                  <a:cubicBezTo>
                    <a:pt x="509" y="9"/>
                    <a:pt x="491" y="9"/>
                    <a:pt x="482" y="9"/>
                  </a:cubicBezTo>
                  <a:cubicBezTo>
                    <a:pt x="456" y="0"/>
                    <a:pt x="438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06;p33">
              <a:extLst>
                <a:ext uri="{FF2B5EF4-FFF2-40B4-BE49-F238E27FC236}">
                  <a16:creationId xmlns:a16="http://schemas.microsoft.com/office/drawing/2014/main" id="{C7DD531A-CA49-0E79-1FB2-FDD48204D70D}"/>
                </a:ext>
              </a:extLst>
            </p:cNvPr>
            <p:cNvSpPr/>
            <p:nvPr/>
          </p:nvSpPr>
          <p:spPr>
            <a:xfrm>
              <a:off x="6378062" y="2393338"/>
              <a:ext cx="138232" cy="57127"/>
            </a:xfrm>
            <a:custGeom>
              <a:avLst/>
              <a:gdLst/>
              <a:ahLst/>
              <a:cxnLst/>
              <a:rect l="l" t="t" r="r" b="b"/>
              <a:pathLst>
                <a:path w="1643" h="679" extrusionOk="0">
                  <a:moveTo>
                    <a:pt x="1" y="1"/>
                  </a:moveTo>
                  <a:lnTo>
                    <a:pt x="1" y="1"/>
                  </a:lnTo>
                  <a:cubicBezTo>
                    <a:pt x="72" y="144"/>
                    <a:pt x="170" y="268"/>
                    <a:pt x="286" y="376"/>
                  </a:cubicBezTo>
                  <a:cubicBezTo>
                    <a:pt x="349" y="429"/>
                    <a:pt x="411" y="474"/>
                    <a:pt x="483" y="518"/>
                  </a:cubicBezTo>
                  <a:cubicBezTo>
                    <a:pt x="554" y="554"/>
                    <a:pt x="625" y="590"/>
                    <a:pt x="706" y="616"/>
                  </a:cubicBezTo>
                  <a:cubicBezTo>
                    <a:pt x="777" y="643"/>
                    <a:pt x="857" y="661"/>
                    <a:pt x="938" y="670"/>
                  </a:cubicBezTo>
                  <a:lnTo>
                    <a:pt x="1000" y="670"/>
                  </a:lnTo>
                  <a:cubicBezTo>
                    <a:pt x="1018" y="679"/>
                    <a:pt x="1036" y="679"/>
                    <a:pt x="1063" y="679"/>
                  </a:cubicBezTo>
                  <a:cubicBezTo>
                    <a:pt x="1098" y="679"/>
                    <a:pt x="1143" y="679"/>
                    <a:pt x="1179" y="670"/>
                  </a:cubicBezTo>
                  <a:cubicBezTo>
                    <a:pt x="1339" y="661"/>
                    <a:pt x="1491" y="625"/>
                    <a:pt x="1642" y="563"/>
                  </a:cubicBezTo>
                  <a:lnTo>
                    <a:pt x="1642" y="563"/>
                  </a:lnTo>
                  <a:cubicBezTo>
                    <a:pt x="1491" y="607"/>
                    <a:pt x="1330" y="634"/>
                    <a:pt x="1179" y="634"/>
                  </a:cubicBezTo>
                  <a:lnTo>
                    <a:pt x="1000" y="634"/>
                  </a:lnTo>
                  <a:lnTo>
                    <a:pt x="973" y="625"/>
                  </a:lnTo>
                  <a:lnTo>
                    <a:pt x="947" y="625"/>
                  </a:lnTo>
                  <a:cubicBezTo>
                    <a:pt x="866" y="616"/>
                    <a:pt x="795" y="599"/>
                    <a:pt x="715" y="572"/>
                  </a:cubicBezTo>
                  <a:cubicBezTo>
                    <a:pt x="572" y="527"/>
                    <a:pt x="438" y="447"/>
                    <a:pt x="313" y="349"/>
                  </a:cubicBezTo>
                  <a:cubicBezTo>
                    <a:pt x="251" y="295"/>
                    <a:pt x="197" y="242"/>
                    <a:pt x="144" y="188"/>
                  </a:cubicBezTo>
                  <a:cubicBezTo>
                    <a:pt x="90" y="126"/>
                    <a:pt x="46" y="6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07;p33">
              <a:extLst>
                <a:ext uri="{FF2B5EF4-FFF2-40B4-BE49-F238E27FC236}">
                  <a16:creationId xmlns:a16="http://schemas.microsoft.com/office/drawing/2014/main" id="{5CD0B4F0-A8F2-3D91-5761-F6D264FD1407}"/>
                </a:ext>
              </a:extLst>
            </p:cNvPr>
            <p:cNvSpPr/>
            <p:nvPr/>
          </p:nvSpPr>
          <p:spPr>
            <a:xfrm>
              <a:off x="6501148" y="2364816"/>
              <a:ext cx="77403" cy="284541"/>
            </a:xfrm>
            <a:custGeom>
              <a:avLst/>
              <a:gdLst/>
              <a:ahLst/>
              <a:cxnLst/>
              <a:rect l="l" t="t" r="r" b="b"/>
              <a:pathLst>
                <a:path w="920" h="3382" extrusionOk="0">
                  <a:moveTo>
                    <a:pt x="394" y="1"/>
                  </a:moveTo>
                  <a:cubicBezTo>
                    <a:pt x="483" y="135"/>
                    <a:pt x="545" y="277"/>
                    <a:pt x="608" y="429"/>
                  </a:cubicBezTo>
                  <a:cubicBezTo>
                    <a:pt x="661" y="572"/>
                    <a:pt x="715" y="723"/>
                    <a:pt x="750" y="875"/>
                  </a:cubicBezTo>
                  <a:cubicBezTo>
                    <a:pt x="822" y="1187"/>
                    <a:pt x="866" y="1500"/>
                    <a:pt x="866" y="1812"/>
                  </a:cubicBezTo>
                  <a:cubicBezTo>
                    <a:pt x="875" y="2133"/>
                    <a:pt x="813" y="2445"/>
                    <a:pt x="661" y="2722"/>
                  </a:cubicBezTo>
                  <a:cubicBezTo>
                    <a:pt x="590" y="2865"/>
                    <a:pt x="492" y="2989"/>
                    <a:pt x="376" y="3096"/>
                  </a:cubicBezTo>
                  <a:cubicBezTo>
                    <a:pt x="269" y="3212"/>
                    <a:pt x="144" y="3311"/>
                    <a:pt x="1" y="3382"/>
                  </a:cubicBezTo>
                  <a:cubicBezTo>
                    <a:pt x="295" y="3248"/>
                    <a:pt x="536" y="3016"/>
                    <a:pt x="697" y="2740"/>
                  </a:cubicBezTo>
                  <a:cubicBezTo>
                    <a:pt x="733" y="2668"/>
                    <a:pt x="768" y="2597"/>
                    <a:pt x="795" y="2526"/>
                  </a:cubicBezTo>
                  <a:cubicBezTo>
                    <a:pt x="822" y="2445"/>
                    <a:pt x="848" y="2374"/>
                    <a:pt x="866" y="2294"/>
                  </a:cubicBezTo>
                  <a:cubicBezTo>
                    <a:pt x="902" y="2133"/>
                    <a:pt x="920" y="1972"/>
                    <a:pt x="911" y="1812"/>
                  </a:cubicBezTo>
                  <a:cubicBezTo>
                    <a:pt x="911" y="1651"/>
                    <a:pt x="902" y="1491"/>
                    <a:pt x="875" y="1339"/>
                  </a:cubicBezTo>
                  <a:cubicBezTo>
                    <a:pt x="875" y="1294"/>
                    <a:pt x="866" y="1259"/>
                    <a:pt x="857" y="1223"/>
                  </a:cubicBezTo>
                  <a:lnTo>
                    <a:pt x="840" y="1098"/>
                  </a:lnTo>
                  <a:cubicBezTo>
                    <a:pt x="831" y="1062"/>
                    <a:pt x="822" y="1027"/>
                    <a:pt x="813" y="982"/>
                  </a:cubicBezTo>
                  <a:cubicBezTo>
                    <a:pt x="804" y="946"/>
                    <a:pt x="795" y="911"/>
                    <a:pt x="786" y="866"/>
                  </a:cubicBezTo>
                  <a:cubicBezTo>
                    <a:pt x="741" y="715"/>
                    <a:pt x="688" y="563"/>
                    <a:pt x="625" y="420"/>
                  </a:cubicBezTo>
                  <a:cubicBezTo>
                    <a:pt x="563" y="269"/>
                    <a:pt x="492" y="126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08;p33">
              <a:extLst>
                <a:ext uri="{FF2B5EF4-FFF2-40B4-BE49-F238E27FC236}">
                  <a16:creationId xmlns:a16="http://schemas.microsoft.com/office/drawing/2014/main" id="{EF6C2852-B6C7-DC1D-6758-108C45B4D619}"/>
                </a:ext>
              </a:extLst>
            </p:cNvPr>
            <p:cNvSpPr/>
            <p:nvPr/>
          </p:nvSpPr>
          <p:spPr>
            <a:xfrm>
              <a:off x="6211481" y="2402340"/>
              <a:ext cx="79675" cy="300358"/>
            </a:xfrm>
            <a:custGeom>
              <a:avLst/>
              <a:gdLst/>
              <a:ahLst/>
              <a:cxnLst/>
              <a:rect l="l" t="t" r="r" b="b"/>
              <a:pathLst>
                <a:path w="947" h="3570" extrusionOk="0">
                  <a:moveTo>
                    <a:pt x="786" y="1"/>
                  </a:moveTo>
                  <a:lnTo>
                    <a:pt x="786" y="1"/>
                  </a:lnTo>
                  <a:cubicBezTo>
                    <a:pt x="714" y="54"/>
                    <a:pt x="652" y="117"/>
                    <a:pt x="589" y="179"/>
                  </a:cubicBezTo>
                  <a:cubicBezTo>
                    <a:pt x="562" y="206"/>
                    <a:pt x="536" y="242"/>
                    <a:pt x="509" y="277"/>
                  </a:cubicBezTo>
                  <a:lnTo>
                    <a:pt x="464" y="322"/>
                  </a:lnTo>
                  <a:lnTo>
                    <a:pt x="429" y="376"/>
                  </a:lnTo>
                  <a:cubicBezTo>
                    <a:pt x="331" y="518"/>
                    <a:pt x="250" y="670"/>
                    <a:pt x="188" y="831"/>
                  </a:cubicBezTo>
                  <a:cubicBezTo>
                    <a:pt x="63" y="1161"/>
                    <a:pt x="9" y="1509"/>
                    <a:pt x="9" y="1848"/>
                  </a:cubicBezTo>
                  <a:cubicBezTo>
                    <a:pt x="0" y="2026"/>
                    <a:pt x="18" y="2195"/>
                    <a:pt x="54" y="2365"/>
                  </a:cubicBezTo>
                  <a:lnTo>
                    <a:pt x="72" y="2427"/>
                  </a:lnTo>
                  <a:lnTo>
                    <a:pt x="81" y="2499"/>
                  </a:lnTo>
                  <a:cubicBezTo>
                    <a:pt x="90" y="2534"/>
                    <a:pt x="108" y="2579"/>
                    <a:pt x="125" y="2624"/>
                  </a:cubicBezTo>
                  <a:cubicBezTo>
                    <a:pt x="152" y="2704"/>
                    <a:pt x="179" y="2784"/>
                    <a:pt x="223" y="2856"/>
                  </a:cubicBezTo>
                  <a:cubicBezTo>
                    <a:pt x="304" y="3016"/>
                    <a:pt x="402" y="3159"/>
                    <a:pt x="527" y="3284"/>
                  </a:cubicBezTo>
                  <a:cubicBezTo>
                    <a:pt x="589" y="3337"/>
                    <a:pt x="652" y="3400"/>
                    <a:pt x="723" y="3444"/>
                  </a:cubicBezTo>
                  <a:cubicBezTo>
                    <a:pt x="794" y="3498"/>
                    <a:pt x="866" y="3543"/>
                    <a:pt x="946" y="3569"/>
                  </a:cubicBezTo>
                  <a:cubicBezTo>
                    <a:pt x="794" y="3498"/>
                    <a:pt x="661" y="3391"/>
                    <a:pt x="545" y="3266"/>
                  </a:cubicBezTo>
                  <a:cubicBezTo>
                    <a:pt x="420" y="3141"/>
                    <a:pt x="331" y="2998"/>
                    <a:pt x="259" y="2847"/>
                  </a:cubicBezTo>
                  <a:cubicBezTo>
                    <a:pt x="215" y="2766"/>
                    <a:pt x="188" y="2686"/>
                    <a:pt x="161" y="2606"/>
                  </a:cubicBezTo>
                  <a:cubicBezTo>
                    <a:pt x="152" y="2570"/>
                    <a:pt x="134" y="2526"/>
                    <a:pt x="125" y="2481"/>
                  </a:cubicBezTo>
                  <a:lnTo>
                    <a:pt x="108" y="2419"/>
                  </a:lnTo>
                  <a:lnTo>
                    <a:pt x="99" y="2356"/>
                  </a:lnTo>
                  <a:cubicBezTo>
                    <a:pt x="63" y="2195"/>
                    <a:pt x="54" y="2026"/>
                    <a:pt x="54" y="1848"/>
                  </a:cubicBezTo>
                  <a:lnTo>
                    <a:pt x="54" y="1723"/>
                  </a:lnTo>
                  <a:lnTo>
                    <a:pt x="63" y="1660"/>
                  </a:lnTo>
                  <a:lnTo>
                    <a:pt x="63" y="1625"/>
                  </a:lnTo>
                  <a:lnTo>
                    <a:pt x="63" y="1598"/>
                  </a:lnTo>
                  <a:lnTo>
                    <a:pt x="81" y="1473"/>
                  </a:lnTo>
                  <a:lnTo>
                    <a:pt x="81" y="1402"/>
                  </a:lnTo>
                  <a:lnTo>
                    <a:pt x="99" y="1339"/>
                  </a:lnTo>
                  <a:lnTo>
                    <a:pt x="116" y="1214"/>
                  </a:lnTo>
                  <a:cubicBezTo>
                    <a:pt x="125" y="1178"/>
                    <a:pt x="134" y="1134"/>
                    <a:pt x="143" y="1089"/>
                  </a:cubicBezTo>
                  <a:cubicBezTo>
                    <a:pt x="161" y="1054"/>
                    <a:pt x="170" y="1009"/>
                    <a:pt x="179" y="973"/>
                  </a:cubicBezTo>
                  <a:lnTo>
                    <a:pt x="223" y="848"/>
                  </a:lnTo>
                  <a:cubicBezTo>
                    <a:pt x="277" y="688"/>
                    <a:pt x="357" y="536"/>
                    <a:pt x="447" y="393"/>
                  </a:cubicBezTo>
                  <a:cubicBezTo>
                    <a:pt x="545" y="251"/>
                    <a:pt x="652" y="117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17;p33">
              <a:extLst>
                <a:ext uri="{FF2B5EF4-FFF2-40B4-BE49-F238E27FC236}">
                  <a16:creationId xmlns:a16="http://schemas.microsoft.com/office/drawing/2014/main" id="{AA751C63-25E3-4955-F61B-AFBD3632BFDE}"/>
                </a:ext>
              </a:extLst>
            </p:cNvPr>
            <p:cNvSpPr/>
            <p:nvPr/>
          </p:nvSpPr>
          <p:spPr>
            <a:xfrm>
              <a:off x="6068120" y="3417140"/>
              <a:ext cx="861699" cy="262919"/>
            </a:xfrm>
            <a:custGeom>
              <a:avLst/>
              <a:gdLst/>
              <a:ahLst/>
              <a:cxnLst/>
              <a:rect l="l" t="t" r="r" b="b"/>
              <a:pathLst>
                <a:path w="10242" h="3125" extrusionOk="0">
                  <a:moveTo>
                    <a:pt x="8984" y="0"/>
                  </a:moveTo>
                  <a:lnTo>
                    <a:pt x="3988" y="1989"/>
                  </a:lnTo>
                  <a:cubicBezTo>
                    <a:pt x="3988" y="1989"/>
                    <a:pt x="3754" y="1730"/>
                    <a:pt x="3183" y="1730"/>
                  </a:cubicBezTo>
                  <a:cubicBezTo>
                    <a:pt x="2991" y="1730"/>
                    <a:pt x="2761" y="1759"/>
                    <a:pt x="2490" y="1838"/>
                  </a:cubicBezTo>
                  <a:cubicBezTo>
                    <a:pt x="1410" y="2141"/>
                    <a:pt x="1" y="2953"/>
                    <a:pt x="18" y="3069"/>
                  </a:cubicBezTo>
                  <a:cubicBezTo>
                    <a:pt x="24" y="3111"/>
                    <a:pt x="308" y="3124"/>
                    <a:pt x="746" y="3124"/>
                  </a:cubicBezTo>
                  <a:cubicBezTo>
                    <a:pt x="1623" y="3124"/>
                    <a:pt x="3120" y="3069"/>
                    <a:pt x="4256" y="3069"/>
                  </a:cubicBezTo>
                  <a:cubicBezTo>
                    <a:pt x="5951" y="3069"/>
                    <a:pt x="10242" y="2596"/>
                    <a:pt x="10242" y="2596"/>
                  </a:cubicBezTo>
                  <a:lnTo>
                    <a:pt x="8984" y="0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18;p33">
              <a:extLst>
                <a:ext uri="{FF2B5EF4-FFF2-40B4-BE49-F238E27FC236}">
                  <a16:creationId xmlns:a16="http://schemas.microsoft.com/office/drawing/2014/main" id="{4E9E1932-8730-D609-847C-F877B5F29A58}"/>
                </a:ext>
              </a:extLst>
            </p:cNvPr>
            <p:cNvSpPr/>
            <p:nvPr/>
          </p:nvSpPr>
          <p:spPr>
            <a:xfrm>
              <a:off x="6610771" y="3290269"/>
              <a:ext cx="129903" cy="54856"/>
            </a:xfrm>
            <a:custGeom>
              <a:avLst/>
              <a:gdLst/>
              <a:ahLst/>
              <a:cxnLst/>
              <a:rect l="l" t="t" r="r" b="b"/>
              <a:pathLst>
                <a:path w="1544" h="652" extrusionOk="0">
                  <a:moveTo>
                    <a:pt x="1348" y="0"/>
                  </a:moveTo>
                  <a:lnTo>
                    <a:pt x="0" y="652"/>
                  </a:lnTo>
                  <a:lnTo>
                    <a:pt x="0" y="652"/>
                  </a:lnTo>
                  <a:lnTo>
                    <a:pt x="1544" y="339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19;p33">
              <a:extLst>
                <a:ext uri="{FF2B5EF4-FFF2-40B4-BE49-F238E27FC236}">
                  <a16:creationId xmlns:a16="http://schemas.microsoft.com/office/drawing/2014/main" id="{6A43F433-AF4C-F71F-73A4-7CF9A85249EB}"/>
                </a:ext>
              </a:extLst>
            </p:cNvPr>
            <p:cNvSpPr/>
            <p:nvPr/>
          </p:nvSpPr>
          <p:spPr>
            <a:xfrm>
              <a:off x="6658054" y="2926230"/>
              <a:ext cx="553264" cy="383566"/>
            </a:xfrm>
            <a:custGeom>
              <a:avLst/>
              <a:gdLst/>
              <a:ahLst/>
              <a:cxnLst/>
              <a:rect l="l" t="t" r="r" b="b"/>
              <a:pathLst>
                <a:path w="6576" h="4559" extrusionOk="0">
                  <a:moveTo>
                    <a:pt x="1874" y="1"/>
                  </a:moveTo>
                  <a:lnTo>
                    <a:pt x="0" y="830"/>
                  </a:lnTo>
                  <a:lnTo>
                    <a:pt x="661" y="2222"/>
                  </a:lnTo>
                  <a:cubicBezTo>
                    <a:pt x="750" y="2409"/>
                    <a:pt x="884" y="2579"/>
                    <a:pt x="1053" y="2704"/>
                  </a:cubicBezTo>
                  <a:cubicBezTo>
                    <a:pt x="1660" y="3150"/>
                    <a:pt x="3212" y="4087"/>
                    <a:pt x="4042" y="4381"/>
                  </a:cubicBezTo>
                  <a:cubicBezTo>
                    <a:pt x="4442" y="4518"/>
                    <a:pt x="4790" y="4558"/>
                    <a:pt x="5060" y="4558"/>
                  </a:cubicBezTo>
                  <a:cubicBezTo>
                    <a:pt x="5440" y="4558"/>
                    <a:pt x="5665" y="4479"/>
                    <a:pt x="5665" y="4479"/>
                  </a:cubicBezTo>
                  <a:lnTo>
                    <a:pt x="6575" y="3123"/>
                  </a:lnTo>
                  <a:lnTo>
                    <a:pt x="5915" y="3052"/>
                  </a:lnTo>
                  <a:cubicBezTo>
                    <a:pt x="5885" y="3047"/>
                    <a:pt x="5855" y="3045"/>
                    <a:pt x="5825" y="3045"/>
                  </a:cubicBezTo>
                  <a:cubicBezTo>
                    <a:pt x="5740" y="3045"/>
                    <a:pt x="5656" y="3063"/>
                    <a:pt x="5576" y="3096"/>
                  </a:cubicBezTo>
                  <a:lnTo>
                    <a:pt x="5032" y="3337"/>
                  </a:lnTo>
                  <a:lnTo>
                    <a:pt x="2650" y="1731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20;p33">
              <a:extLst>
                <a:ext uri="{FF2B5EF4-FFF2-40B4-BE49-F238E27FC236}">
                  <a16:creationId xmlns:a16="http://schemas.microsoft.com/office/drawing/2014/main" id="{0617485B-7428-A759-6706-9719B8523623}"/>
                </a:ext>
              </a:extLst>
            </p:cNvPr>
            <p:cNvSpPr/>
            <p:nvPr/>
          </p:nvSpPr>
          <p:spPr>
            <a:xfrm>
              <a:off x="6658054" y="2926230"/>
              <a:ext cx="157667" cy="93893"/>
            </a:xfrm>
            <a:custGeom>
              <a:avLst/>
              <a:gdLst/>
              <a:ahLst/>
              <a:cxnLst/>
              <a:rect l="l" t="t" r="r" b="b"/>
              <a:pathLst>
                <a:path w="1874" h="1116" extrusionOk="0">
                  <a:moveTo>
                    <a:pt x="1874" y="1"/>
                  </a:moveTo>
                  <a:lnTo>
                    <a:pt x="0" y="830"/>
                  </a:lnTo>
                  <a:lnTo>
                    <a:pt x="134" y="1116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21;p33">
              <a:extLst>
                <a:ext uri="{FF2B5EF4-FFF2-40B4-BE49-F238E27FC236}">
                  <a16:creationId xmlns:a16="http://schemas.microsoft.com/office/drawing/2014/main" id="{D2D657C3-4CBB-41F5-ED2F-449B636243C6}"/>
                </a:ext>
              </a:extLst>
            </p:cNvPr>
            <p:cNvSpPr/>
            <p:nvPr/>
          </p:nvSpPr>
          <p:spPr>
            <a:xfrm>
              <a:off x="7091839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335" y="1"/>
                  </a:moveTo>
                  <a:cubicBezTo>
                    <a:pt x="1204" y="1"/>
                    <a:pt x="1087" y="103"/>
                    <a:pt x="1062" y="243"/>
                  </a:cubicBezTo>
                  <a:lnTo>
                    <a:pt x="982" y="788"/>
                  </a:lnTo>
                  <a:lnTo>
                    <a:pt x="1" y="904"/>
                  </a:lnTo>
                  <a:lnTo>
                    <a:pt x="795" y="1501"/>
                  </a:lnTo>
                  <a:lnTo>
                    <a:pt x="1036" y="1492"/>
                  </a:lnTo>
                  <a:cubicBezTo>
                    <a:pt x="1152" y="1492"/>
                    <a:pt x="1259" y="1412"/>
                    <a:pt x="1303" y="1287"/>
                  </a:cubicBezTo>
                  <a:lnTo>
                    <a:pt x="1464" y="788"/>
                  </a:lnTo>
                  <a:lnTo>
                    <a:pt x="1500" y="190"/>
                  </a:lnTo>
                  <a:cubicBezTo>
                    <a:pt x="1508" y="101"/>
                    <a:pt x="1446" y="20"/>
                    <a:pt x="1366" y="3"/>
                  </a:cubicBezTo>
                  <a:cubicBezTo>
                    <a:pt x="1355" y="1"/>
                    <a:pt x="1345" y="1"/>
                    <a:pt x="1335" y="1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22;p33">
              <a:extLst>
                <a:ext uri="{FF2B5EF4-FFF2-40B4-BE49-F238E27FC236}">
                  <a16:creationId xmlns:a16="http://schemas.microsoft.com/office/drawing/2014/main" id="{38253BC1-CE4E-2893-0E6B-AC028F541DB0}"/>
                </a:ext>
              </a:extLst>
            </p:cNvPr>
            <p:cNvSpPr/>
            <p:nvPr/>
          </p:nvSpPr>
          <p:spPr>
            <a:xfrm>
              <a:off x="7126417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402" y="0"/>
                  </a:moveTo>
                  <a:cubicBezTo>
                    <a:pt x="1267" y="0"/>
                    <a:pt x="1149" y="109"/>
                    <a:pt x="1133" y="254"/>
                  </a:cubicBezTo>
                  <a:lnTo>
                    <a:pt x="1044" y="825"/>
                  </a:lnTo>
                  <a:lnTo>
                    <a:pt x="0" y="950"/>
                  </a:lnTo>
                  <a:lnTo>
                    <a:pt x="848" y="1583"/>
                  </a:lnTo>
                  <a:lnTo>
                    <a:pt x="1097" y="1574"/>
                  </a:lnTo>
                  <a:cubicBezTo>
                    <a:pt x="1222" y="1574"/>
                    <a:pt x="1338" y="1485"/>
                    <a:pt x="1383" y="1360"/>
                  </a:cubicBezTo>
                  <a:lnTo>
                    <a:pt x="1552" y="834"/>
                  </a:lnTo>
                  <a:lnTo>
                    <a:pt x="1588" y="200"/>
                  </a:lnTo>
                  <a:cubicBezTo>
                    <a:pt x="1597" y="102"/>
                    <a:pt x="1535" y="13"/>
                    <a:pt x="1445" y="4"/>
                  </a:cubicBezTo>
                  <a:cubicBezTo>
                    <a:pt x="1431" y="2"/>
                    <a:pt x="1416" y="0"/>
                    <a:pt x="1402" y="0"/>
                  </a:cubicBezTo>
                  <a:close/>
                </a:path>
              </a:pathLst>
            </a:cu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23;p33">
              <a:extLst>
                <a:ext uri="{FF2B5EF4-FFF2-40B4-BE49-F238E27FC236}">
                  <a16:creationId xmlns:a16="http://schemas.microsoft.com/office/drawing/2014/main" id="{EADAC83E-0B2B-3D0E-8D32-E0CD666C93F4}"/>
                </a:ext>
              </a:extLst>
            </p:cNvPr>
            <p:cNvSpPr/>
            <p:nvPr/>
          </p:nvSpPr>
          <p:spPr>
            <a:xfrm>
              <a:off x="7165454" y="3155153"/>
              <a:ext cx="147907" cy="123340"/>
            </a:xfrm>
            <a:custGeom>
              <a:avLst/>
              <a:gdLst/>
              <a:ahLst/>
              <a:cxnLst/>
              <a:rect l="l" t="t" r="r" b="b"/>
              <a:pathLst>
                <a:path w="1758" h="1466" extrusionOk="0">
                  <a:moveTo>
                    <a:pt x="1536" y="1"/>
                  </a:moveTo>
                  <a:cubicBezTo>
                    <a:pt x="1423" y="1"/>
                    <a:pt x="1315" y="70"/>
                    <a:pt x="1267" y="188"/>
                  </a:cubicBezTo>
                  <a:lnTo>
                    <a:pt x="1044" y="723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660" y="1410"/>
                  </a:lnTo>
                  <a:lnTo>
                    <a:pt x="910" y="1455"/>
                  </a:lnTo>
                  <a:cubicBezTo>
                    <a:pt x="936" y="1462"/>
                    <a:pt x="962" y="1466"/>
                    <a:pt x="987" y="1466"/>
                  </a:cubicBezTo>
                  <a:cubicBezTo>
                    <a:pt x="1084" y="1466"/>
                    <a:pt x="1175" y="1413"/>
                    <a:pt x="1231" y="1321"/>
                  </a:cubicBezTo>
                  <a:lnTo>
                    <a:pt x="1535" y="857"/>
                  </a:lnTo>
                  <a:lnTo>
                    <a:pt x="1731" y="242"/>
                  </a:lnTo>
                  <a:cubicBezTo>
                    <a:pt x="1758" y="152"/>
                    <a:pt x="1713" y="54"/>
                    <a:pt x="1633" y="19"/>
                  </a:cubicBezTo>
                  <a:cubicBezTo>
                    <a:pt x="1601" y="7"/>
                    <a:pt x="1568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24;p33">
              <a:extLst>
                <a:ext uri="{FF2B5EF4-FFF2-40B4-BE49-F238E27FC236}">
                  <a16:creationId xmlns:a16="http://schemas.microsoft.com/office/drawing/2014/main" id="{0F68DECB-55E2-8857-D250-888215F167B2}"/>
                </a:ext>
              </a:extLst>
            </p:cNvPr>
            <p:cNvSpPr/>
            <p:nvPr/>
          </p:nvSpPr>
          <p:spPr>
            <a:xfrm>
              <a:off x="7091839" y="3165501"/>
              <a:ext cx="126958" cy="126369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1335" y="1"/>
                  </a:moveTo>
                  <a:cubicBezTo>
                    <a:pt x="1204" y="1"/>
                    <a:pt x="1087" y="103"/>
                    <a:pt x="1062" y="243"/>
                  </a:cubicBezTo>
                  <a:lnTo>
                    <a:pt x="982" y="788"/>
                  </a:lnTo>
                  <a:lnTo>
                    <a:pt x="1" y="904"/>
                  </a:lnTo>
                  <a:lnTo>
                    <a:pt x="795" y="1501"/>
                  </a:lnTo>
                  <a:lnTo>
                    <a:pt x="1036" y="1492"/>
                  </a:lnTo>
                  <a:cubicBezTo>
                    <a:pt x="1152" y="1492"/>
                    <a:pt x="1259" y="1412"/>
                    <a:pt x="1303" y="1287"/>
                  </a:cubicBezTo>
                  <a:lnTo>
                    <a:pt x="1464" y="788"/>
                  </a:lnTo>
                  <a:lnTo>
                    <a:pt x="1500" y="190"/>
                  </a:lnTo>
                  <a:cubicBezTo>
                    <a:pt x="1508" y="101"/>
                    <a:pt x="1446" y="20"/>
                    <a:pt x="1366" y="3"/>
                  </a:cubicBezTo>
                  <a:cubicBezTo>
                    <a:pt x="1355" y="1"/>
                    <a:pt x="1345" y="1"/>
                    <a:pt x="1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25;p33">
              <a:extLst>
                <a:ext uri="{FF2B5EF4-FFF2-40B4-BE49-F238E27FC236}">
                  <a16:creationId xmlns:a16="http://schemas.microsoft.com/office/drawing/2014/main" id="{324769E1-6D4A-8152-7CA0-A2C682799EDD}"/>
                </a:ext>
              </a:extLst>
            </p:cNvPr>
            <p:cNvSpPr/>
            <p:nvPr/>
          </p:nvSpPr>
          <p:spPr>
            <a:xfrm>
              <a:off x="7126417" y="3150357"/>
              <a:ext cx="134446" cy="133268"/>
            </a:xfrm>
            <a:custGeom>
              <a:avLst/>
              <a:gdLst/>
              <a:ahLst/>
              <a:cxnLst/>
              <a:rect l="l" t="t" r="r" b="b"/>
              <a:pathLst>
                <a:path w="1598" h="1584" extrusionOk="0">
                  <a:moveTo>
                    <a:pt x="1402" y="0"/>
                  </a:moveTo>
                  <a:cubicBezTo>
                    <a:pt x="1267" y="0"/>
                    <a:pt x="1149" y="109"/>
                    <a:pt x="1133" y="254"/>
                  </a:cubicBezTo>
                  <a:lnTo>
                    <a:pt x="1044" y="825"/>
                  </a:lnTo>
                  <a:lnTo>
                    <a:pt x="0" y="950"/>
                  </a:lnTo>
                  <a:lnTo>
                    <a:pt x="848" y="1583"/>
                  </a:lnTo>
                  <a:lnTo>
                    <a:pt x="1097" y="1574"/>
                  </a:lnTo>
                  <a:cubicBezTo>
                    <a:pt x="1222" y="1574"/>
                    <a:pt x="1338" y="1485"/>
                    <a:pt x="1383" y="1360"/>
                  </a:cubicBezTo>
                  <a:lnTo>
                    <a:pt x="1552" y="834"/>
                  </a:lnTo>
                  <a:lnTo>
                    <a:pt x="1588" y="200"/>
                  </a:lnTo>
                  <a:cubicBezTo>
                    <a:pt x="1597" y="102"/>
                    <a:pt x="1535" y="13"/>
                    <a:pt x="1445" y="4"/>
                  </a:cubicBezTo>
                  <a:cubicBezTo>
                    <a:pt x="1431" y="2"/>
                    <a:pt x="1416" y="0"/>
                    <a:pt x="1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26;p33">
              <a:extLst>
                <a:ext uri="{FF2B5EF4-FFF2-40B4-BE49-F238E27FC236}">
                  <a16:creationId xmlns:a16="http://schemas.microsoft.com/office/drawing/2014/main" id="{FED32A8D-D936-FD35-5632-5CC6539BE21C}"/>
                </a:ext>
              </a:extLst>
            </p:cNvPr>
            <p:cNvSpPr/>
            <p:nvPr/>
          </p:nvSpPr>
          <p:spPr>
            <a:xfrm>
              <a:off x="7060373" y="3191918"/>
              <a:ext cx="111898" cy="112655"/>
            </a:xfrm>
            <a:custGeom>
              <a:avLst/>
              <a:gdLst/>
              <a:ahLst/>
              <a:cxnLst/>
              <a:rect l="l" t="t" r="r" b="b"/>
              <a:pathLst>
                <a:path w="1330" h="1339" extrusionOk="0">
                  <a:moveTo>
                    <a:pt x="1133" y="1"/>
                  </a:moveTo>
                  <a:cubicBezTo>
                    <a:pt x="999" y="1"/>
                    <a:pt x="883" y="108"/>
                    <a:pt x="883" y="242"/>
                  </a:cubicBezTo>
                  <a:lnTo>
                    <a:pt x="883" y="714"/>
                  </a:lnTo>
                  <a:lnTo>
                    <a:pt x="0" y="938"/>
                  </a:lnTo>
                  <a:lnTo>
                    <a:pt x="812" y="1339"/>
                  </a:lnTo>
                  <a:lnTo>
                    <a:pt x="1035" y="1303"/>
                  </a:lnTo>
                  <a:cubicBezTo>
                    <a:pt x="1142" y="1285"/>
                    <a:pt x="1231" y="1205"/>
                    <a:pt x="1249" y="1098"/>
                  </a:cubicBezTo>
                  <a:lnTo>
                    <a:pt x="1329" y="652"/>
                  </a:lnTo>
                  <a:lnTo>
                    <a:pt x="1285" y="144"/>
                  </a:lnTo>
                  <a:cubicBezTo>
                    <a:pt x="1276" y="63"/>
                    <a:pt x="1204" y="1"/>
                    <a:pt x="1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27;p33">
              <a:extLst>
                <a:ext uri="{FF2B5EF4-FFF2-40B4-BE49-F238E27FC236}">
                  <a16:creationId xmlns:a16="http://schemas.microsoft.com/office/drawing/2014/main" id="{3EB4BFEA-BF31-EA02-DF51-1A019A424C0D}"/>
                </a:ext>
              </a:extLst>
            </p:cNvPr>
            <p:cNvSpPr/>
            <p:nvPr/>
          </p:nvSpPr>
          <p:spPr>
            <a:xfrm>
              <a:off x="7082079" y="3189731"/>
              <a:ext cx="91706" cy="102054"/>
            </a:xfrm>
            <a:custGeom>
              <a:avLst/>
              <a:gdLst/>
              <a:ahLst/>
              <a:cxnLst/>
              <a:rect l="l" t="t" r="r" b="b"/>
              <a:pathLst>
                <a:path w="1090" h="1213" extrusionOk="0">
                  <a:moveTo>
                    <a:pt x="866" y="0"/>
                  </a:moveTo>
                  <a:cubicBezTo>
                    <a:pt x="848" y="0"/>
                    <a:pt x="831" y="9"/>
                    <a:pt x="813" y="9"/>
                  </a:cubicBezTo>
                  <a:cubicBezTo>
                    <a:pt x="741" y="27"/>
                    <a:pt x="679" y="71"/>
                    <a:pt x="643" y="134"/>
                  </a:cubicBezTo>
                  <a:cubicBezTo>
                    <a:pt x="625" y="170"/>
                    <a:pt x="607" y="205"/>
                    <a:pt x="607" y="241"/>
                  </a:cubicBezTo>
                  <a:cubicBezTo>
                    <a:pt x="607" y="250"/>
                    <a:pt x="607" y="259"/>
                    <a:pt x="607" y="268"/>
                  </a:cubicBezTo>
                  <a:lnTo>
                    <a:pt x="607" y="294"/>
                  </a:lnTo>
                  <a:lnTo>
                    <a:pt x="607" y="339"/>
                  </a:lnTo>
                  <a:lnTo>
                    <a:pt x="607" y="728"/>
                  </a:lnTo>
                  <a:lnTo>
                    <a:pt x="607" y="728"/>
                  </a:lnTo>
                  <a:lnTo>
                    <a:pt x="474" y="767"/>
                  </a:lnTo>
                  <a:lnTo>
                    <a:pt x="313" y="803"/>
                  </a:lnTo>
                  <a:cubicBezTo>
                    <a:pt x="215" y="839"/>
                    <a:pt x="108" y="865"/>
                    <a:pt x="1" y="892"/>
                  </a:cubicBezTo>
                  <a:cubicBezTo>
                    <a:pt x="108" y="874"/>
                    <a:pt x="215" y="848"/>
                    <a:pt x="322" y="830"/>
                  </a:cubicBezTo>
                  <a:lnTo>
                    <a:pt x="474" y="794"/>
                  </a:lnTo>
                  <a:lnTo>
                    <a:pt x="634" y="758"/>
                  </a:lnTo>
                  <a:lnTo>
                    <a:pt x="643" y="749"/>
                  </a:lnTo>
                  <a:lnTo>
                    <a:pt x="643" y="740"/>
                  </a:lnTo>
                  <a:lnTo>
                    <a:pt x="652" y="339"/>
                  </a:lnTo>
                  <a:lnTo>
                    <a:pt x="652" y="294"/>
                  </a:lnTo>
                  <a:lnTo>
                    <a:pt x="652" y="268"/>
                  </a:lnTo>
                  <a:cubicBezTo>
                    <a:pt x="652" y="259"/>
                    <a:pt x="652" y="250"/>
                    <a:pt x="652" y="241"/>
                  </a:cubicBezTo>
                  <a:cubicBezTo>
                    <a:pt x="661" y="214"/>
                    <a:pt x="670" y="187"/>
                    <a:pt x="679" y="161"/>
                  </a:cubicBezTo>
                  <a:cubicBezTo>
                    <a:pt x="715" y="107"/>
                    <a:pt x="768" y="71"/>
                    <a:pt x="822" y="54"/>
                  </a:cubicBezTo>
                  <a:lnTo>
                    <a:pt x="911" y="54"/>
                  </a:lnTo>
                  <a:cubicBezTo>
                    <a:pt x="938" y="62"/>
                    <a:pt x="964" y="80"/>
                    <a:pt x="973" y="107"/>
                  </a:cubicBezTo>
                  <a:cubicBezTo>
                    <a:pt x="982" y="116"/>
                    <a:pt x="991" y="134"/>
                    <a:pt x="991" y="143"/>
                  </a:cubicBezTo>
                  <a:cubicBezTo>
                    <a:pt x="1000" y="152"/>
                    <a:pt x="1000" y="161"/>
                    <a:pt x="1000" y="161"/>
                  </a:cubicBezTo>
                  <a:cubicBezTo>
                    <a:pt x="1000" y="170"/>
                    <a:pt x="1000" y="178"/>
                    <a:pt x="1000" y="187"/>
                  </a:cubicBezTo>
                  <a:lnTo>
                    <a:pt x="1009" y="286"/>
                  </a:lnTo>
                  <a:cubicBezTo>
                    <a:pt x="1027" y="418"/>
                    <a:pt x="1044" y="550"/>
                    <a:pt x="1053" y="682"/>
                  </a:cubicBezTo>
                  <a:lnTo>
                    <a:pt x="1053" y="682"/>
                  </a:lnTo>
                  <a:cubicBezTo>
                    <a:pt x="1044" y="770"/>
                    <a:pt x="1027" y="858"/>
                    <a:pt x="1018" y="946"/>
                  </a:cubicBezTo>
                  <a:lnTo>
                    <a:pt x="991" y="1079"/>
                  </a:lnTo>
                  <a:cubicBezTo>
                    <a:pt x="991" y="1097"/>
                    <a:pt x="991" y="1124"/>
                    <a:pt x="982" y="1142"/>
                  </a:cubicBezTo>
                  <a:cubicBezTo>
                    <a:pt x="982" y="1169"/>
                    <a:pt x="973" y="1186"/>
                    <a:pt x="956" y="1213"/>
                  </a:cubicBezTo>
                  <a:lnTo>
                    <a:pt x="956" y="1213"/>
                  </a:lnTo>
                  <a:cubicBezTo>
                    <a:pt x="973" y="1186"/>
                    <a:pt x="982" y="1169"/>
                    <a:pt x="991" y="1151"/>
                  </a:cubicBezTo>
                  <a:cubicBezTo>
                    <a:pt x="1000" y="1124"/>
                    <a:pt x="1000" y="1106"/>
                    <a:pt x="1000" y="1079"/>
                  </a:cubicBezTo>
                  <a:lnTo>
                    <a:pt x="1036" y="946"/>
                  </a:lnTo>
                  <a:cubicBezTo>
                    <a:pt x="1054" y="856"/>
                    <a:pt x="1071" y="776"/>
                    <a:pt x="1089" y="687"/>
                  </a:cubicBezTo>
                  <a:lnTo>
                    <a:pt x="1089" y="678"/>
                  </a:lnTo>
                  <a:cubicBezTo>
                    <a:pt x="1080" y="544"/>
                    <a:pt x="1071" y="419"/>
                    <a:pt x="1054" y="286"/>
                  </a:cubicBezTo>
                  <a:lnTo>
                    <a:pt x="1045" y="187"/>
                  </a:lnTo>
                  <a:cubicBezTo>
                    <a:pt x="1045" y="178"/>
                    <a:pt x="1045" y="170"/>
                    <a:pt x="1045" y="161"/>
                  </a:cubicBezTo>
                  <a:cubicBezTo>
                    <a:pt x="1045" y="152"/>
                    <a:pt x="1045" y="143"/>
                    <a:pt x="1036" y="134"/>
                  </a:cubicBezTo>
                  <a:cubicBezTo>
                    <a:pt x="1036" y="116"/>
                    <a:pt x="1027" y="98"/>
                    <a:pt x="1018" y="80"/>
                  </a:cubicBezTo>
                  <a:cubicBezTo>
                    <a:pt x="991" y="45"/>
                    <a:pt x="964" y="27"/>
                    <a:pt x="920" y="9"/>
                  </a:cubicBezTo>
                  <a:cubicBezTo>
                    <a:pt x="902" y="9"/>
                    <a:pt x="88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28;p33">
              <a:extLst>
                <a:ext uri="{FF2B5EF4-FFF2-40B4-BE49-F238E27FC236}">
                  <a16:creationId xmlns:a16="http://schemas.microsoft.com/office/drawing/2014/main" id="{4B0A8F55-AFD1-E0A6-0BBD-FE615FF74512}"/>
                </a:ext>
              </a:extLst>
            </p:cNvPr>
            <p:cNvSpPr/>
            <p:nvPr/>
          </p:nvSpPr>
          <p:spPr>
            <a:xfrm>
              <a:off x="7174456" y="3163650"/>
              <a:ext cx="45853" cy="113160"/>
            </a:xfrm>
            <a:custGeom>
              <a:avLst/>
              <a:gdLst/>
              <a:ahLst/>
              <a:cxnLst/>
              <a:rect l="l" t="t" r="r" b="b"/>
              <a:pathLst>
                <a:path w="545" h="1345" extrusionOk="0">
                  <a:moveTo>
                    <a:pt x="349" y="0"/>
                  </a:moveTo>
                  <a:cubicBezTo>
                    <a:pt x="339" y="0"/>
                    <a:pt x="330" y="2"/>
                    <a:pt x="321" y="7"/>
                  </a:cubicBezTo>
                  <a:cubicBezTo>
                    <a:pt x="232" y="7"/>
                    <a:pt x="161" y="60"/>
                    <a:pt x="116" y="132"/>
                  </a:cubicBezTo>
                  <a:cubicBezTo>
                    <a:pt x="89" y="158"/>
                    <a:pt x="80" y="203"/>
                    <a:pt x="72" y="239"/>
                  </a:cubicBezTo>
                  <a:cubicBezTo>
                    <a:pt x="63" y="257"/>
                    <a:pt x="63" y="274"/>
                    <a:pt x="63" y="301"/>
                  </a:cubicBezTo>
                  <a:lnTo>
                    <a:pt x="54" y="355"/>
                  </a:lnTo>
                  <a:cubicBezTo>
                    <a:pt x="36" y="506"/>
                    <a:pt x="18" y="658"/>
                    <a:pt x="0" y="810"/>
                  </a:cubicBezTo>
                  <a:cubicBezTo>
                    <a:pt x="27" y="658"/>
                    <a:pt x="63" y="506"/>
                    <a:pt x="80" y="355"/>
                  </a:cubicBezTo>
                  <a:lnTo>
                    <a:pt x="98" y="301"/>
                  </a:lnTo>
                  <a:cubicBezTo>
                    <a:pt x="98" y="283"/>
                    <a:pt x="98" y="265"/>
                    <a:pt x="107" y="248"/>
                  </a:cubicBezTo>
                  <a:cubicBezTo>
                    <a:pt x="116" y="212"/>
                    <a:pt x="125" y="176"/>
                    <a:pt x="152" y="149"/>
                  </a:cubicBezTo>
                  <a:cubicBezTo>
                    <a:pt x="187" y="96"/>
                    <a:pt x="259" y="51"/>
                    <a:pt x="321" y="51"/>
                  </a:cubicBezTo>
                  <a:cubicBezTo>
                    <a:pt x="327" y="48"/>
                    <a:pt x="333" y="47"/>
                    <a:pt x="339" y="47"/>
                  </a:cubicBezTo>
                  <a:cubicBezTo>
                    <a:pt x="351" y="47"/>
                    <a:pt x="363" y="51"/>
                    <a:pt x="375" y="51"/>
                  </a:cubicBezTo>
                  <a:cubicBezTo>
                    <a:pt x="393" y="51"/>
                    <a:pt x="411" y="60"/>
                    <a:pt x="419" y="69"/>
                  </a:cubicBezTo>
                  <a:cubicBezTo>
                    <a:pt x="446" y="78"/>
                    <a:pt x="473" y="105"/>
                    <a:pt x="482" y="141"/>
                  </a:cubicBezTo>
                  <a:cubicBezTo>
                    <a:pt x="491" y="149"/>
                    <a:pt x="491" y="167"/>
                    <a:pt x="491" y="185"/>
                  </a:cubicBezTo>
                  <a:cubicBezTo>
                    <a:pt x="491" y="194"/>
                    <a:pt x="491" y="203"/>
                    <a:pt x="491" y="212"/>
                  </a:cubicBezTo>
                  <a:lnTo>
                    <a:pt x="491" y="239"/>
                  </a:lnTo>
                  <a:lnTo>
                    <a:pt x="482" y="355"/>
                  </a:lnTo>
                  <a:cubicBezTo>
                    <a:pt x="473" y="506"/>
                    <a:pt x="473" y="658"/>
                    <a:pt x="464" y="810"/>
                  </a:cubicBezTo>
                  <a:cubicBezTo>
                    <a:pt x="428" y="908"/>
                    <a:pt x="402" y="1015"/>
                    <a:pt x="366" y="1113"/>
                  </a:cubicBezTo>
                  <a:lnTo>
                    <a:pt x="321" y="1265"/>
                  </a:lnTo>
                  <a:cubicBezTo>
                    <a:pt x="321" y="1291"/>
                    <a:pt x="312" y="1318"/>
                    <a:pt x="303" y="1345"/>
                  </a:cubicBezTo>
                  <a:cubicBezTo>
                    <a:pt x="321" y="1318"/>
                    <a:pt x="330" y="1300"/>
                    <a:pt x="339" y="1274"/>
                  </a:cubicBezTo>
                  <a:lnTo>
                    <a:pt x="393" y="1122"/>
                  </a:lnTo>
                  <a:cubicBezTo>
                    <a:pt x="428" y="1024"/>
                    <a:pt x="464" y="917"/>
                    <a:pt x="500" y="819"/>
                  </a:cubicBezTo>
                  <a:lnTo>
                    <a:pt x="500" y="810"/>
                  </a:lnTo>
                  <a:cubicBezTo>
                    <a:pt x="509" y="658"/>
                    <a:pt x="526" y="506"/>
                    <a:pt x="535" y="355"/>
                  </a:cubicBezTo>
                  <a:lnTo>
                    <a:pt x="544" y="248"/>
                  </a:lnTo>
                  <a:lnTo>
                    <a:pt x="544" y="212"/>
                  </a:lnTo>
                  <a:cubicBezTo>
                    <a:pt x="544" y="203"/>
                    <a:pt x="544" y="194"/>
                    <a:pt x="544" y="185"/>
                  </a:cubicBezTo>
                  <a:cubicBezTo>
                    <a:pt x="544" y="158"/>
                    <a:pt x="535" y="141"/>
                    <a:pt x="526" y="123"/>
                  </a:cubicBezTo>
                  <a:cubicBezTo>
                    <a:pt x="509" y="78"/>
                    <a:pt x="482" y="42"/>
                    <a:pt x="446" y="25"/>
                  </a:cubicBezTo>
                  <a:cubicBezTo>
                    <a:pt x="428" y="16"/>
                    <a:pt x="402" y="7"/>
                    <a:pt x="384" y="7"/>
                  </a:cubicBezTo>
                  <a:cubicBezTo>
                    <a:pt x="370" y="2"/>
                    <a:pt x="35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29;p33">
              <a:extLst>
                <a:ext uri="{FF2B5EF4-FFF2-40B4-BE49-F238E27FC236}">
                  <a16:creationId xmlns:a16="http://schemas.microsoft.com/office/drawing/2014/main" id="{419A47B6-B929-4BDE-92AF-645A2CF83C37}"/>
                </a:ext>
              </a:extLst>
            </p:cNvPr>
            <p:cNvSpPr/>
            <p:nvPr/>
          </p:nvSpPr>
          <p:spPr>
            <a:xfrm>
              <a:off x="6091424" y="3562352"/>
              <a:ext cx="249962" cy="94987"/>
            </a:xfrm>
            <a:custGeom>
              <a:avLst/>
              <a:gdLst/>
              <a:ahLst/>
              <a:cxnLst/>
              <a:rect l="l" t="t" r="r" b="b"/>
              <a:pathLst>
                <a:path w="2971" h="1129" extrusionOk="0">
                  <a:moveTo>
                    <a:pt x="2851" y="1"/>
                  </a:moveTo>
                  <a:cubicBezTo>
                    <a:pt x="2623" y="1"/>
                    <a:pt x="2397" y="42"/>
                    <a:pt x="2177" y="103"/>
                  </a:cubicBezTo>
                  <a:cubicBezTo>
                    <a:pt x="1918" y="174"/>
                    <a:pt x="1659" y="263"/>
                    <a:pt x="1419" y="371"/>
                  </a:cubicBezTo>
                  <a:cubicBezTo>
                    <a:pt x="1169" y="478"/>
                    <a:pt x="928" y="585"/>
                    <a:pt x="687" y="710"/>
                  </a:cubicBezTo>
                  <a:cubicBezTo>
                    <a:pt x="446" y="834"/>
                    <a:pt x="214" y="968"/>
                    <a:pt x="0" y="1129"/>
                  </a:cubicBezTo>
                  <a:cubicBezTo>
                    <a:pt x="116" y="1057"/>
                    <a:pt x="232" y="995"/>
                    <a:pt x="348" y="933"/>
                  </a:cubicBezTo>
                  <a:cubicBezTo>
                    <a:pt x="464" y="870"/>
                    <a:pt x="580" y="808"/>
                    <a:pt x="705" y="745"/>
                  </a:cubicBezTo>
                  <a:cubicBezTo>
                    <a:pt x="946" y="629"/>
                    <a:pt x="1187" y="513"/>
                    <a:pt x="1436" y="415"/>
                  </a:cubicBezTo>
                  <a:cubicBezTo>
                    <a:pt x="1499" y="388"/>
                    <a:pt x="1552" y="362"/>
                    <a:pt x="1615" y="335"/>
                  </a:cubicBezTo>
                  <a:cubicBezTo>
                    <a:pt x="1677" y="317"/>
                    <a:pt x="1740" y="290"/>
                    <a:pt x="1802" y="263"/>
                  </a:cubicBezTo>
                  <a:cubicBezTo>
                    <a:pt x="1865" y="246"/>
                    <a:pt x="1927" y="219"/>
                    <a:pt x="1998" y="201"/>
                  </a:cubicBezTo>
                  <a:cubicBezTo>
                    <a:pt x="2061" y="174"/>
                    <a:pt x="2123" y="156"/>
                    <a:pt x="2186" y="139"/>
                  </a:cubicBezTo>
                  <a:cubicBezTo>
                    <a:pt x="2311" y="94"/>
                    <a:pt x="2444" y="67"/>
                    <a:pt x="2569" y="40"/>
                  </a:cubicBezTo>
                  <a:cubicBezTo>
                    <a:pt x="2703" y="14"/>
                    <a:pt x="2837" y="5"/>
                    <a:pt x="2971" y="5"/>
                  </a:cubicBezTo>
                  <a:cubicBezTo>
                    <a:pt x="2931" y="2"/>
                    <a:pt x="2891" y="1"/>
                    <a:pt x="2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30;p33">
              <a:extLst>
                <a:ext uri="{FF2B5EF4-FFF2-40B4-BE49-F238E27FC236}">
                  <a16:creationId xmlns:a16="http://schemas.microsoft.com/office/drawing/2014/main" id="{3B751203-DEC7-122F-B485-0187ED79312F}"/>
                </a:ext>
              </a:extLst>
            </p:cNvPr>
            <p:cNvSpPr/>
            <p:nvPr/>
          </p:nvSpPr>
          <p:spPr>
            <a:xfrm>
              <a:off x="6280553" y="2244003"/>
              <a:ext cx="246259" cy="123172"/>
            </a:xfrm>
            <a:custGeom>
              <a:avLst/>
              <a:gdLst/>
              <a:ahLst/>
              <a:cxnLst/>
              <a:rect l="l" t="t" r="r" b="b"/>
              <a:pathLst>
                <a:path w="2927" h="1464" extrusionOk="0">
                  <a:moveTo>
                    <a:pt x="1463" y="1"/>
                  </a:moveTo>
                  <a:cubicBezTo>
                    <a:pt x="651" y="1"/>
                    <a:pt x="0" y="652"/>
                    <a:pt x="0" y="1464"/>
                  </a:cubicBezTo>
                  <a:lnTo>
                    <a:pt x="714" y="1464"/>
                  </a:lnTo>
                  <a:cubicBezTo>
                    <a:pt x="714" y="1053"/>
                    <a:pt x="1053" y="714"/>
                    <a:pt x="1463" y="714"/>
                  </a:cubicBezTo>
                  <a:cubicBezTo>
                    <a:pt x="1874" y="714"/>
                    <a:pt x="2213" y="1053"/>
                    <a:pt x="2213" y="1464"/>
                  </a:cubicBezTo>
                  <a:lnTo>
                    <a:pt x="2926" y="1464"/>
                  </a:lnTo>
                  <a:cubicBezTo>
                    <a:pt x="2926" y="652"/>
                    <a:pt x="2275" y="1"/>
                    <a:pt x="1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31;p33">
              <a:extLst>
                <a:ext uri="{FF2B5EF4-FFF2-40B4-BE49-F238E27FC236}">
                  <a16:creationId xmlns:a16="http://schemas.microsoft.com/office/drawing/2014/main" id="{71D677B7-CF2A-9EED-3DAC-5F566EA1EB61}"/>
                </a:ext>
              </a:extLst>
            </p:cNvPr>
            <p:cNvSpPr/>
            <p:nvPr/>
          </p:nvSpPr>
          <p:spPr>
            <a:xfrm>
              <a:off x="6298558" y="2262008"/>
              <a:ext cx="210250" cy="105168"/>
            </a:xfrm>
            <a:custGeom>
              <a:avLst/>
              <a:gdLst/>
              <a:ahLst/>
              <a:cxnLst/>
              <a:rect l="l" t="t" r="r" b="b"/>
              <a:pathLst>
                <a:path w="2499" h="1250" extrusionOk="0">
                  <a:moveTo>
                    <a:pt x="1249" y="1"/>
                  </a:moveTo>
                  <a:cubicBezTo>
                    <a:pt x="562" y="1"/>
                    <a:pt x="0" y="554"/>
                    <a:pt x="0" y="1250"/>
                  </a:cubicBezTo>
                  <a:lnTo>
                    <a:pt x="500" y="1250"/>
                  </a:lnTo>
                  <a:cubicBezTo>
                    <a:pt x="500" y="839"/>
                    <a:pt x="839" y="500"/>
                    <a:pt x="1249" y="500"/>
                  </a:cubicBezTo>
                  <a:cubicBezTo>
                    <a:pt x="1660" y="500"/>
                    <a:pt x="1999" y="839"/>
                    <a:pt x="1999" y="1250"/>
                  </a:cubicBezTo>
                  <a:lnTo>
                    <a:pt x="2498" y="1250"/>
                  </a:lnTo>
                  <a:cubicBezTo>
                    <a:pt x="2498" y="554"/>
                    <a:pt x="1936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32;p33">
              <a:extLst>
                <a:ext uri="{FF2B5EF4-FFF2-40B4-BE49-F238E27FC236}">
                  <a16:creationId xmlns:a16="http://schemas.microsoft.com/office/drawing/2014/main" id="{F5E83DFE-79A4-39E9-9D64-1C7DBDDA2B8D}"/>
                </a:ext>
              </a:extLst>
            </p:cNvPr>
            <p:cNvSpPr/>
            <p:nvPr/>
          </p:nvSpPr>
          <p:spPr>
            <a:xfrm>
              <a:off x="6319590" y="2282283"/>
              <a:ext cx="168184" cy="84891"/>
            </a:xfrm>
            <a:custGeom>
              <a:avLst/>
              <a:gdLst/>
              <a:ahLst/>
              <a:cxnLst/>
              <a:rect l="l" t="t" r="r" b="b"/>
              <a:pathLst>
                <a:path w="1999" h="1009" extrusionOk="0">
                  <a:moveTo>
                    <a:pt x="999" y="1"/>
                  </a:moveTo>
                  <a:cubicBezTo>
                    <a:pt x="446" y="1"/>
                    <a:pt x="0" y="456"/>
                    <a:pt x="0" y="1009"/>
                  </a:cubicBezTo>
                  <a:lnTo>
                    <a:pt x="250" y="1009"/>
                  </a:lnTo>
                  <a:cubicBezTo>
                    <a:pt x="250" y="598"/>
                    <a:pt x="589" y="259"/>
                    <a:pt x="999" y="259"/>
                  </a:cubicBezTo>
                  <a:cubicBezTo>
                    <a:pt x="1410" y="259"/>
                    <a:pt x="1749" y="598"/>
                    <a:pt x="1749" y="1009"/>
                  </a:cubicBezTo>
                  <a:lnTo>
                    <a:pt x="1998" y="1009"/>
                  </a:lnTo>
                  <a:cubicBezTo>
                    <a:pt x="1998" y="456"/>
                    <a:pt x="1552" y="1"/>
                    <a:pt x="999" y="1"/>
                  </a:cubicBezTo>
                  <a:close/>
                </a:path>
              </a:pathLst>
            </a:custGeom>
            <a:solidFill>
              <a:srgbClr val="95B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33;p33">
              <a:extLst>
                <a:ext uri="{FF2B5EF4-FFF2-40B4-BE49-F238E27FC236}">
                  <a16:creationId xmlns:a16="http://schemas.microsoft.com/office/drawing/2014/main" id="{9CC80A41-1A9D-1A50-AB20-D87F80546EB4}"/>
                </a:ext>
              </a:extLst>
            </p:cNvPr>
            <p:cNvSpPr/>
            <p:nvPr/>
          </p:nvSpPr>
          <p:spPr>
            <a:xfrm>
              <a:off x="6441161" y="2305588"/>
              <a:ext cx="127631" cy="82619"/>
            </a:xfrm>
            <a:custGeom>
              <a:avLst/>
              <a:gdLst/>
              <a:ahLst/>
              <a:cxnLst/>
              <a:rect l="l" t="t" r="r" b="b"/>
              <a:pathLst>
                <a:path w="1517" h="982" extrusionOk="0">
                  <a:moveTo>
                    <a:pt x="669" y="0"/>
                  </a:moveTo>
                  <a:cubicBezTo>
                    <a:pt x="509" y="0"/>
                    <a:pt x="384" y="107"/>
                    <a:pt x="357" y="241"/>
                  </a:cubicBezTo>
                  <a:cubicBezTo>
                    <a:pt x="321" y="232"/>
                    <a:pt x="295" y="232"/>
                    <a:pt x="268" y="232"/>
                  </a:cubicBezTo>
                  <a:cubicBezTo>
                    <a:pt x="116" y="232"/>
                    <a:pt x="0" y="348"/>
                    <a:pt x="0" y="491"/>
                  </a:cubicBezTo>
                  <a:cubicBezTo>
                    <a:pt x="0" y="634"/>
                    <a:pt x="107" y="749"/>
                    <a:pt x="241" y="758"/>
                  </a:cubicBezTo>
                  <a:cubicBezTo>
                    <a:pt x="304" y="892"/>
                    <a:pt x="446" y="981"/>
                    <a:pt x="625" y="981"/>
                  </a:cubicBezTo>
                  <a:cubicBezTo>
                    <a:pt x="785" y="981"/>
                    <a:pt x="919" y="901"/>
                    <a:pt x="991" y="785"/>
                  </a:cubicBezTo>
                  <a:cubicBezTo>
                    <a:pt x="1044" y="812"/>
                    <a:pt x="1107" y="830"/>
                    <a:pt x="1178" y="830"/>
                  </a:cubicBezTo>
                  <a:cubicBezTo>
                    <a:pt x="1365" y="830"/>
                    <a:pt x="1517" y="723"/>
                    <a:pt x="1517" y="589"/>
                  </a:cubicBezTo>
                  <a:cubicBezTo>
                    <a:pt x="1517" y="464"/>
                    <a:pt x="1374" y="366"/>
                    <a:pt x="1205" y="357"/>
                  </a:cubicBezTo>
                  <a:cubicBezTo>
                    <a:pt x="1205" y="348"/>
                    <a:pt x="1205" y="348"/>
                    <a:pt x="1205" y="339"/>
                  </a:cubicBezTo>
                  <a:cubicBezTo>
                    <a:pt x="1205" y="259"/>
                    <a:pt x="1133" y="187"/>
                    <a:pt x="1044" y="187"/>
                  </a:cubicBezTo>
                  <a:cubicBezTo>
                    <a:pt x="1017" y="187"/>
                    <a:pt x="991" y="196"/>
                    <a:pt x="973" y="205"/>
                  </a:cubicBezTo>
                  <a:cubicBezTo>
                    <a:pt x="928" y="80"/>
                    <a:pt x="803" y="0"/>
                    <a:pt x="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34;p33">
              <a:extLst>
                <a:ext uri="{FF2B5EF4-FFF2-40B4-BE49-F238E27FC236}">
                  <a16:creationId xmlns:a16="http://schemas.microsoft.com/office/drawing/2014/main" id="{6A39EC93-AEA5-6A61-9058-BAE3AB1E29A5}"/>
                </a:ext>
              </a:extLst>
            </p:cNvPr>
            <p:cNvSpPr/>
            <p:nvPr/>
          </p:nvSpPr>
          <p:spPr>
            <a:xfrm>
              <a:off x="6260278" y="2325106"/>
              <a:ext cx="95408" cy="61586"/>
            </a:xfrm>
            <a:custGeom>
              <a:avLst/>
              <a:gdLst/>
              <a:ahLst/>
              <a:cxnLst/>
              <a:rect l="l" t="t" r="r" b="b"/>
              <a:pathLst>
                <a:path w="1134" h="732" extrusionOk="0">
                  <a:moveTo>
                    <a:pt x="500" y="0"/>
                  </a:moveTo>
                  <a:cubicBezTo>
                    <a:pt x="384" y="0"/>
                    <a:pt x="286" y="71"/>
                    <a:pt x="268" y="178"/>
                  </a:cubicBezTo>
                  <a:cubicBezTo>
                    <a:pt x="241" y="170"/>
                    <a:pt x="223" y="170"/>
                    <a:pt x="197" y="170"/>
                  </a:cubicBezTo>
                  <a:cubicBezTo>
                    <a:pt x="90" y="170"/>
                    <a:pt x="0" y="259"/>
                    <a:pt x="0" y="366"/>
                  </a:cubicBezTo>
                  <a:cubicBezTo>
                    <a:pt x="0" y="473"/>
                    <a:pt x="81" y="562"/>
                    <a:pt x="179" y="562"/>
                  </a:cubicBezTo>
                  <a:cubicBezTo>
                    <a:pt x="223" y="669"/>
                    <a:pt x="339" y="732"/>
                    <a:pt x="464" y="732"/>
                  </a:cubicBezTo>
                  <a:cubicBezTo>
                    <a:pt x="589" y="732"/>
                    <a:pt x="687" y="678"/>
                    <a:pt x="741" y="589"/>
                  </a:cubicBezTo>
                  <a:cubicBezTo>
                    <a:pt x="776" y="607"/>
                    <a:pt x="830" y="616"/>
                    <a:pt x="884" y="616"/>
                  </a:cubicBezTo>
                  <a:cubicBezTo>
                    <a:pt x="1026" y="616"/>
                    <a:pt x="1133" y="535"/>
                    <a:pt x="1133" y="437"/>
                  </a:cubicBezTo>
                  <a:cubicBezTo>
                    <a:pt x="1133" y="348"/>
                    <a:pt x="1035" y="268"/>
                    <a:pt x="901" y="268"/>
                  </a:cubicBezTo>
                  <a:cubicBezTo>
                    <a:pt x="901" y="259"/>
                    <a:pt x="901" y="259"/>
                    <a:pt x="901" y="250"/>
                  </a:cubicBezTo>
                  <a:cubicBezTo>
                    <a:pt x="901" y="187"/>
                    <a:pt x="848" y="134"/>
                    <a:pt x="785" y="134"/>
                  </a:cubicBezTo>
                  <a:cubicBezTo>
                    <a:pt x="759" y="134"/>
                    <a:pt x="741" y="143"/>
                    <a:pt x="723" y="152"/>
                  </a:cubicBezTo>
                  <a:cubicBezTo>
                    <a:pt x="696" y="63"/>
                    <a:pt x="607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35;p33">
              <a:extLst>
                <a:ext uri="{FF2B5EF4-FFF2-40B4-BE49-F238E27FC236}">
                  <a16:creationId xmlns:a16="http://schemas.microsoft.com/office/drawing/2014/main" id="{815E77E8-645A-EB81-3084-1187FDBC14D2}"/>
                </a:ext>
              </a:extLst>
            </p:cNvPr>
            <p:cNvSpPr/>
            <p:nvPr/>
          </p:nvSpPr>
          <p:spPr>
            <a:xfrm>
              <a:off x="6342811" y="2325780"/>
              <a:ext cx="111898" cy="56454"/>
            </a:xfrm>
            <a:custGeom>
              <a:avLst/>
              <a:gdLst/>
              <a:ahLst/>
              <a:cxnLst/>
              <a:rect l="l" t="t" r="r" b="b"/>
              <a:pathLst>
                <a:path w="1330" h="671" extrusionOk="0">
                  <a:moveTo>
                    <a:pt x="509" y="1"/>
                  </a:moveTo>
                  <a:lnTo>
                    <a:pt x="509" y="1"/>
                  </a:lnTo>
                  <a:cubicBezTo>
                    <a:pt x="491" y="10"/>
                    <a:pt x="509" y="153"/>
                    <a:pt x="518" y="251"/>
                  </a:cubicBezTo>
                  <a:cubicBezTo>
                    <a:pt x="518" y="295"/>
                    <a:pt x="518" y="331"/>
                    <a:pt x="509" y="340"/>
                  </a:cubicBezTo>
                  <a:cubicBezTo>
                    <a:pt x="508" y="341"/>
                    <a:pt x="506" y="341"/>
                    <a:pt x="504" y="341"/>
                  </a:cubicBezTo>
                  <a:cubicBezTo>
                    <a:pt x="484" y="341"/>
                    <a:pt x="443" y="300"/>
                    <a:pt x="402" y="260"/>
                  </a:cubicBezTo>
                  <a:cubicBezTo>
                    <a:pt x="338" y="203"/>
                    <a:pt x="273" y="132"/>
                    <a:pt x="248" y="132"/>
                  </a:cubicBezTo>
                  <a:cubicBezTo>
                    <a:pt x="245" y="132"/>
                    <a:pt x="243" y="133"/>
                    <a:pt x="242" y="135"/>
                  </a:cubicBezTo>
                  <a:cubicBezTo>
                    <a:pt x="233" y="144"/>
                    <a:pt x="259" y="197"/>
                    <a:pt x="295" y="260"/>
                  </a:cubicBezTo>
                  <a:cubicBezTo>
                    <a:pt x="349" y="340"/>
                    <a:pt x="402" y="420"/>
                    <a:pt x="384" y="438"/>
                  </a:cubicBezTo>
                  <a:cubicBezTo>
                    <a:pt x="383" y="441"/>
                    <a:pt x="379" y="442"/>
                    <a:pt x="373" y="442"/>
                  </a:cubicBezTo>
                  <a:cubicBezTo>
                    <a:pt x="322" y="442"/>
                    <a:pt x="131" y="361"/>
                    <a:pt x="71" y="361"/>
                  </a:cubicBezTo>
                  <a:cubicBezTo>
                    <a:pt x="62" y="361"/>
                    <a:pt x="56" y="362"/>
                    <a:pt x="54" y="367"/>
                  </a:cubicBezTo>
                  <a:cubicBezTo>
                    <a:pt x="45" y="402"/>
                    <a:pt x="331" y="545"/>
                    <a:pt x="322" y="581"/>
                  </a:cubicBezTo>
                  <a:cubicBezTo>
                    <a:pt x="313" y="617"/>
                    <a:pt x="36" y="617"/>
                    <a:pt x="1" y="652"/>
                  </a:cubicBezTo>
                  <a:cubicBezTo>
                    <a:pt x="215" y="661"/>
                    <a:pt x="465" y="670"/>
                    <a:pt x="723" y="670"/>
                  </a:cubicBezTo>
                  <a:cubicBezTo>
                    <a:pt x="937" y="670"/>
                    <a:pt x="1143" y="670"/>
                    <a:pt x="1330" y="661"/>
                  </a:cubicBezTo>
                  <a:cubicBezTo>
                    <a:pt x="1330" y="617"/>
                    <a:pt x="1018" y="617"/>
                    <a:pt x="1009" y="581"/>
                  </a:cubicBezTo>
                  <a:cubicBezTo>
                    <a:pt x="1000" y="545"/>
                    <a:pt x="1285" y="402"/>
                    <a:pt x="1267" y="367"/>
                  </a:cubicBezTo>
                  <a:cubicBezTo>
                    <a:pt x="1265" y="362"/>
                    <a:pt x="1259" y="361"/>
                    <a:pt x="1251" y="361"/>
                  </a:cubicBezTo>
                  <a:cubicBezTo>
                    <a:pt x="1192" y="361"/>
                    <a:pt x="1006" y="442"/>
                    <a:pt x="951" y="442"/>
                  </a:cubicBezTo>
                  <a:cubicBezTo>
                    <a:pt x="944" y="442"/>
                    <a:pt x="940" y="441"/>
                    <a:pt x="937" y="438"/>
                  </a:cubicBezTo>
                  <a:cubicBezTo>
                    <a:pt x="920" y="420"/>
                    <a:pt x="982" y="331"/>
                    <a:pt x="1027" y="260"/>
                  </a:cubicBezTo>
                  <a:cubicBezTo>
                    <a:pt x="1062" y="197"/>
                    <a:pt x="1089" y="144"/>
                    <a:pt x="1080" y="135"/>
                  </a:cubicBezTo>
                  <a:cubicBezTo>
                    <a:pt x="1078" y="133"/>
                    <a:pt x="1076" y="132"/>
                    <a:pt x="1073" y="132"/>
                  </a:cubicBezTo>
                  <a:cubicBezTo>
                    <a:pt x="1047" y="132"/>
                    <a:pt x="984" y="195"/>
                    <a:pt x="928" y="251"/>
                  </a:cubicBezTo>
                  <a:cubicBezTo>
                    <a:pt x="880" y="300"/>
                    <a:pt x="838" y="341"/>
                    <a:pt x="818" y="341"/>
                  </a:cubicBezTo>
                  <a:cubicBezTo>
                    <a:pt x="816" y="341"/>
                    <a:pt x="814" y="341"/>
                    <a:pt x="812" y="340"/>
                  </a:cubicBezTo>
                  <a:cubicBezTo>
                    <a:pt x="804" y="331"/>
                    <a:pt x="804" y="295"/>
                    <a:pt x="804" y="251"/>
                  </a:cubicBezTo>
                  <a:cubicBezTo>
                    <a:pt x="812" y="153"/>
                    <a:pt x="839" y="10"/>
                    <a:pt x="812" y="1"/>
                  </a:cubicBezTo>
                  <a:lnTo>
                    <a:pt x="812" y="1"/>
                  </a:lnTo>
                  <a:cubicBezTo>
                    <a:pt x="786" y="1"/>
                    <a:pt x="741" y="162"/>
                    <a:pt x="696" y="251"/>
                  </a:cubicBezTo>
                  <a:cubicBezTo>
                    <a:pt x="688" y="286"/>
                    <a:pt x="670" y="304"/>
                    <a:pt x="661" y="304"/>
                  </a:cubicBezTo>
                  <a:cubicBezTo>
                    <a:pt x="652" y="304"/>
                    <a:pt x="643" y="286"/>
                    <a:pt x="625" y="251"/>
                  </a:cubicBezTo>
                  <a:cubicBezTo>
                    <a:pt x="589" y="162"/>
                    <a:pt x="536" y="1"/>
                    <a:pt x="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36;p33">
              <a:extLst>
                <a:ext uri="{FF2B5EF4-FFF2-40B4-BE49-F238E27FC236}">
                  <a16:creationId xmlns:a16="http://schemas.microsoft.com/office/drawing/2014/main" id="{C0D645A7-7568-0EF4-13E2-DCD1E9B97833}"/>
                </a:ext>
              </a:extLst>
            </p:cNvPr>
            <p:cNvSpPr/>
            <p:nvPr/>
          </p:nvSpPr>
          <p:spPr>
            <a:xfrm>
              <a:off x="6657297" y="2793385"/>
              <a:ext cx="36094" cy="202763"/>
            </a:xfrm>
            <a:custGeom>
              <a:avLst/>
              <a:gdLst/>
              <a:ahLst/>
              <a:cxnLst/>
              <a:rect l="l" t="t" r="r" b="b"/>
              <a:pathLst>
                <a:path w="429" h="2410" extrusionOk="0">
                  <a:moveTo>
                    <a:pt x="420" y="1"/>
                  </a:moveTo>
                  <a:cubicBezTo>
                    <a:pt x="375" y="206"/>
                    <a:pt x="340" y="402"/>
                    <a:pt x="295" y="598"/>
                  </a:cubicBezTo>
                  <a:cubicBezTo>
                    <a:pt x="259" y="804"/>
                    <a:pt x="233" y="1000"/>
                    <a:pt x="197" y="1205"/>
                  </a:cubicBezTo>
                  <a:lnTo>
                    <a:pt x="99" y="1812"/>
                  </a:lnTo>
                  <a:lnTo>
                    <a:pt x="1" y="2409"/>
                  </a:lnTo>
                  <a:lnTo>
                    <a:pt x="9" y="2409"/>
                  </a:lnTo>
                  <a:lnTo>
                    <a:pt x="125" y="1812"/>
                  </a:lnTo>
                  <a:lnTo>
                    <a:pt x="233" y="1214"/>
                  </a:lnTo>
                  <a:cubicBezTo>
                    <a:pt x="268" y="1009"/>
                    <a:pt x="313" y="813"/>
                    <a:pt x="340" y="607"/>
                  </a:cubicBezTo>
                  <a:cubicBezTo>
                    <a:pt x="375" y="411"/>
                    <a:pt x="402" y="206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37;p33">
              <a:extLst>
                <a:ext uri="{FF2B5EF4-FFF2-40B4-BE49-F238E27FC236}">
                  <a16:creationId xmlns:a16="http://schemas.microsoft.com/office/drawing/2014/main" id="{369AC41C-508E-51BD-EC50-12A347D4C66B}"/>
                </a:ext>
              </a:extLst>
            </p:cNvPr>
            <p:cNvSpPr/>
            <p:nvPr/>
          </p:nvSpPr>
          <p:spPr>
            <a:xfrm>
              <a:off x="6113888" y="2793385"/>
              <a:ext cx="36094" cy="202763"/>
            </a:xfrm>
            <a:custGeom>
              <a:avLst/>
              <a:gdLst/>
              <a:ahLst/>
              <a:cxnLst/>
              <a:rect l="l" t="t" r="r" b="b"/>
              <a:pathLst>
                <a:path w="429" h="2410" extrusionOk="0">
                  <a:moveTo>
                    <a:pt x="1" y="1"/>
                  </a:moveTo>
                  <a:cubicBezTo>
                    <a:pt x="27" y="206"/>
                    <a:pt x="54" y="411"/>
                    <a:pt x="90" y="607"/>
                  </a:cubicBezTo>
                  <a:cubicBezTo>
                    <a:pt x="117" y="813"/>
                    <a:pt x="161" y="1009"/>
                    <a:pt x="197" y="1214"/>
                  </a:cubicBezTo>
                  <a:lnTo>
                    <a:pt x="304" y="1812"/>
                  </a:lnTo>
                  <a:lnTo>
                    <a:pt x="420" y="2409"/>
                  </a:lnTo>
                  <a:lnTo>
                    <a:pt x="429" y="2409"/>
                  </a:lnTo>
                  <a:lnTo>
                    <a:pt x="331" y="1812"/>
                  </a:lnTo>
                  <a:lnTo>
                    <a:pt x="233" y="1205"/>
                  </a:lnTo>
                  <a:cubicBezTo>
                    <a:pt x="206" y="1000"/>
                    <a:pt x="170" y="804"/>
                    <a:pt x="135" y="598"/>
                  </a:cubicBezTo>
                  <a:cubicBezTo>
                    <a:pt x="99" y="402"/>
                    <a:pt x="54" y="206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38;p33">
              <a:extLst>
                <a:ext uri="{FF2B5EF4-FFF2-40B4-BE49-F238E27FC236}">
                  <a16:creationId xmlns:a16="http://schemas.microsoft.com/office/drawing/2014/main" id="{FA19B1D0-699F-9EC8-89D0-3F14A18800F8}"/>
                </a:ext>
              </a:extLst>
            </p:cNvPr>
            <p:cNvSpPr/>
            <p:nvPr/>
          </p:nvSpPr>
          <p:spPr>
            <a:xfrm>
              <a:off x="6823962" y="3417140"/>
              <a:ext cx="105840" cy="222197"/>
            </a:xfrm>
            <a:custGeom>
              <a:avLst/>
              <a:gdLst/>
              <a:ahLst/>
              <a:cxnLst/>
              <a:rect l="l" t="t" r="r" b="b"/>
              <a:pathLst>
                <a:path w="1258" h="2641" extrusionOk="0">
                  <a:moveTo>
                    <a:pt x="0" y="0"/>
                  </a:moveTo>
                  <a:lnTo>
                    <a:pt x="892" y="2641"/>
                  </a:lnTo>
                  <a:lnTo>
                    <a:pt x="1258" y="2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39;p33">
              <a:extLst>
                <a:ext uri="{FF2B5EF4-FFF2-40B4-BE49-F238E27FC236}">
                  <a16:creationId xmlns:a16="http://schemas.microsoft.com/office/drawing/2014/main" id="{419D696E-116E-D15E-7655-2ECBE7EB6167}"/>
                </a:ext>
              </a:extLst>
            </p:cNvPr>
            <p:cNvSpPr/>
            <p:nvPr/>
          </p:nvSpPr>
          <p:spPr>
            <a:xfrm>
              <a:off x="5878234" y="3417140"/>
              <a:ext cx="105167" cy="222197"/>
            </a:xfrm>
            <a:custGeom>
              <a:avLst/>
              <a:gdLst/>
              <a:ahLst/>
              <a:cxnLst/>
              <a:rect l="l" t="t" r="r" b="b"/>
              <a:pathLst>
                <a:path w="1250" h="2641" extrusionOk="0">
                  <a:moveTo>
                    <a:pt x="1249" y="0"/>
                  </a:moveTo>
                  <a:lnTo>
                    <a:pt x="1" y="2596"/>
                  </a:lnTo>
                  <a:lnTo>
                    <a:pt x="357" y="2641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40;p33">
              <a:extLst>
                <a:ext uri="{FF2B5EF4-FFF2-40B4-BE49-F238E27FC236}">
                  <a16:creationId xmlns:a16="http://schemas.microsoft.com/office/drawing/2014/main" id="{A83F803C-59DE-359F-AA30-2B8C9BBAE81D}"/>
                </a:ext>
              </a:extLst>
            </p:cNvPr>
            <p:cNvSpPr/>
            <p:nvPr/>
          </p:nvSpPr>
          <p:spPr>
            <a:xfrm>
              <a:off x="6823962" y="3324763"/>
              <a:ext cx="209409" cy="92463"/>
            </a:xfrm>
            <a:custGeom>
              <a:avLst/>
              <a:gdLst/>
              <a:ahLst/>
              <a:cxnLst/>
              <a:rect l="l" t="t" r="r" b="b"/>
              <a:pathLst>
                <a:path w="2489" h="1099" extrusionOk="0">
                  <a:moveTo>
                    <a:pt x="2489" y="1"/>
                  </a:moveTo>
                  <a:cubicBezTo>
                    <a:pt x="2275" y="81"/>
                    <a:pt x="2070" y="161"/>
                    <a:pt x="1856" y="251"/>
                  </a:cubicBezTo>
                  <a:cubicBezTo>
                    <a:pt x="1650" y="340"/>
                    <a:pt x="1445" y="438"/>
                    <a:pt x="1240" y="536"/>
                  </a:cubicBezTo>
                  <a:lnTo>
                    <a:pt x="624" y="813"/>
                  </a:lnTo>
                  <a:lnTo>
                    <a:pt x="0" y="1098"/>
                  </a:lnTo>
                  <a:lnTo>
                    <a:pt x="9" y="1098"/>
                  </a:lnTo>
                  <a:lnTo>
                    <a:pt x="633" y="830"/>
                  </a:lnTo>
                  <a:lnTo>
                    <a:pt x="1258" y="563"/>
                  </a:lnTo>
                  <a:cubicBezTo>
                    <a:pt x="1463" y="474"/>
                    <a:pt x="1677" y="393"/>
                    <a:pt x="1882" y="295"/>
                  </a:cubicBezTo>
                  <a:cubicBezTo>
                    <a:pt x="2088" y="197"/>
                    <a:pt x="2293" y="108"/>
                    <a:pt x="2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41;p33">
              <a:extLst>
                <a:ext uri="{FF2B5EF4-FFF2-40B4-BE49-F238E27FC236}">
                  <a16:creationId xmlns:a16="http://schemas.microsoft.com/office/drawing/2014/main" id="{3812D600-229D-A9B9-4CE1-F77C9D1C3FEE}"/>
                </a:ext>
              </a:extLst>
            </p:cNvPr>
            <p:cNvSpPr/>
            <p:nvPr/>
          </p:nvSpPr>
          <p:spPr>
            <a:xfrm>
              <a:off x="5773910" y="3324763"/>
              <a:ext cx="209493" cy="92463"/>
            </a:xfrm>
            <a:custGeom>
              <a:avLst/>
              <a:gdLst/>
              <a:ahLst/>
              <a:cxnLst/>
              <a:rect l="l" t="t" r="r" b="b"/>
              <a:pathLst>
                <a:path w="2490" h="1099" extrusionOk="0">
                  <a:moveTo>
                    <a:pt x="0" y="1"/>
                  </a:moveTo>
                  <a:lnTo>
                    <a:pt x="0" y="1"/>
                  </a:lnTo>
                  <a:cubicBezTo>
                    <a:pt x="197" y="108"/>
                    <a:pt x="402" y="206"/>
                    <a:pt x="616" y="295"/>
                  </a:cubicBezTo>
                  <a:cubicBezTo>
                    <a:pt x="821" y="393"/>
                    <a:pt x="1026" y="474"/>
                    <a:pt x="1232" y="563"/>
                  </a:cubicBezTo>
                  <a:lnTo>
                    <a:pt x="1856" y="830"/>
                  </a:lnTo>
                  <a:lnTo>
                    <a:pt x="2489" y="1098"/>
                  </a:lnTo>
                  <a:lnTo>
                    <a:pt x="1874" y="813"/>
                  </a:lnTo>
                  <a:lnTo>
                    <a:pt x="1249" y="536"/>
                  </a:lnTo>
                  <a:cubicBezTo>
                    <a:pt x="1044" y="438"/>
                    <a:pt x="839" y="340"/>
                    <a:pt x="634" y="251"/>
                  </a:cubicBezTo>
                  <a:cubicBezTo>
                    <a:pt x="420" y="161"/>
                    <a:pt x="215" y="8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842;p33">
              <a:extLst>
                <a:ext uri="{FF2B5EF4-FFF2-40B4-BE49-F238E27FC236}">
                  <a16:creationId xmlns:a16="http://schemas.microsoft.com/office/drawing/2014/main" id="{1E27C985-6C3F-7CA4-BE5C-C65CCF0E514C}"/>
                </a:ext>
              </a:extLst>
            </p:cNvPr>
            <p:cNvSpPr/>
            <p:nvPr/>
          </p:nvSpPr>
          <p:spPr>
            <a:xfrm>
              <a:off x="5587053" y="3163650"/>
              <a:ext cx="45853" cy="119218"/>
            </a:xfrm>
            <a:custGeom>
              <a:avLst/>
              <a:gdLst/>
              <a:ahLst/>
              <a:cxnLst/>
              <a:rect l="l" t="t" r="r" b="b"/>
              <a:pathLst>
                <a:path w="545" h="1417" extrusionOk="0">
                  <a:moveTo>
                    <a:pt x="195" y="0"/>
                  </a:moveTo>
                  <a:cubicBezTo>
                    <a:pt x="185" y="0"/>
                    <a:pt x="174" y="2"/>
                    <a:pt x="161" y="7"/>
                  </a:cubicBezTo>
                  <a:cubicBezTo>
                    <a:pt x="143" y="7"/>
                    <a:pt x="125" y="16"/>
                    <a:pt x="98" y="25"/>
                  </a:cubicBezTo>
                  <a:cubicBezTo>
                    <a:pt x="63" y="42"/>
                    <a:pt x="36" y="78"/>
                    <a:pt x="18" y="123"/>
                  </a:cubicBezTo>
                  <a:cubicBezTo>
                    <a:pt x="9" y="141"/>
                    <a:pt x="9" y="158"/>
                    <a:pt x="0" y="185"/>
                  </a:cubicBezTo>
                  <a:cubicBezTo>
                    <a:pt x="0" y="194"/>
                    <a:pt x="0" y="203"/>
                    <a:pt x="0" y="212"/>
                  </a:cubicBezTo>
                  <a:lnTo>
                    <a:pt x="9" y="248"/>
                  </a:lnTo>
                  <a:lnTo>
                    <a:pt x="9" y="355"/>
                  </a:lnTo>
                  <a:cubicBezTo>
                    <a:pt x="27" y="506"/>
                    <a:pt x="36" y="658"/>
                    <a:pt x="45" y="810"/>
                  </a:cubicBezTo>
                  <a:lnTo>
                    <a:pt x="45" y="819"/>
                  </a:lnTo>
                  <a:cubicBezTo>
                    <a:pt x="80" y="917"/>
                    <a:pt x="116" y="1024"/>
                    <a:pt x="152" y="1122"/>
                  </a:cubicBezTo>
                  <a:lnTo>
                    <a:pt x="205" y="1274"/>
                  </a:lnTo>
                  <a:cubicBezTo>
                    <a:pt x="214" y="1300"/>
                    <a:pt x="223" y="1318"/>
                    <a:pt x="241" y="1345"/>
                  </a:cubicBezTo>
                  <a:cubicBezTo>
                    <a:pt x="232" y="1318"/>
                    <a:pt x="232" y="1291"/>
                    <a:pt x="223" y="1265"/>
                  </a:cubicBezTo>
                  <a:lnTo>
                    <a:pt x="179" y="1113"/>
                  </a:lnTo>
                  <a:cubicBezTo>
                    <a:pt x="143" y="1015"/>
                    <a:pt x="116" y="908"/>
                    <a:pt x="80" y="810"/>
                  </a:cubicBezTo>
                  <a:cubicBezTo>
                    <a:pt x="80" y="658"/>
                    <a:pt x="72" y="506"/>
                    <a:pt x="63" y="355"/>
                  </a:cubicBezTo>
                  <a:lnTo>
                    <a:pt x="54" y="239"/>
                  </a:lnTo>
                  <a:lnTo>
                    <a:pt x="54" y="212"/>
                  </a:lnTo>
                  <a:cubicBezTo>
                    <a:pt x="54" y="203"/>
                    <a:pt x="54" y="194"/>
                    <a:pt x="54" y="185"/>
                  </a:cubicBezTo>
                  <a:cubicBezTo>
                    <a:pt x="54" y="167"/>
                    <a:pt x="54" y="149"/>
                    <a:pt x="63" y="141"/>
                  </a:cubicBezTo>
                  <a:cubicBezTo>
                    <a:pt x="72" y="105"/>
                    <a:pt x="98" y="78"/>
                    <a:pt x="125" y="69"/>
                  </a:cubicBezTo>
                  <a:cubicBezTo>
                    <a:pt x="143" y="60"/>
                    <a:pt x="152" y="51"/>
                    <a:pt x="170" y="51"/>
                  </a:cubicBezTo>
                  <a:cubicBezTo>
                    <a:pt x="182" y="51"/>
                    <a:pt x="193" y="47"/>
                    <a:pt x="205" y="47"/>
                  </a:cubicBezTo>
                  <a:cubicBezTo>
                    <a:pt x="211" y="47"/>
                    <a:pt x="217" y="48"/>
                    <a:pt x="223" y="51"/>
                  </a:cubicBezTo>
                  <a:cubicBezTo>
                    <a:pt x="295" y="51"/>
                    <a:pt x="357" y="96"/>
                    <a:pt x="393" y="149"/>
                  </a:cubicBezTo>
                  <a:cubicBezTo>
                    <a:pt x="419" y="176"/>
                    <a:pt x="428" y="212"/>
                    <a:pt x="437" y="248"/>
                  </a:cubicBezTo>
                  <a:cubicBezTo>
                    <a:pt x="446" y="265"/>
                    <a:pt x="446" y="283"/>
                    <a:pt x="455" y="301"/>
                  </a:cubicBezTo>
                  <a:lnTo>
                    <a:pt x="464" y="355"/>
                  </a:lnTo>
                  <a:cubicBezTo>
                    <a:pt x="491" y="506"/>
                    <a:pt x="518" y="658"/>
                    <a:pt x="544" y="810"/>
                  </a:cubicBezTo>
                  <a:cubicBezTo>
                    <a:pt x="526" y="658"/>
                    <a:pt x="509" y="506"/>
                    <a:pt x="491" y="355"/>
                  </a:cubicBezTo>
                  <a:lnTo>
                    <a:pt x="482" y="301"/>
                  </a:lnTo>
                  <a:cubicBezTo>
                    <a:pt x="482" y="274"/>
                    <a:pt x="482" y="257"/>
                    <a:pt x="473" y="239"/>
                  </a:cubicBezTo>
                  <a:cubicBezTo>
                    <a:pt x="473" y="203"/>
                    <a:pt x="455" y="158"/>
                    <a:pt x="428" y="132"/>
                  </a:cubicBezTo>
                  <a:cubicBezTo>
                    <a:pt x="384" y="60"/>
                    <a:pt x="312" y="7"/>
                    <a:pt x="223" y="7"/>
                  </a:cubicBezTo>
                  <a:cubicBezTo>
                    <a:pt x="214" y="2"/>
                    <a:pt x="205" y="0"/>
                    <a:pt x="195" y="0"/>
                  </a:cubicBezTo>
                  <a:close/>
                  <a:moveTo>
                    <a:pt x="241" y="1345"/>
                  </a:moveTo>
                  <a:cubicBezTo>
                    <a:pt x="250" y="1372"/>
                    <a:pt x="268" y="1389"/>
                    <a:pt x="286" y="1416"/>
                  </a:cubicBezTo>
                  <a:cubicBezTo>
                    <a:pt x="268" y="1389"/>
                    <a:pt x="259" y="1372"/>
                    <a:pt x="241" y="1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843;p33">
              <a:extLst>
                <a:ext uri="{FF2B5EF4-FFF2-40B4-BE49-F238E27FC236}">
                  <a16:creationId xmlns:a16="http://schemas.microsoft.com/office/drawing/2014/main" id="{270348C0-EC53-D74D-4E53-B185DD78A8F8}"/>
                </a:ext>
              </a:extLst>
            </p:cNvPr>
            <p:cNvSpPr/>
            <p:nvPr/>
          </p:nvSpPr>
          <p:spPr>
            <a:xfrm>
              <a:off x="5548772" y="3203949"/>
              <a:ext cx="20361" cy="68401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9" y="1"/>
                  </a:moveTo>
                  <a:cubicBezTo>
                    <a:pt x="0" y="27"/>
                    <a:pt x="0" y="63"/>
                    <a:pt x="0" y="99"/>
                  </a:cubicBezTo>
                  <a:cubicBezTo>
                    <a:pt x="0" y="134"/>
                    <a:pt x="0" y="161"/>
                    <a:pt x="0" y="197"/>
                  </a:cubicBezTo>
                  <a:lnTo>
                    <a:pt x="0" y="206"/>
                  </a:lnTo>
                  <a:cubicBezTo>
                    <a:pt x="18" y="259"/>
                    <a:pt x="27" y="304"/>
                    <a:pt x="45" y="357"/>
                  </a:cubicBezTo>
                  <a:cubicBezTo>
                    <a:pt x="63" y="411"/>
                    <a:pt x="80" y="464"/>
                    <a:pt x="98" y="518"/>
                  </a:cubicBezTo>
                  <a:cubicBezTo>
                    <a:pt x="116" y="571"/>
                    <a:pt x="134" y="616"/>
                    <a:pt x="161" y="670"/>
                  </a:cubicBezTo>
                  <a:cubicBezTo>
                    <a:pt x="170" y="696"/>
                    <a:pt x="179" y="723"/>
                    <a:pt x="188" y="750"/>
                  </a:cubicBezTo>
                  <a:cubicBezTo>
                    <a:pt x="205" y="777"/>
                    <a:pt x="223" y="795"/>
                    <a:pt x="241" y="812"/>
                  </a:cubicBezTo>
                  <a:cubicBezTo>
                    <a:pt x="223" y="795"/>
                    <a:pt x="214" y="768"/>
                    <a:pt x="205" y="741"/>
                  </a:cubicBezTo>
                  <a:lnTo>
                    <a:pt x="188" y="661"/>
                  </a:lnTo>
                  <a:cubicBezTo>
                    <a:pt x="170" y="607"/>
                    <a:pt x="161" y="554"/>
                    <a:pt x="143" y="500"/>
                  </a:cubicBezTo>
                  <a:cubicBezTo>
                    <a:pt x="125" y="447"/>
                    <a:pt x="107" y="402"/>
                    <a:pt x="89" y="348"/>
                  </a:cubicBezTo>
                  <a:cubicBezTo>
                    <a:pt x="72" y="295"/>
                    <a:pt x="54" y="241"/>
                    <a:pt x="36" y="188"/>
                  </a:cubicBezTo>
                  <a:lnTo>
                    <a:pt x="36" y="197"/>
                  </a:lnTo>
                  <a:cubicBezTo>
                    <a:pt x="36" y="161"/>
                    <a:pt x="27" y="125"/>
                    <a:pt x="27" y="99"/>
                  </a:cubicBezTo>
                  <a:cubicBezTo>
                    <a:pt x="18" y="63"/>
                    <a:pt x="9" y="27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844;p33">
              <a:extLst>
                <a:ext uri="{FF2B5EF4-FFF2-40B4-BE49-F238E27FC236}">
                  <a16:creationId xmlns:a16="http://schemas.microsoft.com/office/drawing/2014/main" id="{80A59106-1BC5-69AE-29FB-CA4D79D4ECE7}"/>
                </a:ext>
              </a:extLst>
            </p:cNvPr>
            <p:cNvSpPr/>
            <p:nvPr/>
          </p:nvSpPr>
          <p:spPr>
            <a:xfrm>
              <a:off x="5559289" y="3149432"/>
              <a:ext cx="27848" cy="28353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78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45" y="15"/>
                    <a:pt x="80" y="24"/>
                    <a:pt x="125" y="42"/>
                  </a:cubicBezTo>
                  <a:cubicBezTo>
                    <a:pt x="161" y="60"/>
                    <a:pt x="187" y="87"/>
                    <a:pt x="214" y="113"/>
                  </a:cubicBezTo>
                  <a:cubicBezTo>
                    <a:pt x="241" y="140"/>
                    <a:pt x="268" y="176"/>
                    <a:pt x="286" y="211"/>
                  </a:cubicBezTo>
                  <a:lnTo>
                    <a:pt x="294" y="238"/>
                  </a:lnTo>
                  <a:lnTo>
                    <a:pt x="303" y="274"/>
                  </a:lnTo>
                  <a:cubicBezTo>
                    <a:pt x="312" y="292"/>
                    <a:pt x="321" y="310"/>
                    <a:pt x="330" y="336"/>
                  </a:cubicBezTo>
                  <a:cubicBezTo>
                    <a:pt x="330" y="310"/>
                    <a:pt x="330" y="292"/>
                    <a:pt x="330" y="265"/>
                  </a:cubicBezTo>
                  <a:cubicBezTo>
                    <a:pt x="330" y="256"/>
                    <a:pt x="330" y="247"/>
                    <a:pt x="321" y="238"/>
                  </a:cubicBezTo>
                  <a:cubicBezTo>
                    <a:pt x="321" y="220"/>
                    <a:pt x="321" y="211"/>
                    <a:pt x="321" y="202"/>
                  </a:cubicBezTo>
                  <a:cubicBezTo>
                    <a:pt x="303" y="158"/>
                    <a:pt x="286" y="113"/>
                    <a:pt x="250" y="78"/>
                  </a:cubicBezTo>
                  <a:cubicBezTo>
                    <a:pt x="223" y="51"/>
                    <a:pt x="178" y="24"/>
                    <a:pt x="134" y="6"/>
                  </a:cubicBezTo>
                  <a:cubicBezTo>
                    <a:pt x="115" y="3"/>
                    <a:pt x="9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845;p33">
              <a:extLst>
                <a:ext uri="{FF2B5EF4-FFF2-40B4-BE49-F238E27FC236}">
                  <a16:creationId xmlns:a16="http://schemas.microsoft.com/office/drawing/2014/main" id="{00368727-ACC8-5AE9-5DAC-1C3554DEFE5C}"/>
                </a:ext>
              </a:extLst>
            </p:cNvPr>
            <p:cNvSpPr/>
            <p:nvPr/>
          </p:nvSpPr>
          <p:spPr>
            <a:xfrm>
              <a:off x="7238228" y="3203949"/>
              <a:ext cx="20361" cy="68401"/>
            </a:xfrm>
            <a:custGeom>
              <a:avLst/>
              <a:gdLst/>
              <a:ahLst/>
              <a:cxnLst/>
              <a:rect l="l" t="t" r="r" b="b"/>
              <a:pathLst>
                <a:path w="242" h="813" extrusionOk="0">
                  <a:moveTo>
                    <a:pt x="232" y="1"/>
                  </a:moveTo>
                  <a:cubicBezTo>
                    <a:pt x="232" y="27"/>
                    <a:pt x="223" y="63"/>
                    <a:pt x="223" y="99"/>
                  </a:cubicBezTo>
                  <a:cubicBezTo>
                    <a:pt x="215" y="125"/>
                    <a:pt x="206" y="161"/>
                    <a:pt x="206" y="197"/>
                  </a:cubicBezTo>
                  <a:lnTo>
                    <a:pt x="206" y="188"/>
                  </a:lnTo>
                  <a:cubicBezTo>
                    <a:pt x="188" y="241"/>
                    <a:pt x="170" y="295"/>
                    <a:pt x="152" y="348"/>
                  </a:cubicBezTo>
                  <a:cubicBezTo>
                    <a:pt x="134" y="402"/>
                    <a:pt x="116" y="447"/>
                    <a:pt x="99" y="500"/>
                  </a:cubicBezTo>
                  <a:cubicBezTo>
                    <a:pt x="81" y="554"/>
                    <a:pt x="72" y="607"/>
                    <a:pt x="54" y="661"/>
                  </a:cubicBezTo>
                  <a:lnTo>
                    <a:pt x="36" y="741"/>
                  </a:lnTo>
                  <a:cubicBezTo>
                    <a:pt x="27" y="768"/>
                    <a:pt x="18" y="795"/>
                    <a:pt x="0" y="812"/>
                  </a:cubicBezTo>
                  <a:cubicBezTo>
                    <a:pt x="27" y="795"/>
                    <a:pt x="36" y="777"/>
                    <a:pt x="54" y="750"/>
                  </a:cubicBezTo>
                  <a:cubicBezTo>
                    <a:pt x="63" y="723"/>
                    <a:pt x="72" y="696"/>
                    <a:pt x="81" y="670"/>
                  </a:cubicBezTo>
                  <a:cubicBezTo>
                    <a:pt x="107" y="616"/>
                    <a:pt x="125" y="571"/>
                    <a:pt x="143" y="518"/>
                  </a:cubicBezTo>
                  <a:cubicBezTo>
                    <a:pt x="161" y="464"/>
                    <a:pt x="179" y="411"/>
                    <a:pt x="197" y="357"/>
                  </a:cubicBezTo>
                  <a:cubicBezTo>
                    <a:pt x="215" y="304"/>
                    <a:pt x="223" y="259"/>
                    <a:pt x="241" y="206"/>
                  </a:cubicBezTo>
                  <a:lnTo>
                    <a:pt x="241" y="197"/>
                  </a:lnTo>
                  <a:cubicBezTo>
                    <a:pt x="241" y="161"/>
                    <a:pt x="241" y="134"/>
                    <a:pt x="241" y="99"/>
                  </a:cubicBezTo>
                  <a:cubicBezTo>
                    <a:pt x="241" y="63"/>
                    <a:pt x="241" y="27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46;p33">
              <a:extLst>
                <a:ext uri="{FF2B5EF4-FFF2-40B4-BE49-F238E27FC236}">
                  <a16:creationId xmlns:a16="http://schemas.microsoft.com/office/drawing/2014/main" id="{D56AD82D-1CA8-0D7F-5B3E-AD7287C0AA04}"/>
                </a:ext>
              </a:extLst>
            </p:cNvPr>
            <p:cNvSpPr/>
            <p:nvPr/>
          </p:nvSpPr>
          <p:spPr>
            <a:xfrm>
              <a:off x="7220224" y="3149432"/>
              <a:ext cx="27848" cy="28353"/>
            </a:xfrm>
            <a:custGeom>
              <a:avLst/>
              <a:gdLst/>
              <a:ahLst/>
              <a:cxnLst/>
              <a:rect l="l" t="t" r="r" b="b"/>
              <a:pathLst>
                <a:path w="331" h="337" extrusionOk="0">
                  <a:moveTo>
                    <a:pt x="255" y="0"/>
                  </a:moveTo>
                  <a:cubicBezTo>
                    <a:pt x="235" y="0"/>
                    <a:pt x="215" y="3"/>
                    <a:pt x="197" y="6"/>
                  </a:cubicBezTo>
                  <a:cubicBezTo>
                    <a:pt x="152" y="24"/>
                    <a:pt x="116" y="51"/>
                    <a:pt x="81" y="78"/>
                  </a:cubicBezTo>
                  <a:cubicBezTo>
                    <a:pt x="45" y="113"/>
                    <a:pt x="27" y="158"/>
                    <a:pt x="9" y="202"/>
                  </a:cubicBezTo>
                  <a:cubicBezTo>
                    <a:pt x="9" y="211"/>
                    <a:pt x="9" y="220"/>
                    <a:pt x="9" y="238"/>
                  </a:cubicBezTo>
                  <a:cubicBezTo>
                    <a:pt x="9" y="247"/>
                    <a:pt x="0" y="256"/>
                    <a:pt x="0" y="265"/>
                  </a:cubicBezTo>
                  <a:cubicBezTo>
                    <a:pt x="0" y="292"/>
                    <a:pt x="0" y="310"/>
                    <a:pt x="9" y="336"/>
                  </a:cubicBezTo>
                  <a:cubicBezTo>
                    <a:pt x="18" y="310"/>
                    <a:pt x="18" y="292"/>
                    <a:pt x="27" y="274"/>
                  </a:cubicBezTo>
                  <a:lnTo>
                    <a:pt x="36" y="238"/>
                  </a:lnTo>
                  <a:lnTo>
                    <a:pt x="45" y="211"/>
                  </a:lnTo>
                  <a:cubicBezTo>
                    <a:pt x="63" y="176"/>
                    <a:pt x="90" y="140"/>
                    <a:pt x="116" y="113"/>
                  </a:cubicBezTo>
                  <a:cubicBezTo>
                    <a:pt x="143" y="87"/>
                    <a:pt x="170" y="60"/>
                    <a:pt x="214" y="42"/>
                  </a:cubicBezTo>
                  <a:cubicBezTo>
                    <a:pt x="250" y="24"/>
                    <a:pt x="286" y="15"/>
                    <a:pt x="330" y="15"/>
                  </a:cubicBezTo>
                  <a:cubicBezTo>
                    <a:pt x="310" y="5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00;p33">
              <a:extLst>
                <a:ext uri="{FF2B5EF4-FFF2-40B4-BE49-F238E27FC236}">
                  <a16:creationId xmlns:a16="http://schemas.microsoft.com/office/drawing/2014/main" id="{FA68FB6F-064C-6704-323D-A7184345C8E8}"/>
                </a:ext>
              </a:extLst>
            </p:cNvPr>
            <p:cNvSpPr/>
            <p:nvPr/>
          </p:nvSpPr>
          <p:spPr>
            <a:xfrm>
              <a:off x="5975070" y="2661298"/>
              <a:ext cx="857239" cy="463914"/>
            </a:xfrm>
            <a:custGeom>
              <a:avLst/>
              <a:gdLst/>
              <a:ahLst/>
              <a:cxnLst/>
              <a:rect l="l" t="t" r="r" b="b"/>
              <a:pathLst>
                <a:path w="10189" h="5514" extrusionOk="0">
                  <a:moveTo>
                    <a:pt x="4425" y="1"/>
                  </a:moveTo>
                  <a:lnTo>
                    <a:pt x="4425" y="242"/>
                  </a:lnTo>
                  <a:cubicBezTo>
                    <a:pt x="4425" y="242"/>
                    <a:pt x="2150" y="402"/>
                    <a:pt x="1686" y="732"/>
                  </a:cubicBezTo>
                  <a:cubicBezTo>
                    <a:pt x="1214" y="1062"/>
                    <a:pt x="0" y="3069"/>
                    <a:pt x="0" y="3069"/>
                  </a:cubicBezTo>
                  <a:lnTo>
                    <a:pt x="2070" y="3979"/>
                  </a:lnTo>
                  <a:lnTo>
                    <a:pt x="2409" y="5514"/>
                  </a:lnTo>
                  <a:lnTo>
                    <a:pt x="7788" y="5514"/>
                  </a:lnTo>
                  <a:lnTo>
                    <a:pt x="8118" y="3979"/>
                  </a:lnTo>
                  <a:lnTo>
                    <a:pt x="10188" y="3069"/>
                  </a:lnTo>
                  <a:cubicBezTo>
                    <a:pt x="10188" y="3069"/>
                    <a:pt x="8975" y="1062"/>
                    <a:pt x="8502" y="732"/>
                  </a:cubicBezTo>
                  <a:cubicBezTo>
                    <a:pt x="8038" y="402"/>
                    <a:pt x="5763" y="242"/>
                    <a:pt x="5763" y="242"/>
                  </a:cubicBezTo>
                  <a:lnTo>
                    <a:pt x="5763" y="1"/>
                  </a:lnTo>
                  <a:close/>
                </a:path>
              </a:pathLst>
            </a:custGeom>
            <a:solidFill>
              <a:srgbClr val="1F2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050" name="Picture 2" descr="[animate output image]">
              <a:extLst>
                <a:ext uri="{FF2B5EF4-FFF2-40B4-BE49-F238E27FC236}">
                  <a16:creationId xmlns:a16="http://schemas.microsoft.com/office/drawing/2014/main" id="{B9CF5F5B-5A68-37EF-3E5B-DB138145C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39"/>
            <a:stretch/>
          </p:blipFill>
          <p:spPr bwMode="auto">
            <a:xfrm>
              <a:off x="6057132" y="2216257"/>
              <a:ext cx="703954" cy="60662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3" name="Google Shape;929;p37">
            <a:extLst>
              <a:ext uri="{FF2B5EF4-FFF2-40B4-BE49-F238E27FC236}">
                <a16:creationId xmlns:a16="http://schemas.microsoft.com/office/drawing/2014/main" id="{C8D75F15-9361-DB77-4736-86CB43B3B94E}"/>
              </a:ext>
            </a:extLst>
          </p:cNvPr>
          <p:cNvSpPr/>
          <p:nvPr/>
        </p:nvSpPr>
        <p:spPr>
          <a:xfrm flipH="1">
            <a:off x="5296748" y="1043667"/>
            <a:ext cx="1373049" cy="1137118"/>
          </a:xfrm>
          <a:custGeom>
            <a:avLst/>
            <a:gdLst/>
            <a:ahLst/>
            <a:cxnLst/>
            <a:rect l="l" t="t" r="r" b="b"/>
            <a:pathLst>
              <a:path w="10920" h="9056" extrusionOk="0">
                <a:moveTo>
                  <a:pt x="4399" y="0"/>
                </a:moveTo>
                <a:cubicBezTo>
                  <a:pt x="4399" y="0"/>
                  <a:pt x="2855" y="705"/>
                  <a:pt x="2124" y="857"/>
                </a:cubicBezTo>
                <a:cubicBezTo>
                  <a:pt x="1392" y="1008"/>
                  <a:pt x="741" y="1642"/>
                  <a:pt x="741" y="1642"/>
                </a:cubicBezTo>
                <a:cubicBezTo>
                  <a:pt x="741" y="1642"/>
                  <a:pt x="250" y="2186"/>
                  <a:pt x="125" y="4595"/>
                </a:cubicBezTo>
                <a:cubicBezTo>
                  <a:pt x="0" y="6994"/>
                  <a:pt x="9" y="9055"/>
                  <a:pt x="9" y="9055"/>
                </a:cubicBezTo>
                <a:lnTo>
                  <a:pt x="10920" y="9055"/>
                </a:lnTo>
                <a:cubicBezTo>
                  <a:pt x="10920" y="9055"/>
                  <a:pt x="10688" y="7976"/>
                  <a:pt x="9992" y="6736"/>
                </a:cubicBezTo>
                <a:cubicBezTo>
                  <a:pt x="9992" y="6736"/>
                  <a:pt x="10554" y="3051"/>
                  <a:pt x="8921" y="1053"/>
                </a:cubicBezTo>
                <a:cubicBezTo>
                  <a:pt x="8921" y="1053"/>
                  <a:pt x="8020" y="420"/>
                  <a:pt x="6076" y="107"/>
                </a:cubicBezTo>
                <a:lnTo>
                  <a:pt x="4399" y="0"/>
                </a:lnTo>
                <a:close/>
              </a:path>
            </a:pathLst>
          </a:custGeom>
          <a:solidFill>
            <a:srgbClr val="93C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933;p37">
            <a:extLst>
              <a:ext uri="{FF2B5EF4-FFF2-40B4-BE49-F238E27FC236}">
                <a16:creationId xmlns:a16="http://schemas.microsoft.com/office/drawing/2014/main" id="{BD9EAA2B-086B-A9F9-0CFD-B1E17B3620CB}"/>
              </a:ext>
            </a:extLst>
          </p:cNvPr>
          <p:cNvSpPr/>
          <p:nvPr/>
        </p:nvSpPr>
        <p:spPr>
          <a:xfrm flipH="1">
            <a:off x="5886199" y="1383756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0"/>
                </a:moveTo>
                <a:cubicBezTo>
                  <a:pt x="98" y="0"/>
                  <a:pt x="0" y="107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7"/>
                  <a:pt x="357" y="0"/>
                  <a:pt x="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934;p37">
            <a:extLst>
              <a:ext uri="{FF2B5EF4-FFF2-40B4-BE49-F238E27FC236}">
                <a16:creationId xmlns:a16="http://schemas.microsoft.com/office/drawing/2014/main" id="{43192D2B-33EF-44C5-45CA-882CEAAA6D9D}"/>
              </a:ext>
            </a:extLst>
          </p:cNvPr>
          <p:cNvSpPr/>
          <p:nvPr/>
        </p:nvSpPr>
        <p:spPr>
          <a:xfrm flipH="1">
            <a:off x="5886199" y="1548307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3"/>
                </a:cubicBezTo>
                <a:cubicBezTo>
                  <a:pt x="0" y="358"/>
                  <a:pt x="98" y="465"/>
                  <a:pt x="223" y="465"/>
                </a:cubicBezTo>
                <a:cubicBezTo>
                  <a:pt x="357" y="465"/>
                  <a:pt x="455" y="358"/>
                  <a:pt x="455" y="233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935;p37">
            <a:extLst>
              <a:ext uri="{FF2B5EF4-FFF2-40B4-BE49-F238E27FC236}">
                <a16:creationId xmlns:a16="http://schemas.microsoft.com/office/drawing/2014/main" id="{9E995AE1-3312-31D6-D527-1369C938F135}"/>
              </a:ext>
            </a:extLst>
          </p:cNvPr>
          <p:cNvSpPr/>
          <p:nvPr/>
        </p:nvSpPr>
        <p:spPr>
          <a:xfrm flipH="1">
            <a:off x="5886199" y="1712988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936;p37">
            <a:extLst>
              <a:ext uri="{FF2B5EF4-FFF2-40B4-BE49-F238E27FC236}">
                <a16:creationId xmlns:a16="http://schemas.microsoft.com/office/drawing/2014/main" id="{302BEF49-FD79-13C3-9606-1375B8476CC1}"/>
              </a:ext>
            </a:extLst>
          </p:cNvPr>
          <p:cNvSpPr/>
          <p:nvPr/>
        </p:nvSpPr>
        <p:spPr>
          <a:xfrm flipH="1">
            <a:off x="5549995" y="1270044"/>
            <a:ext cx="45719" cy="678161"/>
          </a:xfrm>
          <a:custGeom>
            <a:avLst/>
            <a:gdLst/>
            <a:ahLst/>
            <a:cxnLst/>
            <a:rect l="l" t="t" r="r" b="b"/>
            <a:pathLst>
              <a:path w="287" h="4257" extrusionOk="0">
                <a:moveTo>
                  <a:pt x="277" y="1"/>
                </a:moveTo>
                <a:cubicBezTo>
                  <a:pt x="242" y="358"/>
                  <a:pt x="215" y="705"/>
                  <a:pt x="197" y="1062"/>
                </a:cubicBezTo>
                <a:cubicBezTo>
                  <a:pt x="188" y="1241"/>
                  <a:pt x="179" y="1419"/>
                  <a:pt x="170" y="1598"/>
                </a:cubicBezTo>
                <a:cubicBezTo>
                  <a:pt x="161" y="1776"/>
                  <a:pt x="143" y="1954"/>
                  <a:pt x="135" y="2124"/>
                </a:cubicBezTo>
                <a:cubicBezTo>
                  <a:pt x="117" y="2302"/>
                  <a:pt x="99" y="2481"/>
                  <a:pt x="90" y="2659"/>
                </a:cubicBezTo>
                <a:cubicBezTo>
                  <a:pt x="72" y="2838"/>
                  <a:pt x="63" y="3007"/>
                  <a:pt x="54" y="3186"/>
                </a:cubicBezTo>
                <a:cubicBezTo>
                  <a:pt x="27" y="3542"/>
                  <a:pt x="10" y="3899"/>
                  <a:pt x="1" y="4256"/>
                </a:cubicBezTo>
                <a:lnTo>
                  <a:pt x="10" y="4256"/>
                </a:lnTo>
                <a:cubicBezTo>
                  <a:pt x="45" y="3899"/>
                  <a:pt x="72" y="3542"/>
                  <a:pt x="99" y="3194"/>
                </a:cubicBezTo>
                <a:cubicBezTo>
                  <a:pt x="108" y="3016"/>
                  <a:pt x="117" y="2838"/>
                  <a:pt x="126" y="2659"/>
                </a:cubicBezTo>
                <a:cubicBezTo>
                  <a:pt x="143" y="2481"/>
                  <a:pt x="143" y="2302"/>
                  <a:pt x="152" y="2124"/>
                </a:cubicBezTo>
                <a:cubicBezTo>
                  <a:pt x="161" y="1954"/>
                  <a:pt x="170" y="1776"/>
                  <a:pt x="188" y="1598"/>
                </a:cubicBezTo>
                <a:cubicBezTo>
                  <a:pt x="197" y="1419"/>
                  <a:pt x="215" y="1241"/>
                  <a:pt x="233" y="1062"/>
                </a:cubicBezTo>
                <a:cubicBezTo>
                  <a:pt x="259" y="714"/>
                  <a:pt x="277" y="358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941;p37">
            <a:extLst>
              <a:ext uri="{FF2B5EF4-FFF2-40B4-BE49-F238E27FC236}">
                <a16:creationId xmlns:a16="http://schemas.microsoft.com/office/drawing/2014/main" id="{6EA3CDBC-FD8F-D592-E856-258CDE3A0AB0}"/>
              </a:ext>
            </a:extLst>
          </p:cNvPr>
          <p:cNvSpPr/>
          <p:nvPr/>
        </p:nvSpPr>
        <p:spPr>
          <a:xfrm flipH="1">
            <a:off x="6305385" y="1449533"/>
            <a:ext cx="45719" cy="731241"/>
          </a:xfrm>
          <a:custGeom>
            <a:avLst/>
            <a:gdLst/>
            <a:ahLst/>
            <a:cxnLst/>
            <a:rect l="l" t="t" r="r" b="b"/>
            <a:pathLst>
              <a:path w="366" h="5854" extrusionOk="0">
                <a:moveTo>
                  <a:pt x="0" y="1"/>
                </a:moveTo>
                <a:lnTo>
                  <a:pt x="0" y="1"/>
                </a:lnTo>
                <a:cubicBezTo>
                  <a:pt x="9" y="242"/>
                  <a:pt x="18" y="492"/>
                  <a:pt x="36" y="732"/>
                </a:cubicBezTo>
                <a:lnTo>
                  <a:pt x="63" y="1098"/>
                </a:lnTo>
                <a:cubicBezTo>
                  <a:pt x="72" y="1223"/>
                  <a:pt x="80" y="1339"/>
                  <a:pt x="89" y="1464"/>
                </a:cubicBezTo>
                <a:lnTo>
                  <a:pt x="116" y="1830"/>
                </a:lnTo>
                <a:lnTo>
                  <a:pt x="134" y="2008"/>
                </a:lnTo>
                <a:lnTo>
                  <a:pt x="152" y="2195"/>
                </a:lnTo>
                <a:cubicBezTo>
                  <a:pt x="170" y="2436"/>
                  <a:pt x="179" y="2686"/>
                  <a:pt x="196" y="2927"/>
                </a:cubicBezTo>
                <a:cubicBezTo>
                  <a:pt x="205" y="3168"/>
                  <a:pt x="223" y="3418"/>
                  <a:pt x="232" y="3659"/>
                </a:cubicBezTo>
                <a:cubicBezTo>
                  <a:pt x="250" y="3899"/>
                  <a:pt x="259" y="4149"/>
                  <a:pt x="277" y="4390"/>
                </a:cubicBezTo>
                <a:lnTo>
                  <a:pt x="321" y="5122"/>
                </a:lnTo>
                <a:cubicBezTo>
                  <a:pt x="330" y="5246"/>
                  <a:pt x="339" y="5362"/>
                  <a:pt x="348" y="5487"/>
                </a:cubicBezTo>
                <a:cubicBezTo>
                  <a:pt x="348" y="5550"/>
                  <a:pt x="348" y="5612"/>
                  <a:pt x="357" y="5666"/>
                </a:cubicBezTo>
                <a:lnTo>
                  <a:pt x="357" y="5853"/>
                </a:lnTo>
                <a:lnTo>
                  <a:pt x="366" y="5853"/>
                </a:lnTo>
                <a:lnTo>
                  <a:pt x="366" y="5666"/>
                </a:lnTo>
                <a:cubicBezTo>
                  <a:pt x="366" y="5612"/>
                  <a:pt x="366" y="5550"/>
                  <a:pt x="366" y="5487"/>
                </a:cubicBezTo>
                <a:cubicBezTo>
                  <a:pt x="366" y="5362"/>
                  <a:pt x="357" y="5238"/>
                  <a:pt x="357" y="5122"/>
                </a:cubicBezTo>
                <a:cubicBezTo>
                  <a:pt x="348" y="4872"/>
                  <a:pt x="339" y="4631"/>
                  <a:pt x="321" y="4390"/>
                </a:cubicBezTo>
                <a:cubicBezTo>
                  <a:pt x="312" y="4265"/>
                  <a:pt x="312" y="4140"/>
                  <a:pt x="304" y="4024"/>
                </a:cubicBezTo>
                <a:lnTo>
                  <a:pt x="277" y="3659"/>
                </a:lnTo>
                <a:cubicBezTo>
                  <a:pt x="259" y="3409"/>
                  <a:pt x="241" y="3168"/>
                  <a:pt x="214" y="2927"/>
                </a:cubicBezTo>
                <a:cubicBezTo>
                  <a:pt x="205" y="2802"/>
                  <a:pt x="196" y="2677"/>
                  <a:pt x="188" y="2561"/>
                </a:cubicBezTo>
                <a:cubicBezTo>
                  <a:pt x="179" y="2436"/>
                  <a:pt x="170" y="2320"/>
                  <a:pt x="161" y="2195"/>
                </a:cubicBezTo>
                <a:cubicBezTo>
                  <a:pt x="152" y="1955"/>
                  <a:pt x="134" y="1705"/>
                  <a:pt x="125" y="1464"/>
                </a:cubicBezTo>
                <a:cubicBezTo>
                  <a:pt x="116" y="1339"/>
                  <a:pt x="107" y="1214"/>
                  <a:pt x="98" y="1098"/>
                </a:cubicBezTo>
                <a:lnTo>
                  <a:pt x="72" y="732"/>
                </a:lnTo>
                <a:cubicBezTo>
                  <a:pt x="45" y="492"/>
                  <a:pt x="27" y="24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946;p37">
            <a:extLst>
              <a:ext uri="{FF2B5EF4-FFF2-40B4-BE49-F238E27FC236}">
                <a16:creationId xmlns:a16="http://schemas.microsoft.com/office/drawing/2014/main" id="{70F3D4F8-D112-74FE-F424-AB635EF03D4A}"/>
              </a:ext>
            </a:extLst>
          </p:cNvPr>
          <p:cNvSpPr/>
          <p:nvPr/>
        </p:nvSpPr>
        <p:spPr>
          <a:xfrm flipH="1">
            <a:off x="5486737" y="1969868"/>
            <a:ext cx="754573" cy="210897"/>
          </a:xfrm>
          <a:custGeom>
            <a:avLst/>
            <a:gdLst/>
            <a:ahLst/>
            <a:cxnLst/>
            <a:rect l="l" t="t" r="r" b="b"/>
            <a:pathLst>
              <a:path w="6451" h="1803" extrusionOk="0">
                <a:moveTo>
                  <a:pt x="1" y="0"/>
                </a:moveTo>
                <a:lnTo>
                  <a:pt x="1" y="1802"/>
                </a:lnTo>
                <a:lnTo>
                  <a:pt x="6451" y="1802"/>
                </a:lnTo>
                <a:cubicBezTo>
                  <a:pt x="6451" y="1802"/>
                  <a:pt x="6130" y="589"/>
                  <a:pt x="5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4" name="Picture 4" descr="[animate output image]">
            <a:extLst>
              <a:ext uri="{FF2B5EF4-FFF2-40B4-BE49-F238E27FC236}">
                <a16:creationId xmlns:a16="http://schemas.microsoft.com/office/drawing/2014/main" id="{02271BA8-0693-6701-B48D-E06295E5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87473" y="198849"/>
            <a:ext cx="1098074" cy="109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58882C-2D32-2EB6-6181-BABD83541C08}"/>
              </a:ext>
            </a:extLst>
          </p:cNvPr>
          <p:cNvGrpSpPr/>
          <p:nvPr/>
        </p:nvGrpSpPr>
        <p:grpSpPr>
          <a:xfrm rot="20299597">
            <a:off x="640366" y="1804765"/>
            <a:ext cx="727730" cy="3402416"/>
            <a:chOff x="8223963" y="2907080"/>
            <a:chExt cx="487941" cy="2281311"/>
          </a:xfrm>
        </p:grpSpPr>
        <p:sp>
          <p:nvSpPr>
            <p:cNvPr id="10" name="Google Shape;769;p33">
              <a:extLst>
                <a:ext uri="{FF2B5EF4-FFF2-40B4-BE49-F238E27FC236}">
                  <a16:creationId xmlns:a16="http://schemas.microsoft.com/office/drawing/2014/main" id="{91F907DD-EB52-7EAB-8719-600AD78B59AE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7;p33">
              <a:extLst>
                <a:ext uri="{FF2B5EF4-FFF2-40B4-BE49-F238E27FC236}">
                  <a16:creationId xmlns:a16="http://schemas.microsoft.com/office/drawing/2014/main" id="{2E1D975D-A715-B0CB-264B-B20AED29094D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768;p33">
              <a:extLst>
                <a:ext uri="{FF2B5EF4-FFF2-40B4-BE49-F238E27FC236}">
                  <a16:creationId xmlns:a16="http://schemas.microsoft.com/office/drawing/2014/main" id="{C3E94E8A-B92F-99ED-C41C-078659514242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person with white hair and a tie&#10;&#10;Description automatically generated">
            <a:extLst>
              <a:ext uri="{FF2B5EF4-FFF2-40B4-BE49-F238E27FC236}">
                <a16:creationId xmlns:a16="http://schemas.microsoft.com/office/drawing/2014/main" id="{07881CF9-48B8-8DE2-85EE-CD34F2D4A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067" y="411978"/>
            <a:ext cx="4749216" cy="4749216"/>
          </a:xfrm>
          <a:prstGeom prst="rect">
            <a:avLst/>
          </a:prstGeom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1734226" y="-141223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05</a:t>
            </a:r>
            <a:br>
              <a:rPr lang="en" sz="4800" dirty="0"/>
            </a:br>
            <a:r>
              <a:rPr lang="en" sz="2000" dirty="0"/>
              <a:t>CONCEITO DE </a:t>
            </a:r>
            <a:r>
              <a:rPr lang="en" sz="2000" dirty="0">
                <a:solidFill>
                  <a:srgbClr val="2F202D"/>
                </a:solidFill>
              </a:rPr>
              <a:t>JOGO</a:t>
            </a:r>
            <a:endParaRPr sz="4800" dirty="0">
              <a:solidFill>
                <a:srgbClr val="2F202D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9711900" y="1271451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numbers catch </a:t>
            </a:r>
            <a:r>
              <a:rPr lang="en" b="1" dirty="0"/>
              <a:t>your audience’s attention</a:t>
            </a:r>
            <a:endParaRPr b="1" dirty="0"/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4" name="Google Shape;1714;p53"/>
          <p:cNvGrpSpPr/>
          <p:nvPr/>
        </p:nvGrpSpPr>
        <p:grpSpPr>
          <a:xfrm>
            <a:off x="3235571" y="3438590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7694680" y="153830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3761261" y="57028"/>
            <a:ext cx="3676725" cy="202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Género</a:t>
            </a:r>
            <a:r>
              <a:rPr lang="en-US" sz="1200" b="1" dirty="0"/>
              <a:t> de </a:t>
            </a:r>
            <a:r>
              <a:rPr lang="en-US" sz="1200" b="1" dirty="0" err="1"/>
              <a:t>jogo</a:t>
            </a:r>
            <a:r>
              <a:rPr lang="en-US" sz="1200" dirty="0"/>
              <a:t>: Visual novel adventure game;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Audiência</a:t>
            </a:r>
            <a:r>
              <a:rPr lang="en-US" sz="1200" dirty="0"/>
              <a:t>: </a:t>
            </a:r>
            <a:r>
              <a:rPr lang="en-US" sz="1200" dirty="0" err="1"/>
              <a:t>maiores</a:t>
            </a:r>
            <a:r>
              <a:rPr lang="en-US" sz="1200" dirty="0"/>
              <a:t> de 18 </a:t>
            </a:r>
            <a:r>
              <a:rPr lang="en-US" sz="1200" dirty="0" err="1"/>
              <a:t>anos</a:t>
            </a:r>
            <a:r>
              <a:rPr lang="en-US" sz="1200" dirty="0"/>
              <a:t> (PEGI 18);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/>
              <a:t>Plataforma</a:t>
            </a:r>
            <a:r>
              <a:rPr lang="en-US" sz="1200" dirty="0"/>
              <a:t>: </a:t>
            </a:r>
            <a:r>
              <a:rPr lang="en-US" sz="1200" dirty="0" err="1"/>
              <a:t>Computador</a:t>
            </a:r>
            <a:r>
              <a:rPr lang="en-US" sz="1200" dirty="0"/>
              <a:t>, Windows;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Perspetiva</a:t>
            </a:r>
            <a:r>
              <a:rPr lang="en-US" sz="1200" dirty="0"/>
              <a:t>: 3ª </a:t>
            </a:r>
            <a:r>
              <a:rPr lang="en-US" sz="1200" dirty="0" err="1"/>
              <a:t>pessoa</a:t>
            </a:r>
            <a:r>
              <a:rPr lang="en-US" sz="1200" dirty="0"/>
              <a:t> (</a:t>
            </a:r>
            <a:r>
              <a:rPr lang="en-US" sz="1200" dirty="0" err="1"/>
              <a:t>permitindo</a:t>
            </a:r>
            <a:r>
              <a:rPr lang="en-US" sz="1200" dirty="0"/>
              <a:t> a </a:t>
            </a:r>
            <a:r>
              <a:rPr lang="en-US" sz="1200" dirty="0" err="1"/>
              <a:t>visualização</a:t>
            </a:r>
            <a:r>
              <a:rPr lang="en-US" sz="1200" dirty="0"/>
              <a:t> do </a:t>
            </a:r>
            <a:r>
              <a:rPr lang="en-US" sz="1200" dirty="0" err="1"/>
              <a:t>protagonista</a:t>
            </a:r>
            <a:r>
              <a:rPr lang="en-US" sz="1200" dirty="0"/>
              <a:t>) – </a:t>
            </a:r>
            <a:r>
              <a:rPr lang="en-US" sz="1200" dirty="0" err="1"/>
              <a:t>perspetiva</a:t>
            </a:r>
            <a:r>
              <a:rPr lang="en-US" sz="1200" dirty="0"/>
              <a:t> </a:t>
            </a:r>
            <a:r>
              <a:rPr lang="en-US" sz="1200" dirty="0" err="1"/>
              <a:t>dimétrica</a:t>
            </a:r>
            <a:r>
              <a:rPr lang="en-US" sz="1200" dirty="0"/>
              <a:t>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Mecânicas</a:t>
            </a:r>
            <a:r>
              <a:rPr lang="en-US" sz="1200" b="1" dirty="0"/>
              <a:t> de </a:t>
            </a:r>
            <a:r>
              <a:rPr lang="en-US" sz="1200" b="1" dirty="0" err="1"/>
              <a:t>jogo</a:t>
            </a:r>
            <a:r>
              <a:rPr lang="en-US" sz="1200" dirty="0"/>
              <a:t>: Sistema de </a:t>
            </a:r>
            <a:r>
              <a:rPr lang="en-US" sz="1200" dirty="0" err="1"/>
              <a:t>apresentação</a:t>
            </a:r>
            <a:r>
              <a:rPr lang="en-US" sz="1200" dirty="0"/>
              <a:t> de </a:t>
            </a:r>
            <a:r>
              <a:rPr lang="en-US" sz="1200" dirty="0" err="1"/>
              <a:t>diálogo</a:t>
            </a:r>
            <a:r>
              <a:rPr lang="en-US" sz="1200" dirty="0"/>
              <a:t>, </a:t>
            </a:r>
            <a:r>
              <a:rPr lang="en-US" sz="1200" dirty="0" err="1"/>
              <a:t>inspeção</a:t>
            </a:r>
            <a:r>
              <a:rPr lang="en-US" sz="1200" dirty="0"/>
              <a:t> de </a:t>
            </a:r>
            <a:r>
              <a:rPr lang="en-US" sz="1200" dirty="0" err="1"/>
              <a:t>objetos</a:t>
            </a:r>
            <a:r>
              <a:rPr lang="en-US" sz="1200" dirty="0"/>
              <a:t> e </a:t>
            </a:r>
            <a:r>
              <a:rPr lang="en-US" sz="1200" dirty="0" err="1"/>
              <a:t>interação</a:t>
            </a:r>
            <a:r>
              <a:rPr lang="en-US" sz="1200" dirty="0"/>
              <a:t> com </a:t>
            </a:r>
            <a:r>
              <a:rPr lang="en-US" sz="1200" dirty="0" err="1"/>
              <a:t>personagens</a:t>
            </a:r>
            <a:r>
              <a:rPr lang="en-US" sz="1200" dirty="0"/>
              <a:t>;</a:t>
            </a:r>
          </a:p>
          <a:p>
            <a:pPr marL="0" indent="0" algn="l"/>
            <a:r>
              <a:rPr lang="en-US" sz="1200" dirty="0"/>
              <a:t>- </a:t>
            </a:r>
            <a:r>
              <a:rPr lang="en-US" sz="1200" b="1" dirty="0" err="1"/>
              <a:t>Narrativa</a:t>
            </a:r>
            <a:r>
              <a:rPr lang="en-US" sz="1200" dirty="0"/>
              <a:t>: </a:t>
            </a:r>
            <a:r>
              <a:rPr lang="en-US" sz="1200" dirty="0" err="1"/>
              <a:t>centrada</a:t>
            </a:r>
            <a:r>
              <a:rPr lang="en-US" sz="1200" dirty="0"/>
              <a:t> num senhor de </a:t>
            </a:r>
            <a:r>
              <a:rPr lang="en-US" sz="1200" dirty="0" err="1"/>
              <a:t>idade</a:t>
            </a:r>
            <a:r>
              <a:rPr lang="en-US" sz="1200" dirty="0"/>
              <a:t> que </a:t>
            </a:r>
            <a:r>
              <a:rPr lang="en-US" sz="1200" dirty="0" err="1"/>
              <a:t>tivesse</a:t>
            </a:r>
            <a:r>
              <a:rPr lang="en-US" sz="1200" dirty="0"/>
              <a:t> </a:t>
            </a:r>
            <a:r>
              <a:rPr lang="en-US" sz="1200" dirty="0" err="1"/>
              <a:t>perdido</a:t>
            </a:r>
            <a:r>
              <a:rPr lang="en-US" sz="1200" dirty="0"/>
              <a:t> a </a:t>
            </a:r>
            <a:r>
              <a:rPr lang="en-US" sz="1200" dirty="0" err="1"/>
              <a:t>mulher</a:t>
            </a:r>
            <a:r>
              <a:rPr lang="en-US" sz="1200" dirty="0"/>
              <a:t>, </a:t>
            </a:r>
            <a:r>
              <a:rPr lang="en-US" sz="1200" dirty="0" err="1"/>
              <a:t>razão</a:t>
            </a:r>
            <a:r>
              <a:rPr lang="en-US" sz="1200" dirty="0"/>
              <a:t> pela qual </a:t>
            </a:r>
            <a:r>
              <a:rPr lang="en-US" sz="1200" dirty="0" err="1"/>
              <a:t>terá</a:t>
            </a:r>
            <a:r>
              <a:rPr lang="en-US" sz="1200" dirty="0"/>
              <a:t> </a:t>
            </a:r>
            <a:r>
              <a:rPr lang="en-US" sz="1200" dirty="0" err="1"/>
              <a:t>começado</a:t>
            </a:r>
            <a:r>
              <a:rPr lang="en-US" sz="1200" dirty="0"/>
              <a:t> a </a:t>
            </a:r>
            <a:r>
              <a:rPr lang="en-US" sz="1200" dirty="0" err="1"/>
              <a:t>sofrer</a:t>
            </a:r>
            <a:r>
              <a:rPr lang="en-US" sz="1200" dirty="0"/>
              <a:t> de </a:t>
            </a:r>
            <a:r>
              <a:rPr lang="en-US" sz="1200" dirty="0" err="1"/>
              <a:t>depressão</a:t>
            </a:r>
            <a:r>
              <a:rPr lang="en-US" sz="12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sp>
        <p:nvSpPr>
          <p:cNvPr id="4" name="Google Shape;999;p38">
            <a:extLst>
              <a:ext uri="{FF2B5EF4-FFF2-40B4-BE49-F238E27FC236}">
                <a16:creationId xmlns:a16="http://schemas.microsoft.com/office/drawing/2014/main" id="{3954C7B6-6109-6A42-7266-5263A0A007D0}"/>
              </a:ext>
            </a:extLst>
          </p:cNvPr>
          <p:cNvSpPr txBox="1">
            <a:spLocks/>
          </p:cNvSpPr>
          <p:nvPr/>
        </p:nvSpPr>
        <p:spPr>
          <a:xfrm>
            <a:off x="-3857487" y="5226708"/>
            <a:ext cx="2968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Jupiter </a:t>
            </a:r>
            <a:r>
              <a:rPr lang="en-US" b="1" dirty="0"/>
              <a:t>is a gas giant</a:t>
            </a:r>
            <a:r>
              <a:rPr lang="en-US" dirty="0"/>
              <a:t> and the biggest planet in the Solar System</a:t>
            </a:r>
          </a:p>
        </p:txBody>
      </p:sp>
      <p:sp>
        <p:nvSpPr>
          <p:cNvPr id="5" name="Google Shape;1000;p38">
            <a:extLst>
              <a:ext uri="{FF2B5EF4-FFF2-40B4-BE49-F238E27FC236}">
                <a16:creationId xmlns:a16="http://schemas.microsoft.com/office/drawing/2014/main" id="{7D8763AC-222D-6538-E055-61190FE566AE}"/>
              </a:ext>
            </a:extLst>
          </p:cNvPr>
          <p:cNvSpPr txBox="1">
            <a:spLocks/>
          </p:cNvSpPr>
          <p:nvPr/>
        </p:nvSpPr>
        <p:spPr>
          <a:xfrm>
            <a:off x="-3871194" y="74439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Jupiter?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2E075-063A-0806-ED9F-B7223127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87" y="2663375"/>
            <a:ext cx="2667755" cy="1500612"/>
          </a:xfrm>
          <a:custGeom>
            <a:avLst/>
            <a:gdLst>
              <a:gd name="connsiteX0" fmla="*/ 0 w 2667755"/>
              <a:gd name="connsiteY0" fmla="*/ 0 h 1500612"/>
              <a:gd name="connsiteX1" fmla="*/ 506873 w 2667755"/>
              <a:gd name="connsiteY1" fmla="*/ 0 h 1500612"/>
              <a:gd name="connsiteX2" fmla="*/ 1013747 w 2667755"/>
              <a:gd name="connsiteY2" fmla="*/ 0 h 1500612"/>
              <a:gd name="connsiteX3" fmla="*/ 1520620 w 2667755"/>
              <a:gd name="connsiteY3" fmla="*/ 0 h 1500612"/>
              <a:gd name="connsiteX4" fmla="*/ 2000816 w 2667755"/>
              <a:gd name="connsiteY4" fmla="*/ 0 h 1500612"/>
              <a:gd name="connsiteX5" fmla="*/ 2667755 w 2667755"/>
              <a:gd name="connsiteY5" fmla="*/ 0 h 1500612"/>
              <a:gd name="connsiteX6" fmla="*/ 2667755 w 2667755"/>
              <a:gd name="connsiteY6" fmla="*/ 455186 h 1500612"/>
              <a:gd name="connsiteX7" fmla="*/ 2667755 w 2667755"/>
              <a:gd name="connsiteY7" fmla="*/ 985402 h 1500612"/>
              <a:gd name="connsiteX8" fmla="*/ 2667755 w 2667755"/>
              <a:gd name="connsiteY8" fmla="*/ 1500612 h 1500612"/>
              <a:gd name="connsiteX9" fmla="*/ 2187559 w 2667755"/>
              <a:gd name="connsiteY9" fmla="*/ 1500612 h 1500612"/>
              <a:gd name="connsiteX10" fmla="*/ 1600653 w 2667755"/>
              <a:gd name="connsiteY10" fmla="*/ 1500612 h 1500612"/>
              <a:gd name="connsiteX11" fmla="*/ 1147135 w 2667755"/>
              <a:gd name="connsiteY11" fmla="*/ 1500612 h 1500612"/>
              <a:gd name="connsiteX12" fmla="*/ 586906 w 2667755"/>
              <a:gd name="connsiteY12" fmla="*/ 1500612 h 1500612"/>
              <a:gd name="connsiteX13" fmla="*/ 0 w 2667755"/>
              <a:gd name="connsiteY13" fmla="*/ 1500612 h 1500612"/>
              <a:gd name="connsiteX14" fmla="*/ 0 w 2667755"/>
              <a:gd name="connsiteY14" fmla="*/ 1030420 h 1500612"/>
              <a:gd name="connsiteX15" fmla="*/ 0 w 2667755"/>
              <a:gd name="connsiteY15" fmla="*/ 575235 h 1500612"/>
              <a:gd name="connsiteX16" fmla="*/ 0 w 2667755"/>
              <a:gd name="connsiteY16" fmla="*/ 0 h 15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755" h="1500612" fill="none" extrusionOk="0">
                <a:moveTo>
                  <a:pt x="0" y="0"/>
                </a:moveTo>
                <a:cubicBezTo>
                  <a:pt x="211125" y="-53538"/>
                  <a:pt x="280408" y="56086"/>
                  <a:pt x="506873" y="0"/>
                </a:cubicBezTo>
                <a:cubicBezTo>
                  <a:pt x="733338" y="-56086"/>
                  <a:pt x="767166" y="1514"/>
                  <a:pt x="1013747" y="0"/>
                </a:cubicBezTo>
                <a:cubicBezTo>
                  <a:pt x="1260328" y="-1514"/>
                  <a:pt x="1287267" y="26593"/>
                  <a:pt x="1520620" y="0"/>
                </a:cubicBezTo>
                <a:cubicBezTo>
                  <a:pt x="1753973" y="-26593"/>
                  <a:pt x="1787803" y="44830"/>
                  <a:pt x="2000816" y="0"/>
                </a:cubicBezTo>
                <a:cubicBezTo>
                  <a:pt x="2213829" y="-44830"/>
                  <a:pt x="2403052" y="52135"/>
                  <a:pt x="2667755" y="0"/>
                </a:cubicBezTo>
                <a:cubicBezTo>
                  <a:pt x="2675724" y="183922"/>
                  <a:pt x="2639016" y="280679"/>
                  <a:pt x="2667755" y="455186"/>
                </a:cubicBezTo>
                <a:cubicBezTo>
                  <a:pt x="2696494" y="629693"/>
                  <a:pt x="2613193" y="743682"/>
                  <a:pt x="2667755" y="985402"/>
                </a:cubicBezTo>
                <a:cubicBezTo>
                  <a:pt x="2722317" y="1227122"/>
                  <a:pt x="2635461" y="1357273"/>
                  <a:pt x="2667755" y="1500612"/>
                </a:cubicBezTo>
                <a:cubicBezTo>
                  <a:pt x="2499198" y="1553157"/>
                  <a:pt x="2311401" y="1479081"/>
                  <a:pt x="2187559" y="1500612"/>
                </a:cubicBezTo>
                <a:cubicBezTo>
                  <a:pt x="2063717" y="1522143"/>
                  <a:pt x="1771459" y="1465399"/>
                  <a:pt x="1600653" y="1500612"/>
                </a:cubicBezTo>
                <a:cubicBezTo>
                  <a:pt x="1429847" y="1535825"/>
                  <a:pt x="1241940" y="1461483"/>
                  <a:pt x="1147135" y="1500612"/>
                </a:cubicBezTo>
                <a:cubicBezTo>
                  <a:pt x="1052330" y="1539741"/>
                  <a:pt x="743160" y="1449298"/>
                  <a:pt x="586906" y="1500612"/>
                </a:cubicBezTo>
                <a:cubicBezTo>
                  <a:pt x="430652" y="1551926"/>
                  <a:pt x="122091" y="1469271"/>
                  <a:pt x="0" y="1500612"/>
                </a:cubicBezTo>
                <a:cubicBezTo>
                  <a:pt x="-16595" y="1330403"/>
                  <a:pt x="31207" y="1134213"/>
                  <a:pt x="0" y="1030420"/>
                </a:cubicBezTo>
                <a:cubicBezTo>
                  <a:pt x="-31207" y="926627"/>
                  <a:pt x="1879" y="730055"/>
                  <a:pt x="0" y="575235"/>
                </a:cubicBezTo>
                <a:cubicBezTo>
                  <a:pt x="-1879" y="420416"/>
                  <a:pt x="11788" y="142074"/>
                  <a:pt x="0" y="0"/>
                </a:cubicBezTo>
                <a:close/>
              </a:path>
              <a:path w="2667755" h="1500612" stroke="0" extrusionOk="0">
                <a:moveTo>
                  <a:pt x="0" y="0"/>
                </a:moveTo>
                <a:cubicBezTo>
                  <a:pt x="97895" y="-1209"/>
                  <a:pt x="376137" y="32998"/>
                  <a:pt x="480196" y="0"/>
                </a:cubicBezTo>
                <a:cubicBezTo>
                  <a:pt x="584255" y="-32998"/>
                  <a:pt x="878425" y="11344"/>
                  <a:pt x="987069" y="0"/>
                </a:cubicBezTo>
                <a:cubicBezTo>
                  <a:pt x="1095713" y="-11344"/>
                  <a:pt x="1337508" y="66475"/>
                  <a:pt x="1547298" y="0"/>
                </a:cubicBezTo>
                <a:cubicBezTo>
                  <a:pt x="1757088" y="-66475"/>
                  <a:pt x="1869156" y="5173"/>
                  <a:pt x="2027494" y="0"/>
                </a:cubicBezTo>
                <a:cubicBezTo>
                  <a:pt x="2185832" y="-5173"/>
                  <a:pt x="2487164" y="13905"/>
                  <a:pt x="2667755" y="0"/>
                </a:cubicBezTo>
                <a:cubicBezTo>
                  <a:pt x="2730140" y="235764"/>
                  <a:pt x="2631229" y="414773"/>
                  <a:pt x="2667755" y="530216"/>
                </a:cubicBezTo>
                <a:cubicBezTo>
                  <a:pt x="2704281" y="645659"/>
                  <a:pt x="2639673" y="849458"/>
                  <a:pt x="2667755" y="985402"/>
                </a:cubicBezTo>
                <a:cubicBezTo>
                  <a:pt x="2695837" y="1121346"/>
                  <a:pt x="2638613" y="1284132"/>
                  <a:pt x="2667755" y="1500612"/>
                </a:cubicBezTo>
                <a:cubicBezTo>
                  <a:pt x="2434857" y="1522475"/>
                  <a:pt x="2249693" y="1471524"/>
                  <a:pt x="2134204" y="1500612"/>
                </a:cubicBezTo>
                <a:cubicBezTo>
                  <a:pt x="2018715" y="1529700"/>
                  <a:pt x="1793899" y="1460854"/>
                  <a:pt x="1547298" y="1500612"/>
                </a:cubicBezTo>
                <a:cubicBezTo>
                  <a:pt x="1300697" y="1540370"/>
                  <a:pt x="1289486" y="1455080"/>
                  <a:pt x="1093780" y="1500612"/>
                </a:cubicBezTo>
                <a:cubicBezTo>
                  <a:pt x="898074" y="1546144"/>
                  <a:pt x="752549" y="1457049"/>
                  <a:pt x="533551" y="1500612"/>
                </a:cubicBezTo>
                <a:cubicBezTo>
                  <a:pt x="314553" y="1544175"/>
                  <a:pt x="140212" y="1447735"/>
                  <a:pt x="0" y="1500612"/>
                </a:cubicBezTo>
                <a:cubicBezTo>
                  <a:pt x="-51939" y="1340325"/>
                  <a:pt x="54039" y="1167899"/>
                  <a:pt x="0" y="1045426"/>
                </a:cubicBezTo>
                <a:cubicBezTo>
                  <a:pt x="-54039" y="922953"/>
                  <a:pt x="39102" y="734260"/>
                  <a:pt x="0" y="560228"/>
                </a:cubicBezTo>
                <a:cubicBezTo>
                  <a:pt x="-39102" y="386196"/>
                  <a:pt x="59950" y="190283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7938101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pic>
        <p:nvPicPr>
          <p:cNvPr id="4098" name="Picture 2" descr="[animate output image]">
            <a:extLst>
              <a:ext uri="{FF2B5EF4-FFF2-40B4-BE49-F238E27FC236}">
                <a16:creationId xmlns:a16="http://schemas.microsoft.com/office/drawing/2014/main" id="{AECDC173-C1CC-001D-03C2-7FA4C779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80" y="3278467"/>
            <a:ext cx="2910390" cy="16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1802;p43">
            <a:extLst>
              <a:ext uri="{FF2B5EF4-FFF2-40B4-BE49-F238E27FC236}">
                <a16:creationId xmlns:a16="http://schemas.microsoft.com/office/drawing/2014/main" id="{CB8E3EEC-43E1-D120-6A66-B510801731B0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3340509" y="-225960"/>
            <a:ext cx="246040" cy="19702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796;p43">
            <a:extLst>
              <a:ext uri="{FF2B5EF4-FFF2-40B4-BE49-F238E27FC236}">
                <a16:creationId xmlns:a16="http://schemas.microsoft.com/office/drawing/2014/main" id="{0535FB62-F6BC-26F7-93A1-63A8C7C4D1EC}"/>
              </a:ext>
            </a:extLst>
          </p:cNvPr>
          <p:cNvSpPr/>
          <p:nvPr/>
        </p:nvSpPr>
        <p:spPr>
          <a:xfrm>
            <a:off x="1891402" y="140995"/>
            <a:ext cx="1174046" cy="49512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agu Slab" panose="020B0604020202020204" charset="0"/>
              </a:rPr>
              <a:t>Design</a:t>
            </a:r>
            <a:endParaRPr dirty="0">
              <a:latin typeface="Montagu Slab" panose="020B0604020202020204" charset="0"/>
            </a:endParaRPr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381E146C-12DF-9E64-502E-DC28C41C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73" y="443721"/>
            <a:ext cx="771383" cy="77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6688" y="-326394"/>
            <a:ext cx="293642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br>
              <a:rPr lang="en" sz="2400" dirty="0"/>
            </a:br>
            <a:r>
              <a:rPr lang="en" sz="1050" dirty="0"/>
              <a:t>IMPLEM</a:t>
            </a:r>
            <a:r>
              <a:rPr lang="en" sz="1050" dirty="0">
                <a:solidFill>
                  <a:srgbClr val="383838"/>
                </a:solidFill>
              </a:rPr>
              <a:t>ENTAÇÃO</a:t>
            </a:r>
            <a:endParaRPr sz="2400" dirty="0">
              <a:solidFill>
                <a:srgbClr val="383838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4957709" y="4027170"/>
            <a:ext cx="4339200" cy="87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</a:t>
            </a:r>
            <a:r>
              <a:rPr lang="en" sz="1400" b="1" dirty="0"/>
              <a:t>Personagens</a:t>
            </a:r>
            <a:r>
              <a:rPr lang="en" sz="1400" dirty="0"/>
              <a:t>: </a:t>
            </a:r>
            <a:r>
              <a:rPr lang="en" sz="1400" i="1" dirty="0"/>
              <a:t>Toon shader, realista, cartoonish;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- </a:t>
            </a:r>
            <a:r>
              <a:rPr lang="en" sz="1400" b="1" dirty="0"/>
              <a:t>Ambientes</a:t>
            </a:r>
            <a:r>
              <a:rPr lang="en" sz="1400" i="1" dirty="0"/>
              <a:t>: Painting shader, low poly</a:t>
            </a:r>
            <a:r>
              <a:rPr lang="en" sz="1400" dirty="0"/>
              <a:t>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Arte em linha.</a:t>
            </a:r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5976346" y="493893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9932042" y="121411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755371" y="5497672"/>
            <a:ext cx="4935155" cy="338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Género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Visual novel adventure game;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Audiência</a:t>
            </a:r>
            <a:r>
              <a:rPr lang="en-US" dirty="0"/>
              <a:t>: </a:t>
            </a:r>
            <a:r>
              <a:rPr lang="en-US" dirty="0" err="1"/>
              <a:t>maiores</a:t>
            </a:r>
            <a:r>
              <a:rPr lang="en-US" dirty="0"/>
              <a:t> de 18 </a:t>
            </a:r>
            <a:r>
              <a:rPr lang="en-US" dirty="0" err="1"/>
              <a:t>anos</a:t>
            </a:r>
            <a:r>
              <a:rPr lang="en-US" dirty="0"/>
              <a:t> (PEGI 18);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Plataforma</a:t>
            </a:r>
            <a:r>
              <a:rPr lang="en-US" dirty="0"/>
              <a:t>: </a:t>
            </a:r>
            <a:r>
              <a:rPr lang="en-US" dirty="0" err="1"/>
              <a:t>Computador</a:t>
            </a:r>
            <a:r>
              <a:rPr lang="en-US" dirty="0"/>
              <a:t>, Windows;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Perspetiva</a:t>
            </a:r>
            <a:r>
              <a:rPr lang="en-US" dirty="0"/>
              <a:t>: 3ª </a:t>
            </a:r>
            <a:r>
              <a:rPr lang="en-US" dirty="0" err="1"/>
              <a:t>pessoa</a:t>
            </a:r>
            <a:r>
              <a:rPr lang="en-US" dirty="0"/>
              <a:t> (</a:t>
            </a:r>
            <a:r>
              <a:rPr lang="en-US" dirty="0" err="1"/>
              <a:t>permitindo</a:t>
            </a:r>
            <a:r>
              <a:rPr lang="en-US" dirty="0"/>
              <a:t> a </a:t>
            </a:r>
            <a:r>
              <a:rPr lang="en-US" dirty="0" err="1"/>
              <a:t>visualização</a:t>
            </a:r>
            <a:r>
              <a:rPr lang="en-US" dirty="0"/>
              <a:t> do </a:t>
            </a:r>
            <a:r>
              <a:rPr lang="en-US" dirty="0" err="1"/>
              <a:t>protagonista</a:t>
            </a:r>
            <a:r>
              <a:rPr lang="en-US" dirty="0"/>
              <a:t>) – </a:t>
            </a:r>
            <a:r>
              <a:rPr lang="en-US" dirty="0" err="1"/>
              <a:t>perspetiva</a:t>
            </a:r>
            <a:r>
              <a:rPr lang="en-US" dirty="0"/>
              <a:t> </a:t>
            </a:r>
            <a:r>
              <a:rPr lang="en-US" dirty="0" err="1"/>
              <a:t>dimétrica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Mecânicas</a:t>
            </a:r>
            <a:r>
              <a:rPr lang="en-US" b="1" dirty="0"/>
              <a:t> de </a:t>
            </a:r>
            <a:r>
              <a:rPr lang="en-US" b="1" dirty="0" err="1"/>
              <a:t>jogo</a:t>
            </a:r>
            <a:r>
              <a:rPr lang="en-US" dirty="0"/>
              <a:t>: Sistema de </a:t>
            </a:r>
            <a:r>
              <a:rPr lang="en-US" dirty="0" err="1"/>
              <a:t>apresentação</a:t>
            </a:r>
            <a:r>
              <a:rPr lang="en-US" dirty="0"/>
              <a:t> de </a:t>
            </a:r>
            <a:r>
              <a:rPr lang="en-US" dirty="0" err="1"/>
              <a:t>diálogo</a:t>
            </a:r>
            <a:r>
              <a:rPr lang="en-US" dirty="0"/>
              <a:t>, </a:t>
            </a:r>
            <a:r>
              <a:rPr lang="en-US" dirty="0" err="1"/>
              <a:t>inspeção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</a:t>
            </a:r>
            <a:r>
              <a:rPr lang="en-US" dirty="0" err="1"/>
              <a:t>interação</a:t>
            </a:r>
            <a:r>
              <a:rPr lang="en-US" dirty="0"/>
              <a:t> com </a:t>
            </a:r>
            <a:r>
              <a:rPr lang="en-US" dirty="0" err="1"/>
              <a:t>personagens</a:t>
            </a:r>
            <a:r>
              <a:rPr lang="en-US" dirty="0"/>
              <a:t>;</a:t>
            </a:r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Narrativa</a:t>
            </a:r>
            <a:r>
              <a:rPr lang="en-US" dirty="0"/>
              <a:t>: </a:t>
            </a:r>
            <a:r>
              <a:rPr lang="en-US" dirty="0" err="1"/>
              <a:t>centrada</a:t>
            </a:r>
            <a:r>
              <a:rPr lang="en-US" dirty="0"/>
              <a:t> num senhor de </a:t>
            </a:r>
            <a:r>
              <a:rPr lang="en-US" dirty="0" err="1"/>
              <a:t>idade</a:t>
            </a:r>
            <a:r>
              <a:rPr lang="en-US" dirty="0"/>
              <a:t> que </a:t>
            </a:r>
            <a:r>
              <a:rPr lang="en-US" dirty="0" err="1"/>
              <a:t>tivesse</a:t>
            </a:r>
            <a:r>
              <a:rPr lang="en-US" dirty="0"/>
              <a:t> </a:t>
            </a:r>
            <a:r>
              <a:rPr lang="en-US" dirty="0" err="1"/>
              <a:t>perdido</a:t>
            </a:r>
            <a:r>
              <a:rPr lang="en-US" dirty="0"/>
              <a:t> a </a:t>
            </a:r>
            <a:r>
              <a:rPr lang="en-US" dirty="0" err="1"/>
              <a:t>mulher</a:t>
            </a:r>
            <a:r>
              <a:rPr lang="en-US" dirty="0"/>
              <a:t>, </a:t>
            </a:r>
            <a:r>
              <a:rPr lang="en-US" dirty="0" err="1"/>
              <a:t>razão</a:t>
            </a:r>
            <a:r>
              <a:rPr lang="en-US" dirty="0"/>
              <a:t> pela qual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começado</a:t>
            </a:r>
            <a:r>
              <a:rPr lang="en-US" dirty="0"/>
              <a:t> a </a:t>
            </a:r>
            <a:r>
              <a:rPr lang="en-US" dirty="0" err="1"/>
              <a:t>sofrer</a:t>
            </a:r>
            <a:r>
              <a:rPr lang="en-US" dirty="0"/>
              <a:t> de </a:t>
            </a:r>
            <a:r>
              <a:rPr lang="en-US" dirty="0" err="1"/>
              <a:t>depressão</a:t>
            </a:r>
            <a:r>
              <a:rPr lang="en-US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sp>
        <p:nvSpPr>
          <p:cNvPr id="4" name="Google Shape;999;p38">
            <a:extLst>
              <a:ext uri="{FF2B5EF4-FFF2-40B4-BE49-F238E27FC236}">
                <a16:creationId xmlns:a16="http://schemas.microsoft.com/office/drawing/2014/main" id="{3954C7B6-6109-6A42-7266-5263A0A007D0}"/>
              </a:ext>
            </a:extLst>
          </p:cNvPr>
          <p:cNvSpPr txBox="1">
            <a:spLocks/>
          </p:cNvSpPr>
          <p:nvPr/>
        </p:nvSpPr>
        <p:spPr>
          <a:xfrm>
            <a:off x="-3857487" y="5226708"/>
            <a:ext cx="2968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Jupiter </a:t>
            </a:r>
            <a:r>
              <a:rPr lang="en-US" b="1" dirty="0"/>
              <a:t>is a gas giant</a:t>
            </a:r>
            <a:r>
              <a:rPr lang="en-US" dirty="0"/>
              <a:t> and the biggest planet in the Solar System</a:t>
            </a:r>
          </a:p>
        </p:txBody>
      </p:sp>
      <p:sp>
        <p:nvSpPr>
          <p:cNvPr id="5" name="Google Shape;1000;p38">
            <a:extLst>
              <a:ext uri="{FF2B5EF4-FFF2-40B4-BE49-F238E27FC236}">
                <a16:creationId xmlns:a16="http://schemas.microsoft.com/office/drawing/2014/main" id="{7D8763AC-222D-6538-E055-61190FE566AE}"/>
              </a:ext>
            </a:extLst>
          </p:cNvPr>
          <p:cNvSpPr txBox="1">
            <a:spLocks/>
          </p:cNvSpPr>
          <p:nvPr/>
        </p:nvSpPr>
        <p:spPr>
          <a:xfrm>
            <a:off x="-3871194" y="74439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Jupiter?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4CA723-98D6-C8F8-5CBF-75170FAA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1" y="2116269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795;p43">
            <a:extLst>
              <a:ext uri="{FF2B5EF4-FFF2-40B4-BE49-F238E27FC236}">
                <a16:creationId xmlns:a16="http://schemas.microsoft.com/office/drawing/2014/main" id="{A238205D-E729-0357-8FA7-1B7D03485F89}"/>
              </a:ext>
            </a:extLst>
          </p:cNvPr>
          <p:cNvGrpSpPr/>
          <p:nvPr/>
        </p:nvGrpSpPr>
        <p:grpSpPr>
          <a:xfrm>
            <a:off x="10272495" y="1799015"/>
            <a:ext cx="8128609" cy="3427693"/>
            <a:chOff x="457200" y="1044363"/>
            <a:chExt cx="8229600" cy="3687050"/>
          </a:xfrm>
        </p:grpSpPr>
        <p:sp>
          <p:nvSpPr>
            <p:cNvPr id="9" name="Google Shape;1796;p43">
              <a:extLst>
                <a:ext uri="{FF2B5EF4-FFF2-40B4-BE49-F238E27FC236}">
                  <a16:creationId xmlns:a16="http://schemas.microsoft.com/office/drawing/2014/main" id="{031C72A4-7CB1-3984-A7F0-D25B366E626C}"/>
                </a:ext>
              </a:extLst>
            </p:cNvPr>
            <p:cNvSpPr/>
            <p:nvPr/>
          </p:nvSpPr>
          <p:spPr>
            <a:xfrm>
              <a:off x="457200" y="1657350"/>
              <a:ext cx="2310300" cy="2461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7;p43">
              <a:extLst>
                <a:ext uri="{FF2B5EF4-FFF2-40B4-BE49-F238E27FC236}">
                  <a16:creationId xmlns:a16="http://schemas.microsoft.com/office/drawing/2014/main" id="{51968C90-B2C6-C47F-8D25-2060BC91CD3D}"/>
                </a:ext>
              </a:extLst>
            </p:cNvPr>
            <p:cNvSpPr/>
            <p:nvPr/>
          </p:nvSpPr>
          <p:spPr>
            <a:xfrm>
              <a:off x="4050975" y="1044375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8;p43">
              <a:extLst>
                <a:ext uri="{FF2B5EF4-FFF2-40B4-BE49-F238E27FC236}">
                  <a16:creationId xmlns:a16="http://schemas.microsoft.com/office/drawing/2014/main" id="{5A3AF5F4-9DDA-84D5-E6BE-9CDB095D43D5}"/>
                </a:ext>
              </a:extLst>
            </p:cNvPr>
            <p:cNvSpPr/>
            <p:nvPr/>
          </p:nvSpPr>
          <p:spPr>
            <a:xfrm>
              <a:off x="6376500" y="2355388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9;p43">
              <a:extLst>
                <a:ext uri="{FF2B5EF4-FFF2-40B4-BE49-F238E27FC236}">
                  <a16:creationId xmlns:a16="http://schemas.microsoft.com/office/drawing/2014/main" id="{C5D85D04-4742-7EB1-7E6E-5124B8F759DD}"/>
                </a:ext>
              </a:extLst>
            </p:cNvPr>
            <p:cNvSpPr/>
            <p:nvPr/>
          </p:nvSpPr>
          <p:spPr>
            <a:xfrm>
              <a:off x="4050975" y="3666400"/>
              <a:ext cx="2310300" cy="106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800;p43">
              <a:extLst>
                <a:ext uri="{FF2B5EF4-FFF2-40B4-BE49-F238E27FC236}">
                  <a16:creationId xmlns:a16="http://schemas.microsoft.com/office/drawing/2014/main" id="{C1A6DC92-9B39-F91B-D827-F71AE978FE8D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rot="10800000" flipH="1">
              <a:off x="2767500" y="2887950"/>
              <a:ext cx="3609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801;p43">
              <a:extLst>
                <a:ext uri="{FF2B5EF4-FFF2-40B4-BE49-F238E27FC236}">
                  <a16:creationId xmlns:a16="http://schemas.microsoft.com/office/drawing/2014/main" id="{E48D01EA-23F3-D9AF-0084-1E3F298572BA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rot="10800000" flipH="1">
              <a:off x="2767500" y="1576950"/>
              <a:ext cx="1283400" cy="13113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802;p43">
              <a:extLst>
                <a:ext uri="{FF2B5EF4-FFF2-40B4-BE49-F238E27FC236}">
                  <a16:creationId xmlns:a16="http://schemas.microsoft.com/office/drawing/2014/main" id="{1BD729F2-E694-0806-EE9C-76422F485B5D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2767500" y="2888250"/>
              <a:ext cx="1283400" cy="13107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803;p43">
              <a:extLst>
                <a:ext uri="{FF2B5EF4-FFF2-40B4-BE49-F238E27FC236}">
                  <a16:creationId xmlns:a16="http://schemas.microsoft.com/office/drawing/2014/main" id="{33221602-7771-83AA-5370-E125FE5B98EA}"/>
                </a:ext>
              </a:extLst>
            </p:cNvPr>
            <p:cNvSpPr/>
            <p:nvPr/>
          </p:nvSpPr>
          <p:spPr>
            <a:xfrm>
              <a:off x="7227150" y="104436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7" name="Google Shape;1804;p43">
              <a:extLst>
                <a:ext uri="{FF2B5EF4-FFF2-40B4-BE49-F238E27FC236}">
                  <a16:creationId xmlns:a16="http://schemas.microsoft.com/office/drawing/2014/main" id="{3E8EFB79-F9F8-C656-BBCC-7C8C8EAB5380}"/>
                </a:ext>
              </a:extLst>
            </p:cNvPr>
            <p:cNvCxnSpPr>
              <a:stCxn id="16" idx="4"/>
              <a:endCxn id="11" idx="0"/>
            </p:cNvCxnSpPr>
            <p:nvPr/>
          </p:nvCxnSpPr>
          <p:spPr>
            <a:xfrm>
              <a:off x="7531650" y="165336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05;p43">
              <a:extLst>
                <a:ext uri="{FF2B5EF4-FFF2-40B4-BE49-F238E27FC236}">
                  <a16:creationId xmlns:a16="http://schemas.microsoft.com/office/drawing/2014/main" id="{A18413B0-A9E9-75FE-33DA-2E8AB2B630A1}"/>
                </a:ext>
              </a:extLst>
            </p:cNvPr>
            <p:cNvSpPr/>
            <p:nvPr/>
          </p:nvSpPr>
          <p:spPr>
            <a:xfrm>
              <a:off x="7227150" y="412241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9" name="Google Shape;1806;p43">
              <a:extLst>
                <a:ext uri="{FF2B5EF4-FFF2-40B4-BE49-F238E27FC236}">
                  <a16:creationId xmlns:a16="http://schemas.microsoft.com/office/drawing/2014/main" id="{4D6C1B45-E3F3-E58F-D858-9C74001FD6E4}"/>
                </a:ext>
              </a:extLst>
            </p:cNvPr>
            <p:cNvCxnSpPr>
              <a:stCxn id="18" idx="0"/>
              <a:endCxn id="11" idx="2"/>
            </p:cNvCxnSpPr>
            <p:nvPr/>
          </p:nvCxnSpPr>
          <p:spPr>
            <a:xfrm rot="10800000">
              <a:off x="7531650" y="3420413"/>
              <a:ext cx="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9" name="Google Shape;1796;p43">
            <a:extLst>
              <a:ext uri="{FF2B5EF4-FFF2-40B4-BE49-F238E27FC236}">
                <a16:creationId xmlns:a16="http://schemas.microsoft.com/office/drawing/2014/main" id="{FC36B4AF-1D6F-1859-E64B-5BC7D06392B1}"/>
              </a:ext>
            </a:extLst>
          </p:cNvPr>
          <p:cNvSpPr/>
          <p:nvPr/>
        </p:nvSpPr>
        <p:spPr>
          <a:xfrm>
            <a:off x="97502" y="3978700"/>
            <a:ext cx="1684006" cy="71019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ontagu Slab" panose="020B0604020202020204" charset="0"/>
              </a:rPr>
              <a:t>Animações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2" name="Google Shape;1797;p43">
            <a:extLst>
              <a:ext uri="{FF2B5EF4-FFF2-40B4-BE49-F238E27FC236}">
                <a16:creationId xmlns:a16="http://schemas.microsoft.com/office/drawing/2014/main" id="{9F4DF157-DC6C-E966-8315-BD8522FDC6E0}"/>
              </a:ext>
            </a:extLst>
          </p:cNvPr>
          <p:cNvSpPr/>
          <p:nvPr/>
        </p:nvSpPr>
        <p:spPr>
          <a:xfrm>
            <a:off x="550394" y="888587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Montagu Slab" panose="020B0604020202020204" charset="0"/>
              </a:rPr>
              <a:t>Ambientes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3" name="Google Shape;1798;p43">
            <a:extLst>
              <a:ext uri="{FF2B5EF4-FFF2-40B4-BE49-F238E27FC236}">
                <a16:creationId xmlns:a16="http://schemas.microsoft.com/office/drawing/2014/main" id="{6D19540F-BEA2-31E1-02A6-03E2542061B4}"/>
              </a:ext>
            </a:extLst>
          </p:cNvPr>
          <p:cNvSpPr/>
          <p:nvPr/>
        </p:nvSpPr>
        <p:spPr>
          <a:xfrm>
            <a:off x="2011564" y="890932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24" name="Google Shape;1799;p43">
            <a:extLst>
              <a:ext uri="{FF2B5EF4-FFF2-40B4-BE49-F238E27FC236}">
                <a16:creationId xmlns:a16="http://schemas.microsoft.com/office/drawing/2014/main" id="{343F5099-AD16-4051-832B-75F94C84D945}"/>
              </a:ext>
            </a:extLst>
          </p:cNvPr>
          <p:cNvSpPr/>
          <p:nvPr/>
        </p:nvSpPr>
        <p:spPr>
          <a:xfrm>
            <a:off x="3981773" y="882164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Interface de </a:t>
            </a:r>
            <a:r>
              <a:rPr lang="en-US" sz="800" dirty="0" err="1">
                <a:latin typeface="Montagu Slab" panose="020B0604020202020204" charset="0"/>
              </a:rPr>
              <a:t>utilizador</a:t>
            </a:r>
            <a:r>
              <a:rPr lang="en-US" sz="800" dirty="0">
                <a:latin typeface="Montagu Slab" panose="020B0604020202020204" charset="0"/>
              </a:rPr>
              <a:t> (UI)</a:t>
            </a:r>
            <a:endParaRPr sz="800" dirty="0">
              <a:latin typeface="Montagu Slab" panose="020B0604020202020204" charset="0"/>
            </a:endParaRPr>
          </a:p>
        </p:txBody>
      </p:sp>
      <p:cxnSp>
        <p:nvCxnSpPr>
          <p:cNvPr id="25" name="Google Shape;1800;p43">
            <a:extLst>
              <a:ext uri="{FF2B5EF4-FFF2-40B4-BE49-F238E27FC236}">
                <a16:creationId xmlns:a16="http://schemas.microsoft.com/office/drawing/2014/main" id="{1E848F42-1437-3F09-4951-4DC94F17F5E2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2478424" y="636124"/>
            <a:ext cx="1" cy="2548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801;p43">
            <a:extLst>
              <a:ext uri="{FF2B5EF4-FFF2-40B4-BE49-F238E27FC236}">
                <a16:creationId xmlns:a16="http://schemas.microsoft.com/office/drawing/2014/main" id="{601E19B4-FC9B-6884-3C6B-4F1DCAC5A067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1621609" y="31770"/>
            <a:ext cx="252463" cy="14611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797;p43">
            <a:extLst>
              <a:ext uri="{FF2B5EF4-FFF2-40B4-BE49-F238E27FC236}">
                <a16:creationId xmlns:a16="http://schemas.microsoft.com/office/drawing/2014/main" id="{B3881209-455C-0F5C-2C0E-D3F2347A8E55}"/>
              </a:ext>
            </a:extLst>
          </p:cNvPr>
          <p:cNvSpPr/>
          <p:nvPr/>
        </p:nvSpPr>
        <p:spPr>
          <a:xfrm>
            <a:off x="153257" y="1373592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Avenida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49" name="Google Shape;1797;p43">
            <a:extLst>
              <a:ext uri="{FF2B5EF4-FFF2-40B4-BE49-F238E27FC236}">
                <a16:creationId xmlns:a16="http://schemas.microsoft.com/office/drawing/2014/main" id="{593C1B7A-7E3D-B858-35DD-4982C9FCA07C}"/>
              </a:ext>
            </a:extLst>
          </p:cNvPr>
          <p:cNvSpPr/>
          <p:nvPr/>
        </p:nvSpPr>
        <p:spPr>
          <a:xfrm>
            <a:off x="1228346" y="1372679"/>
            <a:ext cx="677722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Montagu Slab" panose="020B0604020202020204" charset="0"/>
              </a:rPr>
              <a:t>Ginásio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50" name="Google Shape;1797;p43">
            <a:extLst>
              <a:ext uri="{FF2B5EF4-FFF2-40B4-BE49-F238E27FC236}">
                <a16:creationId xmlns:a16="http://schemas.microsoft.com/office/drawing/2014/main" id="{480ECF5E-B96E-8C19-D5B1-CE666A57B596}"/>
              </a:ext>
            </a:extLst>
          </p:cNvPr>
          <p:cNvSpPr/>
          <p:nvPr/>
        </p:nvSpPr>
        <p:spPr>
          <a:xfrm>
            <a:off x="562331" y="1714604"/>
            <a:ext cx="909844" cy="24211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Montagu Slab" panose="020B0604020202020204" charset="0"/>
              </a:rPr>
              <a:t>Sala (casa do “OLD MAN”)</a:t>
            </a:r>
            <a:endParaRPr sz="1000" dirty="0">
              <a:latin typeface="Montagu Slab" panose="020B0604020202020204" charset="0"/>
            </a:endParaRPr>
          </a:p>
        </p:txBody>
      </p:sp>
      <p:sp>
        <p:nvSpPr>
          <p:cNvPr id="1068" name="Google Shape;1798;p43">
            <a:extLst>
              <a:ext uri="{FF2B5EF4-FFF2-40B4-BE49-F238E27FC236}">
                <a16:creationId xmlns:a16="http://schemas.microsoft.com/office/drawing/2014/main" id="{628D1EA0-47BE-5388-5D24-F17F8EC565B7}"/>
              </a:ext>
            </a:extLst>
          </p:cNvPr>
          <p:cNvSpPr/>
          <p:nvPr/>
        </p:nvSpPr>
        <p:spPr>
          <a:xfrm>
            <a:off x="2014558" y="1334191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19 </a:t>
            </a:r>
            <a:r>
              <a:rPr lang="en-US" sz="800" dirty="0" err="1">
                <a:latin typeface="Montagu Slab" panose="020B0604020202020204" charset="0"/>
              </a:rPr>
              <a:t>personagens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069" name="Google Shape;1798;p43">
            <a:extLst>
              <a:ext uri="{FF2B5EF4-FFF2-40B4-BE49-F238E27FC236}">
                <a16:creationId xmlns:a16="http://schemas.microsoft.com/office/drawing/2014/main" id="{A8C47494-5632-DADF-6315-80FA7DBC01C2}"/>
              </a:ext>
            </a:extLst>
          </p:cNvPr>
          <p:cNvSpPr/>
          <p:nvPr/>
        </p:nvSpPr>
        <p:spPr>
          <a:xfrm>
            <a:off x="2008594" y="1777439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Montagu Slab" panose="020B0604020202020204" charset="0"/>
              </a:rPr>
              <a:t>2 </a:t>
            </a:r>
            <a:r>
              <a:rPr lang="en-US" sz="800" dirty="0" err="1">
                <a:latin typeface="Montagu Slab" panose="020B0604020202020204" charset="0"/>
              </a:rPr>
              <a:t>processos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71" name="Google Shape;1800;p43">
            <a:extLst>
              <a:ext uri="{FF2B5EF4-FFF2-40B4-BE49-F238E27FC236}">
                <a16:creationId xmlns:a16="http://schemas.microsoft.com/office/drawing/2014/main" id="{C900A9BF-BB58-4BE2-B07A-126C4452AF24}"/>
              </a:ext>
            </a:extLst>
          </p:cNvPr>
          <p:cNvCxnSpPr>
            <a:cxnSpLocks/>
            <a:stCxn id="23" idx="2"/>
            <a:endCxn id="1068" idx="0"/>
          </p:cNvCxnSpPr>
          <p:nvPr/>
        </p:nvCxnSpPr>
        <p:spPr>
          <a:xfrm>
            <a:off x="2478424" y="1224495"/>
            <a:ext cx="2994" cy="10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800;p43">
            <a:extLst>
              <a:ext uri="{FF2B5EF4-FFF2-40B4-BE49-F238E27FC236}">
                <a16:creationId xmlns:a16="http://schemas.microsoft.com/office/drawing/2014/main" id="{0913931F-E464-CC43-3659-DAB56CDE325A}"/>
              </a:ext>
            </a:extLst>
          </p:cNvPr>
          <p:cNvCxnSpPr>
            <a:cxnSpLocks/>
            <a:stCxn id="1068" idx="2"/>
            <a:endCxn id="1069" idx="0"/>
          </p:cNvCxnSpPr>
          <p:nvPr/>
        </p:nvCxnSpPr>
        <p:spPr>
          <a:xfrm flipH="1">
            <a:off x="2475454" y="1667754"/>
            <a:ext cx="5964" cy="1096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5" name="Google Shape;1798;p43">
            <a:extLst>
              <a:ext uri="{FF2B5EF4-FFF2-40B4-BE49-F238E27FC236}">
                <a16:creationId xmlns:a16="http://schemas.microsoft.com/office/drawing/2014/main" id="{42DC9E28-A7E4-F0E5-7BA1-A902313A8C4B}"/>
              </a:ext>
            </a:extLst>
          </p:cNvPr>
          <p:cNvSpPr/>
          <p:nvPr/>
        </p:nvSpPr>
        <p:spPr>
          <a:xfrm>
            <a:off x="178598" y="3525392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95BC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Ecrãs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041" name="Google Shape;1801;p43">
            <a:extLst>
              <a:ext uri="{FF2B5EF4-FFF2-40B4-BE49-F238E27FC236}">
                <a16:creationId xmlns:a16="http://schemas.microsoft.com/office/drawing/2014/main" id="{2F697CB4-8BB5-F8B0-D659-340A5359E50D}"/>
              </a:ext>
            </a:extLst>
          </p:cNvPr>
          <p:cNvCxnSpPr>
            <a:cxnSpLocks/>
            <a:stCxn id="22" idx="2"/>
            <a:endCxn id="1048" idx="0"/>
          </p:cNvCxnSpPr>
          <p:nvPr/>
        </p:nvCxnSpPr>
        <p:spPr>
          <a:xfrm rot="5400000">
            <a:off x="678965" y="1035303"/>
            <a:ext cx="151442" cy="5251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801;p43">
            <a:extLst>
              <a:ext uri="{FF2B5EF4-FFF2-40B4-BE49-F238E27FC236}">
                <a16:creationId xmlns:a16="http://schemas.microsoft.com/office/drawing/2014/main" id="{5EF9B836-80AF-416C-1B2D-8DFC6AD82036}"/>
              </a:ext>
            </a:extLst>
          </p:cNvPr>
          <p:cNvCxnSpPr>
            <a:cxnSpLocks/>
            <a:stCxn id="22" idx="2"/>
            <a:endCxn id="1049" idx="0"/>
          </p:cNvCxnSpPr>
          <p:nvPr/>
        </p:nvCxnSpPr>
        <p:spPr>
          <a:xfrm rot="16200000" flipH="1">
            <a:off x="1216966" y="1022437"/>
            <a:ext cx="150529" cy="5499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1" name="Google Shape;1801;p43">
            <a:extLst>
              <a:ext uri="{FF2B5EF4-FFF2-40B4-BE49-F238E27FC236}">
                <a16:creationId xmlns:a16="http://schemas.microsoft.com/office/drawing/2014/main" id="{006E7C6B-0ECB-95B0-A14A-B08BF10950F6}"/>
              </a:ext>
            </a:extLst>
          </p:cNvPr>
          <p:cNvCxnSpPr>
            <a:cxnSpLocks/>
            <a:stCxn id="22" idx="2"/>
            <a:endCxn id="1050" idx="0"/>
          </p:cNvCxnSpPr>
          <p:nvPr/>
        </p:nvCxnSpPr>
        <p:spPr>
          <a:xfrm rot="5400000">
            <a:off x="771027" y="1468377"/>
            <a:ext cx="49245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5" name="Google Shape;1801;p43">
            <a:extLst>
              <a:ext uri="{FF2B5EF4-FFF2-40B4-BE49-F238E27FC236}">
                <a16:creationId xmlns:a16="http://schemas.microsoft.com/office/drawing/2014/main" id="{4CFC90CD-8919-A416-5B38-2929BCD522FA}"/>
              </a:ext>
            </a:extLst>
          </p:cNvPr>
          <p:cNvCxnSpPr>
            <a:cxnSpLocks/>
            <a:stCxn id="1069" idx="2"/>
            <a:endCxn id="1032" idx="0"/>
          </p:cNvCxnSpPr>
          <p:nvPr/>
        </p:nvCxnSpPr>
        <p:spPr>
          <a:xfrm rot="5400000">
            <a:off x="2138645" y="1971041"/>
            <a:ext cx="196849" cy="4767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801;p43">
            <a:extLst>
              <a:ext uri="{FF2B5EF4-FFF2-40B4-BE49-F238E27FC236}">
                <a16:creationId xmlns:a16="http://schemas.microsoft.com/office/drawing/2014/main" id="{452B1B55-8528-01CB-90A1-C8938F015772}"/>
              </a:ext>
            </a:extLst>
          </p:cNvPr>
          <p:cNvCxnSpPr>
            <a:cxnSpLocks/>
            <a:stCxn id="1069" idx="2"/>
            <a:endCxn id="7" idx="0"/>
          </p:cNvCxnSpPr>
          <p:nvPr/>
        </p:nvCxnSpPr>
        <p:spPr>
          <a:xfrm rot="16200000" flipH="1">
            <a:off x="2677246" y="1909209"/>
            <a:ext cx="191799" cy="5953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2" name="Google Shape;1796;p43">
            <a:extLst>
              <a:ext uri="{FF2B5EF4-FFF2-40B4-BE49-F238E27FC236}">
                <a16:creationId xmlns:a16="http://schemas.microsoft.com/office/drawing/2014/main" id="{4D302966-E799-6BEB-6A83-D5406A6C7D0F}"/>
              </a:ext>
            </a:extLst>
          </p:cNvPr>
          <p:cNvSpPr/>
          <p:nvPr/>
        </p:nvSpPr>
        <p:spPr>
          <a:xfrm>
            <a:off x="1258469" y="2820621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agu Slab" panose="020B0604020202020204" charset="0"/>
              </a:rPr>
              <a:t>Aviso de conteúdo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3" name="Google Shape;1796;p43">
            <a:extLst>
              <a:ext uri="{FF2B5EF4-FFF2-40B4-BE49-F238E27FC236}">
                <a16:creationId xmlns:a16="http://schemas.microsoft.com/office/drawing/2014/main" id="{A8FDC350-B811-208B-0732-53001632CE1B}"/>
              </a:ext>
            </a:extLst>
          </p:cNvPr>
          <p:cNvSpPr/>
          <p:nvPr/>
        </p:nvSpPr>
        <p:spPr>
          <a:xfrm>
            <a:off x="1263546" y="3111489"/>
            <a:ext cx="824918" cy="229043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Prólogo</a:t>
            </a:r>
            <a:r>
              <a:rPr lang="en-US" sz="600" dirty="0">
                <a:latin typeface="Montagu Slab" panose="020B0604020202020204" charset="0"/>
              </a:rPr>
              <a:t>/</a:t>
            </a:r>
            <a:r>
              <a:rPr lang="en-US" sz="600" dirty="0" err="1">
                <a:latin typeface="Montagu Slab" panose="020B0604020202020204" charset="0"/>
              </a:rPr>
              <a:t>Epílogo</a:t>
            </a:r>
            <a:endParaRPr sz="600"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0FE83AA4-961F-6928-35E5-83825B132EAA}"/>
              </a:ext>
            </a:extLst>
          </p:cNvPr>
          <p:cNvSpPr/>
          <p:nvPr/>
        </p:nvSpPr>
        <p:spPr>
          <a:xfrm>
            <a:off x="1258469" y="3399442"/>
            <a:ext cx="824918" cy="432082"/>
          </a:xfrm>
          <a:prstGeom prst="roundRect">
            <a:avLst>
              <a:gd name="adj" fmla="val 16667"/>
            </a:avLst>
          </a:prstGeom>
          <a:solidFill>
            <a:srgbClr val="FCB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Montagu Slab" panose="020B0604020202020204" charset="0"/>
              </a:rPr>
              <a:t>Ecrã</a:t>
            </a:r>
            <a:r>
              <a:rPr lang="en-US" sz="600" dirty="0">
                <a:latin typeface="Montagu Slab" panose="020B0604020202020204" charset="0"/>
              </a:rPr>
              <a:t> </a:t>
            </a:r>
            <a:r>
              <a:rPr lang="en-US" sz="600" dirty="0" err="1">
                <a:latin typeface="Montagu Slab" panose="020B0604020202020204" charset="0"/>
              </a:rPr>
              <a:t>inicial</a:t>
            </a:r>
            <a:r>
              <a:rPr lang="en-US" sz="600" dirty="0">
                <a:latin typeface="Montagu Slab" panose="020B0604020202020204" charset="0"/>
              </a:rPr>
              <a:t> de </a:t>
            </a:r>
            <a:r>
              <a:rPr lang="en-US" sz="600" dirty="0" err="1">
                <a:latin typeface="Montagu Slab" panose="020B0604020202020204" charset="0"/>
              </a:rPr>
              <a:t>apresentação</a:t>
            </a:r>
            <a:r>
              <a:rPr lang="en-US" sz="600" dirty="0">
                <a:latin typeface="Montagu Slab" panose="020B0604020202020204" charset="0"/>
              </a:rPr>
              <a:t> do </a:t>
            </a:r>
            <a:r>
              <a:rPr lang="en-US" sz="600" dirty="0" err="1">
                <a:latin typeface="Montagu Slab" panose="020B0604020202020204" charset="0"/>
              </a:rPr>
              <a:t>dia</a:t>
            </a:r>
            <a:endParaRPr sz="600" dirty="0">
              <a:latin typeface="Montagu Slab" panose="020B0604020202020204" charset="0"/>
            </a:endParaRPr>
          </a:p>
        </p:txBody>
      </p:sp>
      <p:cxnSp>
        <p:nvCxnSpPr>
          <p:cNvPr id="1616" name="Google Shape;1801;p43">
            <a:extLst>
              <a:ext uri="{FF2B5EF4-FFF2-40B4-BE49-F238E27FC236}">
                <a16:creationId xmlns:a16="http://schemas.microsoft.com/office/drawing/2014/main" id="{7A2D6483-50CA-E5E5-69FE-77A0571A6114}"/>
              </a:ext>
            </a:extLst>
          </p:cNvPr>
          <p:cNvCxnSpPr>
            <a:cxnSpLocks/>
            <a:stCxn id="1615" idx="2"/>
            <a:endCxn id="1039" idx="0"/>
          </p:cNvCxnSpPr>
          <p:nvPr/>
        </p:nvCxnSpPr>
        <p:spPr>
          <a:xfrm rot="16200000" flipH="1">
            <a:off x="732609" y="3771803"/>
            <a:ext cx="119745" cy="2940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859DE52E-36BC-CD2C-AA7C-374081305418}"/>
              </a:ext>
            </a:extLst>
          </p:cNvPr>
          <p:cNvCxnSpPr>
            <a:cxnSpLocks/>
            <a:stCxn id="1613" idx="1"/>
            <a:endCxn id="1615" idx="0"/>
          </p:cNvCxnSpPr>
          <p:nvPr/>
        </p:nvCxnSpPr>
        <p:spPr>
          <a:xfrm rot="10800000" flipV="1">
            <a:off x="645458" y="3226010"/>
            <a:ext cx="618088" cy="29938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1;p43">
            <a:extLst>
              <a:ext uri="{FF2B5EF4-FFF2-40B4-BE49-F238E27FC236}">
                <a16:creationId xmlns:a16="http://schemas.microsoft.com/office/drawing/2014/main" id="{8522DA7D-572C-82F7-23E6-3C055A31ECD5}"/>
              </a:ext>
            </a:extLst>
          </p:cNvPr>
          <p:cNvCxnSpPr>
            <a:cxnSpLocks/>
            <a:stCxn id="1614" idx="1"/>
            <a:endCxn id="1615" idx="0"/>
          </p:cNvCxnSpPr>
          <p:nvPr/>
        </p:nvCxnSpPr>
        <p:spPr>
          <a:xfrm rot="10800000">
            <a:off x="645459" y="3525393"/>
            <a:ext cx="613011" cy="90091"/>
          </a:xfrm>
          <a:prstGeom prst="bentConnector4">
            <a:avLst>
              <a:gd name="adj1" fmla="val 11921"/>
              <a:gd name="adj2" fmla="val 298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4" name="Google Shape;1801;p43">
            <a:extLst>
              <a:ext uri="{FF2B5EF4-FFF2-40B4-BE49-F238E27FC236}">
                <a16:creationId xmlns:a16="http://schemas.microsoft.com/office/drawing/2014/main" id="{6F1B8818-05C0-1C81-8993-83AA0A25F91F}"/>
              </a:ext>
            </a:extLst>
          </p:cNvPr>
          <p:cNvCxnSpPr>
            <a:cxnSpLocks/>
            <a:stCxn id="1612" idx="1"/>
            <a:endCxn id="1615" idx="0"/>
          </p:cNvCxnSpPr>
          <p:nvPr/>
        </p:nvCxnSpPr>
        <p:spPr>
          <a:xfrm rot="10800000" flipV="1">
            <a:off x="645459" y="2935142"/>
            <a:ext cx="613011" cy="59024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0" name="Google Shape;1798;p43">
            <a:extLst>
              <a:ext uri="{FF2B5EF4-FFF2-40B4-BE49-F238E27FC236}">
                <a16:creationId xmlns:a16="http://schemas.microsoft.com/office/drawing/2014/main" id="{DE5E2650-367B-6AC0-94EE-BABDBE6CA3CC}"/>
              </a:ext>
            </a:extLst>
          </p:cNvPr>
          <p:cNvSpPr/>
          <p:nvPr/>
        </p:nvSpPr>
        <p:spPr>
          <a:xfrm>
            <a:off x="2539013" y="3389245"/>
            <a:ext cx="933720" cy="432548"/>
          </a:xfrm>
          <a:prstGeom prst="roundRect">
            <a:avLst>
              <a:gd name="adj" fmla="val 16667"/>
            </a:avLst>
          </a:prstGeom>
          <a:solidFill>
            <a:srgbClr val="8354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accent6"/>
                </a:solidFill>
                <a:latin typeface="Montagu Slab" panose="020B0604020202020204" charset="0"/>
              </a:rPr>
              <a:t>Objetos</a:t>
            </a:r>
            <a:endParaRPr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641" name="Google Shape;1798;p43">
            <a:extLst>
              <a:ext uri="{FF2B5EF4-FFF2-40B4-BE49-F238E27FC236}">
                <a16:creationId xmlns:a16="http://schemas.microsoft.com/office/drawing/2014/main" id="{CE5A3842-1652-C47E-A60A-785F5FE9FF86}"/>
              </a:ext>
            </a:extLst>
          </p:cNvPr>
          <p:cNvSpPr/>
          <p:nvPr/>
        </p:nvSpPr>
        <p:spPr>
          <a:xfrm>
            <a:off x="2257765" y="3967231"/>
            <a:ext cx="575897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accent6"/>
                </a:solidFill>
                <a:latin typeface="Montagu Slab" panose="020B0604020202020204" charset="0"/>
              </a:rPr>
              <a:t>Nuvens</a:t>
            </a:r>
            <a:endParaRPr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642" name="Google Shape;1798;p43">
            <a:extLst>
              <a:ext uri="{FF2B5EF4-FFF2-40B4-BE49-F238E27FC236}">
                <a16:creationId xmlns:a16="http://schemas.microsoft.com/office/drawing/2014/main" id="{2F9432BF-67F3-2AF3-B8E8-4C13DDCB38CA}"/>
              </a:ext>
            </a:extLst>
          </p:cNvPr>
          <p:cNvSpPr/>
          <p:nvPr/>
        </p:nvSpPr>
        <p:spPr>
          <a:xfrm>
            <a:off x="3184785" y="3959065"/>
            <a:ext cx="575896" cy="196276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Montagu Slab" panose="020B0604020202020204" charset="0"/>
              </a:rPr>
              <a:t>Sala</a:t>
            </a:r>
            <a:endParaRPr sz="10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16FDE54C-BFD7-5D2C-22B8-C9C30433F185}"/>
              </a:ext>
            </a:extLst>
          </p:cNvPr>
          <p:cNvCxnSpPr>
            <a:cxnSpLocks/>
            <a:stCxn id="1030" idx="1"/>
            <a:endCxn id="1048" idx="2"/>
          </p:cNvCxnSpPr>
          <p:nvPr/>
        </p:nvCxnSpPr>
        <p:spPr>
          <a:xfrm rot="10800000">
            <a:off x="492119" y="1615702"/>
            <a:ext cx="301613" cy="68335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800;p43">
            <a:extLst>
              <a:ext uri="{FF2B5EF4-FFF2-40B4-BE49-F238E27FC236}">
                <a16:creationId xmlns:a16="http://schemas.microsoft.com/office/drawing/2014/main" id="{35168CD8-2E99-B020-02B5-C16437BF96F8}"/>
              </a:ext>
            </a:extLst>
          </p:cNvPr>
          <p:cNvCxnSpPr>
            <a:cxnSpLocks/>
            <a:stCxn id="1050" idx="2"/>
            <a:endCxn id="1030" idx="0"/>
          </p:cNvCxnSpPr>
          <p:nvPr/>
        </p:nvCxnSpPr>
        <p:spPr>
          <a:xfrm>
            <a:off x="1017253" y="1956714"/>
            <a:ext cx="0" cy="1595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801;p43">
            <a:extLst>
              <a:ext uri="{FF2B5EF4-FFF2-40B4-BE49-F238E27FC236}">
                <a16:creationId xmlns:a16="http://schemas.microsoft.com/office/drawing/2014/main" id="{5F1CF4B7-A025-83A7-E585-FC0BACA44249}"/>
              </a:ext>
            </a:extLst>
          </p:cNvPr>
          <p:cNvCxnSpPr>
            <a:cxnSpLocks/>
            <a:stCxn id="1030" idx="3"/>
            <a:endCxn id="1049" idx="2"/>
          </p:cNvCxnSpPr>
          <p:nvPr/>
        </p:nvCxnSpPr>
        <p:spPr>
          <a:xfrm flipV="1">
            <a:off x="1240774" y="1614789"/>
            <a:ext cx="326433" cy="68426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7" name="Google Shape;1801;p43">
            <a:extLst>
              <a:ext uri="{FF2B5EF4-FFF2-40B4-BE49-F238E27FC236}">
                <a16:creationId xmlns:a16="http://schemas.microsoft.com/office/drawing/2014/main" id="{718652EB-C2CC-1ED7-9270-3C6C47F86FC2}"/>
              </a:ext>
            </a:extLst>
          </p:cNvPr>
          <p:cNvCxnSpPr>
            <a:cxnSpLocks/>
            <a:stCxn id="1705" idx="2"/>
            <a:endCxn id="1039" idx="3"/>
          </p:cNvCxnSpPr>
          <p:nvPr/>
        </p:nvCxnSpPr>
        <p:spPr>
          <a:xfrm rot="5400000">
            <a:off x="1835564" y="1729616"/>
            <a:ext cx="2550127" cy="2658237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801;p43">
            <a:extLst>
              <a:ext uri="{FF2B5EF4-FFF2-40B4-BE49-F238E27FC236}">
                <a16:creationId xmlns:a16="http://schemas.microsoft.com/office/drawing/2014/main" id="{7B548411-E081-B395-CD34-699B4CD0F186}"/>
              </a:ext>
            </a:extLst>
          </p:cNvPr>
          <p:cNvCxnSpPr>
            <a:cxnSpLocks/>
            <a:stCxn id="1640" idx="0"/>
            <a:endCxn id="1039" idx="3"/>
          </p:cNvCxnSpPr>
          <p:nvPr/>
        </p:nvCxnSpPr>
        <p:spPr>
          <a:xfrm rot="16200000" flipH="1" flipV="1">
            <a:off x="1921414" y="3249338"/>
            <a:ext cx="944553" cy="1224365"/>
          </a:xfrm>
          <a:prstGeom prst="bentConnector4">
            <a:avLst>
              <a:gd name="adj1" fmla="val -24202"/>
              <a:gd name="adj2" fmla="val 690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1" name="Google Shape;1801;p43">
            <a:extLst>
              <a:ext uri="{FF2B5EF4-FFF2-40B4-BE49-F238E27FC236}">
                <a16:creationId xmlns:a16="http://schemas.microsoft.com/office/drawing/2014/main" id="{9F16F629-B2CE-8082-6AB9-911FA76CB616}"/>
              </a:ext>
            </a:extLst>
          </p:cNvPr>
          <p:cNvCxnSpPr>
            <a:cxnSpLocks/>
            <a:stCxn id="1641" idx="0"/>
            <a:endCxn id="1640" idx="2"/>
          </p:cNvCxnSpPr>
          <p:nvPr/>
        </p:nvCxnSpPr>
        <p:spPr>
          <a:xfrm rot="5400000" flipH="1" flipV="1">
            <a:off x="2703074" y="3664433"/>
            <a:ext cx="145438" cy="460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4" name="Google Shape;1801;p43">
            <a:extLst>
              <a:ext uri="{FF2B5EF4-FFF2-40B4-BE49-F238E27FC236}">
                <a16:creationId xmlns:a16="http://schemas.microsoft.com/office/drawing/2014/main" id="{900BA51F-6A7B-60C6-084B-C3926D7AA3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14029" y="6010874"/>
            <a:ext cx="145438" cy="460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801;p43">
            <a:extLst>
              <a:ext uri="{FF2B5EF4-FFF2-40B4-BE49-F238E27FC236}">
                <a16:creationId xmlns:a16="http://schemas.microsoft.com/office/drawing/2014/main" id="{B57EFF7E-01D0-C97E-4AF0-692826D0F32B}"/>
              </a:ext>
            </a:extLst>
          </p:cNvPr>
          <p:cNvCxnSpPr>
            <a:cxnSpLocks/>
            <a:stCxn id="1642" idx="0"/>
            <a:endCxn id="1640" idx="2"/>
          </p:cNvCxnSpPr>
          <p:nvPr/>
        </p:nvCxnSpPr>
        <p:spPr>
          <a:xfrm rot="16200000" flipV="1">
            <a:off x="3170667" y="3656999"/>
            <a:ext cx="137272" cy="46686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798;p43">
            <a:extLst>
              <a:ext uri="{FF2B5EF4-FFF2-40B4-BE49-F238E27FC236}">
                <a16:creationId xmlns:a16="http://schemas.microsoft.com/office/drawing/2014/main" id="{917AD248-3E06-B06B-EB61-549E58E90AFA}"/>
              </a:ext>
            </a:extLst>
          </p:cNvPr>
          <p:cNvSpPr/>
          <p:nvPr/>
        </p:nvSpPr>
        <p:spPr>
          <a:xfrm>
            <a:off x="1981389" y="4553180"/>
            <a:ext cx="933720" cy="3335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Outras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03" name="Google Shape;1798;p43">
            <a:extLst>
              <a:ext uri="{FF2B5EF4-FFF2-40B4-BE49-F238E27FC236}">
                <a16:creationId xmlns:a16="http://schemas.microsoft.com/office/drawing/2014/main" id="{6CB7A285-634B-A247-6514-7892E7C484D5}"/>
              </a:ext>
            </a:extLst>
          </p:cNvPr>
          <p:cNvSpPr/>
          <p:nvPr/>
        </p:nvSpPr>
        <p:spPr>
          <a:xfrm>
            <a:off x="3005873" y="4434702"/>
            <a:ext cx="720588" cy="24488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Aumento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de 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velocidade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VI)</a:t>
            </a:r>
            <a:endParaRPr sz="11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sp>
        <p:nvSpPr>
          <p:cNvPr id="1704" name="Google Shape;1798;p43">
            <a:extLst>
              <a:ext uri="{FF2B5EF4-FFF2-40B4-BE49-F238E27FC236}">
                <a16:creationId xmlns:a16="http://schemas.microsoft.com/office/drawing/2014/main" id="{FEF0EA7D-2FE9-D0B7-9E8A-7338627D9C6B}"/>
              </a:ext>
            </a:extLst>
          </p:cNvPr>
          <p:cNvSpPr/>
          <p:nvPr/>
        </p:nvSpPr>
        <p:spPr>
          <a:xfrm>
            <a:off x="3012961" y="4758822"/>
            <a:ext cx="720589" cy="204840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Quebrar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vidro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(</a:t>
            </a:r>
            <a:r>
              <a:rPr lang="en-US" sz="600" dirty="0" err="1">
                <a:solidFill>
                  <a:schemeClr val="accent6"/>
                </a:solidFill>
                <a:latin typeface="Montagu Slab" panose="020B0604020202020204" charset="0"/>
              </a:rPr>
              <a:t>dia</a:t>
            </a:r>
            <a:r>
              <a:rPr lang="en-US" sz="600" dirty="0">
                <a:solidFill>
                  <a:schemeClr val="accent6"/>
                </a:solidFill>
                <a:latin typeface="Montagu Slab" panose="020B0604020202020204" charset="0"/>
              </a:rPr>
              <a:t> VI)</a:t>
            </a:r>
            <a:endParaRPr sz="800" dirty="0">
              <a:solidFill>
                <a:schemeClr val="accent6"/>
              </a:solidFill>
              <a:latin typeface="Montagu Slab" panose="020B0604020202020204" charset="0"/>
            </a:endParaRPr>
          </a:p>
        </p:txBody>
      </p:sp>
      <p:pic>
        <p:nvPicPr>
          <p:cNvPr id="1705" name="Picture 6">
            <a:extLst>
              <a:ext uri="{FF2B5EF4-FFF2-40B4-BE49-F238E27FC236}">
                <a16:creationId xmlns:a16="http://schemas.microsoft.com/office/drawing/2014/main" id="{EA8D775C-EA94-652E-C7AC-FBECDC61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223" y="1418093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06" name="Google Shape;1800;p43">
            <a:extLst>
              <a:ext uri="{FF2B5EF4-FFF2-40B4-BE49-F238E27FC236}">
                <a16:creationId xmlns:a16="http://schemas.microsoft.com/office/drawing/2014/main" id="{77C9171F-255A-C47A-D579-CF35E493065D}"/>
              </a:ext>
            </a:extLst>
          </p:cNvPr>
          <p:cNvCxnSpPr>
            <a:cxnSpLocks/>
            <a:stCxn id="24" idx="2"/>
            <a:endCxn id="1705" idx="0"/>
          </p:cNvCxnSpPr>
          <p:nvPr/>
        </p:nvCxnSpPr>
        <p:spPr>
          <a:xfrm flipH="1">
            <a:off x="4439745" y="1215727"/>
            <a:ext cx="8888" cy="2023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3" name="Picture 6">
            <a:extLst>
              <a:ext uri="{FF2B5EF4-FFF2-40B4-BE49-F238E27FC236}">
                <a16:creationId xmlns:a16="http://schemas.microsoft.com/office/drawing/2014/main" id="{C01AD9A8-A860-9160-F76A-57E73174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3" y="4753362"/>
            <a:ext cx="447043" cy="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33" name="Google Shape;1800;p43">
            <a:extLst>
              <a:ext uri="{FF2B5EF4-FFF2-40B4-BE49-F238E27FC236}">
                <a16:creationId xmlns:a16="http://schemas.microsoft.com/office/drawing/2014/main" id="{E154803C-3614-BFA1-04FC-B016AA919673}"/>
              </a:ext>
            </a:extLst>
          </p:cNvPr>
          <p:cNvCxnSpPr>
            <a:cxnSpLocks/>
            <a:stCxn id="1039" idx="2"/>
            <a:endCxn id="1713" idx="0"/>
          </p:cNvCxnSpPr>
          <p:nvPr/>
        </p:nvCxnSpPr>
        <p:spPr>
          <a:xfrm>
            <a:off x="939505" y="4688895"/>
            <a:ext cx="0" cy="644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Google Shape;1801;p43">
            <a:extLst>
              <a:ext uri="{FF2B5EF4-FFF2-40B4-BE49-F238E27FC236}">
                <a16:creationId xmlns:a16="http://schemas.microsoft.com/office/drawing/2014/main" id="{03713126-9632-FFD5-B0A3-253225B43F27}"/>
              </a:ext>
            </a:extLst>
          </p:cNvPr>
          <p:cNvCxnSpPr>
            <a:cxnSpLocks/>
            <a:stCxn id="1688" idx="1"/>
            <a:endCxn id="1039" idx="3"/>
          </p:cNvCxnSpPr>
          <p:nvPr/>
        </p:nvCxnSpPr>
        <p:spPr>
          <a:xfrm rot="10800000">
            <a:off x="1781509" y="4333798"/>
            <a:ext cx="199881" cy="3861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801;p43">
            <a:extLst>
              <a:ext uri="{FF2B5EF4-FFF2-40B4-BE49-F238E27FC236}">
                <a16:creationId xmlns:a16="http://schemas.microsoft.com/office/drawing/2014/main" id="{2C40D7B0-1F64-1949-77D5-691921C9474B}"/>
              </a:ext>
            </a:extLst>
          </p:cNvPr>
          <p:cNvCxnSpPr>
            <a:cxnSpLocks/>
            <a:stCxn id="1688" idx="3"/>
            <a:endCxn id="1703" idx="1"/>
          </p:cNvCxnSpPr>
          <p:nvPr/>
        </p:nvCxnSpPr>
        <p:spPr>
          <a:xfrm flipV="1">
            <a:off x="2915109" y="4557144"/>
            <a:ext cx="90764" cy="1628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801;p43">
            <a:extLst>
              <a:ext uri="{FF2B5EF4-FFF2-40B4-BE49-F238E27FC236}">
                <a16:creationId xmlns:a16="http://schemas.microsoft.com/office/drawing/2014/main" id="{BE6636F2-013B-6670-4C6C-9BC396514E90}"/>
              </a:ext>
            </a:extLst>
          </p:cNvPr>
          <p:cNvCxnSpPr>
            <a:cxnSpLocks/>
            <a:stCxn id="1688" idx="3"/>
            <a:endCxn id="1704" idx="1"/>
          </p:cNvCxnSpPr>
          <p:nvPr/>
        </p:nvCxnSpPr>
        <p:spPr>
          <a:xfrm>
            <a:off x="2915109" y="4719962"/>
            <a:ext cx="97852" cy="1412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 descr="A green pipe with a black handle&#10;&#10;Description automatically generated">
            <a:extLst>
              <a:ext uri="{FF2B5EF4-FFF2-40B4-BE49-F238E27FC236}">
                <a16:creationId xmlns:a16="http://schemas.microsoft.com/office/drawing/2014/main" id="{1C8F63B3-C476-AB97-52B8-6AB71B2C8B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08" b="7723"/>
          <a:stretch/>
        </p:blipFill>
        <p:spPr>
          <a:xfrm>
            <a:off x="4033498" y="86173"/>
            <a:ext cx="672660" cy="624129"/>
          </a:xfrm>
          <a:custGeom>
            <a:avLst/>
            <a:gdLst>
              <a:gd name="connsiteX0" fmla="*/ 0 w 672660"/>
              <a:gd name="connsiteY0" fmla="*/ 0 h 624129"/>
              <a:gd name="connsiteX1" fmla="*/ 316150 w 672660"/>
              <a:gd name="connsiteY1" fmla="*/ 0 h 624129"/>
              <a:gd name="connsiteX2" fmla="*/ 672660 w 672660"/>
              <a:gd name="connsiteY2" fmla="*/ 0 h 624129"/>
              <a:gd name="connsiteX3" fmla="*/ 672660 w 672660"/>
              <a:gd name="connsiteY3" fmla="*/ 305823 h 624129"/>
              <a:gd name="connsiteX4" fmla="*/ 672660 w 672660"/>
              <a:gd name="connsiteY4" fmla="*/ 624129 h 624129"/>
              <a:gd name="connsiteX5" fmla="*/ 343057 w 672660"/>
              <a:gd name="connsiteY5" fmla="*/ 624129 h 624129"/>
              <a:gd name="connsiteX6" fmla="*/ 0 w 672660"/>
              <a:gd name="connsiteY6" fmla="*/ 624129 h 624129"/>
              <a:gd name="connsiteX7" fmla="*/ 0 w 672660"/>
              <a:gd name="connsiteY7" fmla="*/ 318306 h 624129"/>
              <a:gd name="connsiteX8" fmla="*/ 0 w 672660"/>
              <a:gd name="connsiteY8" fmla="*/ 0 h 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660" h="624129" fill="none" extrusionOk="0">
                <a:moveTo>
                  <a:pt x="0" y="0"/>
                </a:moveTo>
                <a:cubicBezTo>
                  <a:pt x="156274" y="-5760"/>
                  <a:pt x="222219" y="969"/>
                  <a:pt x="316150" y="0"/>
                </a:cubicBezTo>
                <a:cubicBezTo>
                  <a:pt x="410081" y="-969"/>
                  <a:pt x="508677" y="25645"/>
                  <a:pt x="672660" y="0"/>
                </a:cubicBezTo>
                <a:cubicBezTo>
                  <a:pt x="678344" y="110658"/>
                  <a:pt x="637375" y="216242"/>
                  <a:pt x="672660" y="305823"/>
                </a:cubicBezTo>
                <a:cubicBezTo>
                  <a:pt x="707945" y="395404"/>
                  <a:pt x="666721" y="479283"/>
                  <a:pt x="672660" y="624129"/>
                </a:cubicBezTo>
                <a:cubicBezTo>
                  <a:pt x="536820" y="626641"/>
                  <a:pt x="482712" y="604285"/>
                  <a:pt x="343057" y="624129"/>
                </a:cubicBezTo>
                <a:cubicBezTo>
                  <a:pt x="203402" y="643973"/>
                  <a:pt x="169497" y="610782"/>
                  <a:pt x="0" y="624129"/>
                </a:cubicBezTo>
                <a:cubicBezTo>
                  <a:pt x="-22540" y="485979"/>
                  <a:pt x="3870" y="429676"/>
                  <a:pt x="0" y="318306"/>
                </a:cubicBezTo>
                <a:cubicBezTo>
                  <a:pt x="-3870" y="206936"/>
                  <a:pt x="13527" y="76357"/>
                  <a:pt x="0" y="0"/>
                </a:cubicBezTo>
                <a:close/>
              </a:path>
              <a:path w="672660" h="624129" stroke="0" extrusionOk="0">
                <a:moveTo>
                  <a:pt x="0" y="0"/>
                </a:moveTo>
                <a:cubicBezTo>
                  <a:pt x="164256" y="-28895"/>
                  <a:pt x="231958" y="15291"/>
                  <a:pt x="343057" y="0"/>
                </a:cubicBezTo>
                <a:cubicBezTo>
                  <a:pt x="454156" y="-15291"/>
                  <a:pt x="508637" y="11898"/>
                  <a:pt x="672660" y="0"/>
                </a:cubicBezTo>
                <a:cubicBezTo>
                  <a:pt x="701662" y="133442"/>
                  <a:pt x="641097" y="224739"/>
                  <a:pt x="672660" y="312065"/>
                </a:cubicBezTo>
                <a:cubicBezTo>
                  <a:pt x="704223" y="399391"/>
                  <a:pt x="640618" y="483885"/>
                  <a:pt x="672660" y="624129"/>
                </a:cubicBezTo>
                <a:cubicBezTo>
                  <a:pt x="598410" y="652916"/>
                  <a:pt x="406225" y="586498"/>
                  <a:pt x="322877" y="624129"/>
                </a:cubicBezTo>
                <a:cubicBezTo>
                  <a:pt x="239529" y="661760"/>
                  <a:pt x="87057" y="616856"/>
                  <a:pt x="0" y="624129"/>
                </a:cubicBezTo>
                <a:cubicBezTo>
                  <a:pt x="-21664" y="469144"/>
                  <a:pt x="8553" y="458360"/>
                  <a:pt x="0" y="305823"/>
                </a:cubicBezTo>
                <a:cubicBezTo>
                  <a:pt x="-8553" y="153286"/>
                  <a:pt x="18951" y="14416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22282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9" name="Picture 28" descr="A yellow and green dotted background&#10;&#10;Description automatically generated">
            <a:extLst>
              <a:ext uri="{FF2B5EF4-FFF2-40B4-BE49-F238E27FC236}">
                <a16:creationId xmlns:a16="http://schemas.microsoft.com/office/drawing/2014/main" id="{78DBACB3-47A4-1700-8865-C619DC7445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74" r="40121" b="18119"/>
          <a:stretch/>
        </p:blipFill>
        <p:spPr>
          <a:xfrm>
            <a:off x="3548792" y="2740372"/>
            <a:ext cx="821036" cy="951550"/>
          </a:xfrm>
          <a:custGeom>
            <a:avLst/>
            <a:gdLst>
              <a:gd name="connsiteX0" fmla="*/ 0 w 821036"/>
              <a:gd name="connsiteY0" fmla="*/ 0 h 951550"/>
              <a:gd name="connsiteX1" fmla="*/ 394097 w 821036"/>
              <a:gd name="connsiteY1" fmla="*/ 0 h 951550"/>
              <a:gd name="connsiteX2" fmla="*/ 821036 w 821036"/>
              <a:gd name="connsiteY2" fmla="*/ 0 h 951550"/>
              <a:gd name="connsiteX3" fmla="*/ 821036 w 821036"/>
              <a:gd name="connsiteY3" fmla="*/ 447229 h 951550"/>
              <a:gd name="connsiteX4" fmla="*/ 821036 w 821036"/>
              <a:gd name="connsiteY4" fmla="*/ 951550 h 951550"/>
              <a:gd name="connsiteX5" fmla="*/ 394097 w 821036"/>
              <a:gd name="connsiteY5" fmla="*/ 951550 h 951550"/>
              <a:gd name="connsiteX6" fmla="*/ 0 w 821036"/>
              <a:gd name="connsiteY6" fmla="*/ 951550 h 951550"/>
              <a:gd name="connsiteX7" fmla="*/ 0 w 821036"/>
              <a:gd name="connsiteY7" fmla="*/ 456744 h 951550"/>
              <a:gd name="connsiteX8" fmla="*/ 0 w 821036"/>
              <a:gd name="connsiteY8" fmla="*/ 0 h 9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1036" h="951550" fill="none" extrusionOk="0">
                <a:moveTo>
                  <a:pt x="0" y="0"/>
                </a:moveTo>
                <a:cubicBezTo>
                  <a:pt x="115309" y="-40622"/>
                  <a:pt x="245325" y="11046"/>
                  <a:pt x="394097" y="0"/>
                </a:cubicBezTo>
                <a:cubicBezTo>
                  <a:pt x="542869" y="-11046"/>
                  <a:pt x="635206" y="17675"/>
                  <a:pt x="821036" y="0"/>
                </a:cubicBezTo>
                <a:cubicBezTo>
                  <a:pt x="821334" y="156011"/>
                  <a:pt x="781670" y="324893"/>
                  <a:pt x="821036" y="447229"/>
                </a:cubicBezTo>
                <a:cubicBezTo>
                  <a:pt x="860402" y="569565"/>
                  <a:pt x="783266" y="842300"/>
                  <a:pt x="821036" y="951550"/>
                </a:cubicBezTo>
                <a:cubicBezTo>
                  <a:pt x="666828" y="962865"/>
                  <a:pt x="495306" y="913937"/>
                  <a:pt x="394097" y="951550"/>
                </a:cubicBezTo>
                <a:cubicBezTo>
                  <a:pt x="292888" y="989163"/>
                  <a:pt x="168906" y="947808"/>
                  <a:pt x="0" y="951550"/>
                </a:cubicBezTo>
                <a:cubicBezTo>
                  <a:pt x="-7871" y="794665"/>
                  <a:pt x="57490" y="646904"/>
                  <a:pt x="0" y="456744"/>
                </a:cubicBezTo>
                <a:cubicBezTo>
                  <a:pt x="-57490" y="266584"/>
                  <a:pt x="42411" y="204230"/>
                  <a:pt x="0" y="0"/>
                </a:cubicBezTo>
                <a:close/>
              </a:path>
              <a:path w="821036" h="951550" stroke="0" extrusionOk="0">
                <a:moveTo>
                  <a:pt x="0" y="0"/>
                </a:moveTo>
                <a:cubicBezTo>
                  <a:pt x="148168" y="-14738"/>
                  <a:pt x="222210" y="29602"/>
                  <a:pt x="426939" y="0"/>
                </a:cubicBezTo>
                <a:cubicBezTo>
                  <a:pt x="631668" y="-29602"/>
                  <a:pt x="734809" y="13955"/>
                  <a:pt x="821036" y="0"/>
                </a:cubicBezTo>
                <a:cubicBezTo>
                  <a:pt x="842060" y="158308"/>
                  <a:pt x="807367" y="286588"/>
                  <a:pt x="821036" y="447229"/>
                </a:cubicBezTo>
                <a:cubicBezTo>
                  <a:pt x="834705" y="607870"/>
                  <a:pt x="806382" y="847502"/>
                  <a:pt x="821036" y="951550"/>
                </a:cubicBezTo>
                <a:cubicBezTo>
                  <a:pt x="662704" y="956055"/>
                  <a:pt x="580369" y="906094"/>
                  <a:pt x="410518" y="951550"/>
                </a:cubicBezTo>
                <a:cubicBezTo>
                  <a:pt x="240667" y="997006"/>
                  <a:pt x="110912" y="931085"/>
                  <a:pt x="0" y="951550"/>
                </a:cubicBezTo>
                <a:cubicBezTo>
                  <a:pt x="-51804" y="801882"/>
                  <a:pt x="34044" y="635960"/>
                  <a:pt x="0" y="456744"/>
                </a:cubicBezTo>
                <a:cubicBezTo>
                  <a:pt x="-34044" y="277528"/>
                  <a:pt x="48853" y="171801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83920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123D32-FAF3-3237-DD14-5F4193D75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542" y="1531204"/>
            <a:ext cx="2023801" cy="1138388"/>
          </a:xfrm>
          <a:custGeom>
            <a:avLst/>
            <a:gdLst>
              <a:gd name="connsiteX0" fmla="*/ 0 w 2023801"/>
              <a:gd name="connsiteY0" fmla="*/ 0 h 1138388"/>
              <a:gd name="connsiteX1" fmla="*/ 485712 w 2023801"/>
              <a:gd name="connsiteY1" fmla="*/ 0 h 1138388"/>
              <a:gd name="connsiteX2" fmla="*/ 971424 w 2023801"/>
              <a:gd name="connsiteY2" fmla="*/ 0 h 1138388"/>
              <a:gd name="connsiteX3" fmla="*/ 1457137 w 2023801"/>
              <a:gd name="connsiteY3" fmla="*/ 0 h 1138388"/>
              <a:gd name="connsiteX4" fmla="*/ 2023801 w 2023801"/>
              <a:gd name="connsiteY4" fmla="*/ 0 h 1138388"/>
              <a:gd name="connsiteX5" fmla="*/ 2023801 w 2023801"/>
              <a:gd name="connsiteY5" fmla="*/ 580578 h 1138388"/>
              <a:gd name="connsiteX6" fmla="*/ 2023801 w 2023801"/>
              <a:gd name="connsiteY6" fmla="*/ 1138388 h 1138388"/>
              <a:gd name="connsiteX7" fmla="*/ 1497613 w 2023801"/>
              <a:gd name="connsiteY7" fmla="*/ 1138388 h 1138388"/>
              <a:gd name="connsiteX8" fmla="*/ 1052377 w 2023801"/>
              <a:gd name="connsiteY8" fmla="*/ 1138388 h 1138388"/>
              <a:gd name="connsiteX9" fmla="*/ 607140 w 2023801"/>
              <a:gd name="connsiteY9" fmla="*/ 1138388 h 1138388"/>
              <a:gd name="connsiteX10" fmla="*/ 0 w 2023801"/>
              <a:gd name="connsiteY10" fmla="*/ 1138388 h 1138388"/>
              <a:gd name="connsiteX11" fmla="*/ 0 w 2023801"/>
              <a:gd name="connsiteY11" fmla="*/ 580578 h 1138388"/>
              <a:gd name="connsiteX12" fmla="*/ 0 w 2023801"/>
              <a:gd name="connsiteY12" fmla="*/ 0 h 113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3801" h="1138388" fill="none" extrusionOk="0">
                <a:moveTo>
                  <a:pt x="0" y="0"/>
                </a:moveTo>
                <a:cubicBezTo>
                  <a:pt x="139366" y="-26833"/>
                  <a:pt x="364679" y="11502"/>
                  <a:pt x="485712" y="0"/>
                </a:cubicBezTo>
                <a:cubicBezTo>
                  <a:pt x="606745" y="-11502"/>
                  <a:pt x="860221" y="38439"/>
                  <a:pt x="971424" y="0"/>
                </a:cubicBezTo>
                <a:cubicBezTo>
                  <a:pt x="1082627" y="-38439"/>
                  <a:pt x="1299129" y="8391"/>
                  <a:pt x="1457137" y="0"/>
                </a:cubicBezTo>
                <a:cubicBezTo>
                  <a:pt x="1615145" y="-8391"/>
                  <a:pt x="1795308" y="3336"/>
                  <a:pt x="2023801" y="0"/>
                </a:cubicBezTo>
                <a:cubicBezTo>
                  <a:pt x="2078723" y="250996"/>
                  <a:pt x="1974695" y="390878"/>
                  <a:pt x="2023801" y="580578"/>
                </a:cubicBezTo>
                <a:cubicBezTo>
                  <a:pt x="2072907" y="770278"/>
                  <a:pt x="1976052" y="981612"/>
                  <a:pt x="2023801" y="1138388"/>
                </a:cubicBezTo>
                <a:cubicBezTo>
                  <a:pt x="1803811" y="1139194"/>
                  <a:pt x="1696325" y="1079036"/>
                  <a:pt x="1497613" y="1138388"/>
                </a:cubicBezTo>
                <a:cubicBezTo>
                  <a:pt x="1298901" y="1197740"/>
                  <a:pt x="1213681" y="1103820"/>
                  <a:pt x="1052377" y="1138388"/>
                </a:cubicBezTo>
                <a:cubicBezTo>
                  <a:pt x="891073" y="1172956"/>
                  <a:pt x="742458" y="1096733"/>
                  <a:pt x="607140" y="1138388"/>
                </a:cubicBezTo>
                <a:cubicBezTo>
                  <a:pt x="471822" y="1180043"/>
                  <a:pt x="243212" y="1102054"/>
                  <a:pt x="0" y="1138388"/>
                </a:cubicBezTo>
                <a:cubicBezTo>
                  <a:pt x="-11753" y="978015"/>
                  <a:pt x="18415" y="830469"/>
                  <a:pt x="0" y="580578"/>
                </a:cubicBezTo>
                <a:cubicBezTo>
                  <a:pt x="-18415" y="330687"/>
                  <a:pt x="59275" y="264459"/>
                  <a:pt x="0" y="0"/>
                </a:cubicBezTo>
                <a:close/>
              </a:path>
              <a:path w="2023801" h="1138388" stroke="0" extrusionOk="0">
                <a:moveTo>
                  <a:pt x="0" y="0"/>
                </a:moveTo>
                <a:cubicBezTo>
                  <a:pt x="228507" y="-38639"/>
                  <a:pt x="259638" y="22474"/>
                  <a:pt x="465474" y="0"/>
                </a:cubicBezTo>
                <a:cubicBezTo>
                  <a:pt x="671310" y="-22474"/>
                  <a:pt x="807172" y="13975"/>
                  <a:pt x="971424" y="0"/>
                </a:cubicBezTo>
                <a:cubicBezTo>
                  <a:pt x="1135676" y="-13975"/>
                  <a:pt x="1306287" y="43254"/>
                  <a:pt x="1517851" y="0"/>
                </a:cubicBezTo>
                <a:cubicBezTo>
                  <a:pt x="1729415" y="-43254"/>
                  <a:pt x="1812843" y="40803"/>
                  <a:pt x="2023801" y="0"/>
                </a:cubicBezTo>
                <a:cubicBezTo>
                  <a:pt x="2062529" y="147484"/>
                  <a:pt x="1971070" y="441130"/>
                  <a:pt x="2023801" y="569194"/>
                </a:cubicBezTo>
                <a:cubicBezTo>
                  <a:pt x="2076532" y="697258"/>
                  <a:pt x="1979377" y="967394"/>
                  <a:pt x="2023801" y="1138388"/>
                </a:cubicBezTo>
                <a:cubicBezTo>
                  <a:pt x="1841749" y="1167224"/>
                  <a:pt x="1737729" y="1085309"/>
                  <a:pt x="1578565" y="1138388"/>
                </a:cubicBezTo>
                <a:cubicBezTo>
                  <a:pt x="1419401" y="1191467"/>
                  <a:pt x="1305219" y="1127417"/>
                  <a:pt x="1032139" y="1138388"/>
                </a:cubicBezTo>
                <a:cubicBezTo>
                  <a:pt x="759059" y="1149359"/>
                  <a:pt x="701150" y="1095557"/>
                  <a:pt x="566664" y="1138388"/>
                </a:cubicBezTo>
                <a:cubicBezTo>
                  <a:pt x="432179" y="1181219"/>
                  <a:pt x="114853" y="1077429"/>
                  <a:pt x="0" y="1138388"/>
                </a:cubicBezTo>
                <a:cubicBezTo>
                  <a:pt x="-47054" y="916313"/>
                  <a:pt x="44049" y="804797"/>
                  <a:pt x="0" y="591962"/>
                </a:cubicBezTo>
                <a:cubicBezTo>
                  <a:pt x="-44049" y="379127"/>
                  <a:pt x="51851" y="16672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9834035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55A9118-F8F5-A5EA-C551-52E8E71821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180" y="2976944"/>
            <a:ext cx="1560602" cy="877839"/>
          </a:xfrm>
          <a:custGeom>
            <a:avLst/>
            <a:gdLst>
              <a:gd name="connsiteX0" fmla="*/ 0 w 1560602"/>
              <a:gd name="connsiteY0" fmla="*/ 0 h 877839"/>
              <a:gd name="connsiteX1" fmla="*/ 551413 w 1560602"/>
              <a:gd name="connsiteY1" fmla="*/ 0 h 877839"/>
              <a:gd name="connsiteX2" fmla="*/ 1024795 w 1560602"/>
              <a:gd name="connsiteY2" fmla="*/ 0 h 877839"/>
              <a:gd name="connsiteX3" fmla="*/ 1560602 w 1560602"/>
              <a:gd name="connsiteY3" fmla="*/ 0 h 877839"/>
              <a:gd name="connsiteX4" fmla="*/ 1560602 w 1560602"/>
              <a:gd name="connsiteY4" fmla="*/ 456476 h 877839"/>
              <a:gd name="connsiteX5" fmla="*/ 1560602 w 1560602"/>
              <a:gd name="connsiteY5" fmla="*/ 877839 h 877839"/>
              <a:gd name="connsiteX6" fmla="*/ 1040401 w 1560602"/>
              <a:gd name="connsiteY6" fmla="*/ 877839 h 877839"/>
              <a:gd name="connsiteX7" fmla="*/ 567019 w 1560602"/>
              <a:gd name="connsiteY7" fmla="*/ 877839 h 877839"/>
              <a:gd name="connsiteX8" fmla="*/ 0 w 1560602"/>
              <a:gd name="connsiteY8" fmla="*/ 877839 h 877839"/>
              <a:gd name="connsiteX9" fmla="*/ 0 w 1560602"/>
              <a:gd name="connsiteY9" fmla="*/ 430141 h 877839"/>
              <a:gd name="connsiteX10" fmla="*/ 0 w 1560602"/>
              <a:gd name="connsiteY10" fmla="*/ 0 h 8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0602" h="877839" fill="none" extrusionOk="0">
                <a:moveTo>
                  <a:pt x="0" y="0"/>
                </a:moveTo>
                <a:cubicBezTo>
                  <a:pt x="162646" y="-43202"/>
                  <a:pt x="346360" y="1927"/>
                  <a:pt x="551413" y="0"/>
                </a:cubicBezTo>
                <a:cubicBezTo>
                  <a:pt x="756466" y="-1927"/>
                  <a:pt x="870029" y="27799"/>
                  <a:pt x="1024795" y="0"/>
                </a:cubicBezTo>
                <a:cubicBezTo>
                  <a:pt x="1179561" y="-27799"/>
                  <a:pt x="1310386" y="48141"/>
                  <a:pt x="1560602" y="0"/>
                </a:cubicBezTo>
                <a:cubicBezTo>
                  <a:pt x="1569571" y="127229"/>
                  <a:pt x="1547011" y="324652"/>
                  <a:pt x="1560602" y="456476"/>
                </a:cubicBezTo>
                <a:cubicBezTo>
                  <a:pt x="1574193" y="588300"/>
                  <a:pt x="1525114" y="675324"/>
                  <a:pt x="1560602" y="877839"/>
                </a:cubicBezTo>
                <a:cubicBezTo>
                  <a:pt x="1398847" y="924746"/>
                  <a:pt x="1155534" y="868653"/>
                  <a:pt x="1040401" y="877839"/>
                </a:cubicBezTo>
                <a:cubicBezTo>
                  <a:pt x="925268" y="887025"/>
                  <a:pt x="760398" y="848009"/>
                  <a:pt x="567019" y="877839"/>
                </a:cubicBezTo>
                <a:cubicBezTo>
                  <a:pt x="373640" y="907669"/>
                  <a:pt x="179681" y="840869"/>
                  <a:pt x="0" y="877839"/>
                </a:cubicBezTo>
                <a:cubicBezTo>
                  <a:pt x="-12636" y="750427"/>
                  <a:pt x="27011" y="584173"/>
                  <a:pt x="0" y="430141"/>
                </a:cubicBezTo>
                <a:cubicBezTo>
                  <a:pt x="-27011" y="276109"/>
                  <a:pt x="43955" y="202665"/>
                  <a:pt x="0" y="0"/>
                </a:cubicBezTo>
                <a:close/>
              </a:path>
              <a:path w="1560602" h="877839" stroke="0" extrusionOk="0">
                <a:moveTo>
                  <a:pt x="0" y="0"/>
                </a:moveTo>
                <a:cubicBezTo>
                  <a:pt x="193107" y="-47324"/>
                  <a:pt x="362814" y="23787"/>
                  <a:pt x="520201" y="0"/>
                </a:cubicBezTo>
                <a:cubicBezTo>
                  <a:pt x="677588" y="-23787"/>
                  <a:pt x="773223" y="27275"/>
                  <a:pt x="1024795" y="0"/>
                </a:cubicBezTo>
                <a:cubicBezTo>
                  <a:pt x="1276367" y="-27275"/>
                  <a:pt x="1398046" y="61183"/>
                  <a:pt x="1560602" y="0"/>
                </a:cubicBezTo>
                <a:cubicBezTo>
                  <a:pt x="1597454" y="133916"/>
                  <a:pt x="1534058" y="269872"/>
                  <a:pt x="1560602" y="447698"/>
                </a:cubicBezTo>
                <a:cubicBezTo>
                  <a:pt x="1587146" y="625524"/>
                  <a:pt x="1537695" y="687343"/>
                  <a:pt x="1560602" y="877839"/>
                </a:cubicBezTo>
                <a:cubicBezTo>
                  <a:pt x="1430884" y="878661"/>
                  <a:pt x="1166907" y="818046"/>
                  <a:pt x="1024795" y="877839"/>
                </a:cubicBezTo>
                <a:cubicBezTo>
                  <a:pt x="882683" y="937632"/>
                  <a:pt x="687954" y="835113"/>
                  <a:pt x="535807" y="877839"/>
                </a:cubicBezTo>
                <a:cubicBezTo>
                  <a:pt x="383660" y="920565"/>
                  <a:pt x="266845" y="826668"/>
                  <a:pt x="0" y="877839"/>
                </a:cubicBezTo>
                <a:cubicBezTo>
                  <a:pt x="-27626" y="730874"/>
                  <a:pt x="11006" y="580393"/>
                  <a:pt x="0" y="456476"/>
                </a:cubicBezTo>
                <a:cubicBezTo>
                  <a:pt x="-11006" y="332559"/>
                  <a:pt x="1810" y="105137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2067319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B21F26-0769-6349-7BFF-9DB497904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544" y="2905149"/>
            <a:ext cx="1873630" cy="1053916"/>
          </a:xfrm>
          <a:custGeom>
            <a:avLst/>
            <a:gdLst>
              <a:gd name="connsiteX0" fmla="*/ 0 w 1873630"/>
              <a:gd name="connsiteY0" fmla="*/ 0 h 1053916"/>
              <a:gd name="connsiteX1" fmla="*/ 430935 w 1873630"/>
              <a:gd name="connsiteY1" fmla="*/ 0 h 1053916"/>
              <a:gd name="connsiteX2" fmla="*/ 880606 w 1873630"/>
              <a:gd name="connsiteY2" fmla="*/ 0 h 1053916"/>
              <a:gd name="connsiteX3" fmla="*/ 1367750 w 1873630"/>
              <a:gd name="connsiteY3" fmla="*/ 0 h 1053916"/>
              <a:gd name="connsiteX4" fmla="*/ 1873630 w 1873630"/>
              <a:gd name="connsiteY4" fmla="*/ 0 h 1053916"/>
              <a:gd name="connsiteX5" fmla="*/ 1873630 w 1873630"/>
              <a:gd name="connsiteY5" fmla="*/ 505880 h 1053916"/>
              <a:gd name="connsiteX6" fmla="*/ 1873630 w 1873630"/>
              <a:gd name="connsiteY6" fmla="*/ 1053916 h 1053916"/>
              <a:gd name="connsiteX7" fmla="*/ 1386486 w 1873630"/>
              <a:gd name="connsiteY7" fmla="*/ 1053916 h 1053916"/>
              <a:gd name="connsiteX8" fmla="*/ 936815 w 1873630"/>
              <a:gd name="connsiteY8" fmla="*/ 1053916 h 1053916"/>
              <a:gd name="connsiteX9" fmla="*/ 449671 w 1873630"/>
              <a:gd name="connsiteY9" fmla="*/ 1053916 h 1053916"/>
              <a:gd name="connsiteX10" fmla="*/ 0 w 1873630"/>
              <a:gd name="connsiteY10" fmla="*/ 1053916 h 1053916"/>
              <a:gd name="connsiteX11" fmla="*/ 0 w 1873630"/>
              <a:gd name="connsiteY11" fmla="*/ 516419 h 1053916"/>
              <a:gd name="connsiteX12" fmla="*/ 0 w 1873630"/>
              <a:gd name="connsiteY12" fmla="*/ 0 h 10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3630" h="1053916" fill="none" extrusionOk="0">
                <a:moveTo>
                  <a:pt x="0" y="0"/>
                </a:moveTo>
                <a:cubicBezTo>
                  <a:pt x="209113" y="-49291"/>
                  <a:pt x="311594" y="25301"/>
                  <a:pt x="430935" y="0"/>
                </a:cubicBezTo>
                <a:cubicBezTo>
                  <a:pt x="550277" y="-25301"/>
                  <a:pt x="674997" y="11537"/>
                  <a:pt x="880606" y="0"/>
                </a:cubicBezTo>
                <a:cubicBezTo>
                  <a:pt x="1086215" y="-11537"/>
                  <a:pt x="1265335" y="4810"/>
                  <a:pt x="1367750" y="0"/>
                </a:cubicBezTo>
                <a:cubicBezTo>
                  <a:pt x="1470165" y="-4810"/>
                  <a:pt x="1742903" y="60297"/>
                  <a:pt x="1873630" y="0"/>
                </a:cubicBezTo>
                <a:cubicBezTo>
                  <a:pt x="1914206" y="226922"/>
                  <a:pt x="1861878" y="362887"/>
                  <a:pt x="1873630" y="505880"/>
                </a:cubicBezTo>
                <a:cubicBezTo>
                  <a:pt x="1885382" y="648873"/>
                  <a:pt x="1826468" y="797244"/>
                  <a:pt x="1873630" y="1053916"/>
                </a:cubicBezTo>
                <a:cubicBezTo>
                  <a:pt x="1727523" y="1071226"/>
                  <a:pt x="1485142" y="1014870"/>
                  <a:pt x="1386486" y="1053916"/>
                </a:cubicBezTo>
                <a:cubicBezTo>
                  <a:pt x="1287830" y="1092962"/>
                  <a:pt x="1056896" y="1011708"/>
                  <a:pt x="936815" y="1053916"/>
                </a:cubicBezTo>
                <a:cubicBezTo>
                  <a:pt x="816734" y="1096124"/>
                  <a:pt x="640486" y="1029158"/>
                  <a:pt x="449671" y="1053916"/>
                </a:cubicBezTo>
                <a:cubicBezTo>
                  <a:pt x="258856" y="1078674"/>
                  <a:pt x="187142" y="1013488"/>
                  <a:pt x="0" y="1053916"/>
                </a:cubicBezTo>
                <a:cubicBezTo>
                  <a:pt x="-60589" y="829182"/>
                  <a:pt x="2755" y="747855"/>
                  <a:pt x="0" y="516419"/>
                </a:cubicBezTo>
                <a:cubicBezTo>
                  <a:pt x="-2755" y="284983"/>
                  <a:pt x="52781" y="218261"/>
                  <a:pt x="0" y="0"/>
                </a:cubicBezTo>
                <a:close/>
              </a:path>
              <a:path w="1873630" h="1053916" stroke="0" extrusionOk="0">
                <a:moveTo>
                  <a:pt x="0" y="0"/>
                </a:moveTo>
                <a:cubicBezTo>
                  <a:pt x="115831" y="-10481"/>
                  <a:pt x="273367" y="492"/>
                  <a:pt x="430935" y="0"/>
                </a:cubicBezTo>
                <a:cubicBezTo>
                  <a:pt x="588503" y="-492"/>
                  <a:pt x="670716" y="47211"/>
                  <a:pt x="880606" y="0"/>
                </a:cubicBezTo>
                <a:cubicBezTo>
                  <a:pt x="1090496" y="-47211"/>
                  <a:pt x="1179223" y="47632"/>
                  <a:pt x="1292805" y="0"/>
                </a:cubicBezTo>
                <a:cubicBezTo>
                  <a:pt x="1406387" y="-47632"/>
                  <a:pt x="1729929" y="67731"/>
                  <a:pt x="1873630" y="0"/>
                </a:cubicBezTo>
                <a:cubicBezTo>
                  <a:pt x="1888418" y="174712"/>
                  <a:pt x="1835262" y="314435"/>
                  <a:pt x="1873630" y="495341"/>
                </a:cubicBezTo>
                <a:cubicBezTo>
                  <a:pt x="1911998" y="676247"/>
                  <a:pt x="1862028" y="901039"/>
                  <a:pt x="1873630" y="1053916"/>
                </a:cubicBezTo>
                <a:cubicBezTo>
                  <a:pt x="1757106" y="1100394"/>
                  <a:pt x="1596070" y="1043110"/>
                  <a:pt x="1423959" y="1053916"/>
                </a:cubicBezTo>
                <a:cubicBezTo>
                  <a:pt x="1251848" y="1064722"/>
                  <a:pt x="1085130" y="1042595"/>
                  <a:pt x="974288" y="1053916"/>
                </a:cubicBezTo>
                <a:cubicBezTo>
                  <a:pt x="863446" y="1065237"/>
                  <a:pt x="624780" y="1036809"/>
                  <a:pt x="524616" y="1053916"/>
                </a:cubicBezTo>
                <a:cubicBezTo>
                  <a:pt x="424452" y="1071023"/>
                  <a:pt x="140056" y="1041051"/>
                  <a:pt x="0" y="1053916"/>
                </a:cubicBezTo>
                <a:cubicBezTo>
                  <a:pt x="-6810" y="863721"/>
                  <a:pt x="30540" y="690323"/>
                  <a:pt x="0" y="548036"/>
                </a:cubicBezTo>
                <a:cubicBezTo>
                  <a:pt x="-30540" y="405749"/>
                  <a:pt x="48473" y="12466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3385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F1FB7D-4B33-EA20-6BB0-5C3CD2B376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6479" y="2005754"/>
            <a:ext cx="1308940" cy="736279"/>
          </a:xfrm>
          <a:custGeom>
            <a:avLst/>
            <a:gdLst>
              <a:gd name="connsiteX0" fmla="*/ 0 w 1308940"/>
              <a:gd name="connsiteY0" fmla="*/ 0 h 736279"/>
              <a:gd name="connsiteX1" fmla="*/ 423224 w 1308940"/>
              <a:gd name="connsiteY1" fmla="*/ 0 h 736279"/>
              <a:gd name="connsiteX2" fmla="*/ 872627 w 1308940"/>
              <a:gd name="connsiteY2" fmla="*/ 0 h 736279"/>
              <a:gd name="connsiteX3" fmla="*/ 1308940 w 1308940"/>
              <a:gd name="connsiteY3" fmla="*/ 0 h 736279"/>
              <a:gd name="connsiteX4" fmla="*/ 1308940 w 1308940"/>
              <a:gd name="connsiteY4" fmla="*/ 368140 h 736279"/>
              <a:gd name="connsiteX5" fmla="*/ 1308940 w 1308940"/>
              <a:gd name="connsiteY5" fmla="*/ 736279 h 736279"/>
              <a:gd name="connsiteX6" fmla="*/ 846448 w 1308940"/>
              <a:gd name="connsiteY6" fmla="*/ 736279 h 736279"/>
              <a:gd name="connsiteX7" fmla="*/ 449403 w 1308940"/>
              <a:gd name="connsiteY7" fmla="*/ 736279 h 736279"/>
              <a:gd name="connsiteX8" fmla="*/ 0 w 1308940"/>
              <a:gd name="connsiteY8" fmla="*/ 736279 h 736279"/>
              <a:gd name="connsiteX9" fmla="*/ 0 w 1308940"/>
              <a:gd name="connsiteY9" fmla="*/ 390228 h 736279"/>
              <a:gd name="connsiteX10" fmla="*/ 0 w 1308940"/>
              <a:gd name="connsiteY10" fmla="*/ 0 h 73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940" h="736279" fill="none" extrusionOk="0">
                <a:moveTo>
                  <a:pt x="0" y="0"/>
                </a:moveTo>
                <a:cubicBezTo>
                  <a:pt x="194804" y="-46405"/>
                  <a:pt x="268057" y="997"/>
                  <a:pt x="423224" y="0"/>
                </a:cubicBezTo>
                <a:cubicBezTo>
                  <a:pt x="578391" y="-997"/>
                  <a:pt x="777621" y="6444"/>
                  <a:pt x="872627" y="0"/>
                </a:cubicBezTo>
                <a:cubicBezTo>
                  <a:pt x="967633" y="-6444"/>
                  <a:pt x="1175041" y="50989"/>
                  <a:pt x="1308940" y="0"/>
                </a:cubicBezTo>
                <a:cubicBezTo>
                  <a:pt x="1332339" y="86851"/>
                  <a:pt x="1274773" y="251150"/>
                  <a:pt x="1308940" y="368140"/>
                </a:cubicBezTo>
                <a:cubicBezTo>
                  <a:pt x="1343107" y="485130"/>
                  <a:pt x="1268786" y="561630"/>
                  <a:pt x="1308940" y="736279"/>
                </a:cubicBezTo>
                <a:cubicBezTo>
                  <a:pt x="1135734" y="742622"/>
                  <a:pt x="1075177" y="731795"/>
                  <a:pt x="846448" y="736279"/>
                </a:cubicBezTo>
                <a:cubicBezTo>
                  <a:pt x="617719" y="740763"/>
                  <a:pt x="619058" y="701363"/>
                  <a:pt x="449403" y="736279"/>
                </a:cubicBezTo>
                <a:cubicBezTo>
                  <a:pt x="279749" y="771195"/>
                  <a:pt x="143929" y="707158"/>
                  <a:pt x="0" y="736279"/>
                </a:cubicBezTo>
                <a:cubicBezTo>
                  <a:pt x="-41279" y="648171"/>
                  <a:pt x="32588" y="464287"/>
                  <a:pt x="0" y="390228"/>
                </a:cubicBezTo>
                <a:cubicBezTo>
                  <a:pt x="-32588" y="316169"/>
                  <a:pt x="33026" y="134277"/>
                  <a:pt x="0" y="0"/>
                </a:cubicBezTo>
                <a:close/>
              </a:path>
              <a:path w="1308940" h="736279" stroke="0" extrusionOk="0">
                <a:moveTo>
                  <a:pt x="0" y="0"/>
                </a:moveTo>
                <a:cubicBezTo>
                  <a:pt x="165829" y="-45772"/>
                  <a:pt x="291331" y="3073"/>
                  <a:pt x="397045" y="0"/>
                </a:cubicBezTo>
                <a:cubicBezTo>
                  <a:pt x="502760" y="-3073"/>
                  <a:pt x="650847" y="38026"/>
                  <a:pt x="807180" y="0"/>
                </a:cubicBezTo>
                <a:cubicBezTo>
                  <a:pt x="963513" y="-38026"/>
                  <a:pt x="1102237" y="31861"/>
                  <a:pt x="1308940" y="0"/>
                </a:cubicBezTo>
                <a:cubicBezTo>
                  <a:pt x="1310209" y="167296"/>
                  <a:pt x="1274818" y="260813"/>
                  <a:pt x="1308940" y="360777"/>
                </a:cubicBezTo>
                <a:cubicBezTo>
                  <a:pt x="1343062" y="460741"/>
                  <a:pt x="1274682" y="639359"/>
                  <a:pt x="1308940" y="736279"/>
                </a:cubicBezTo>
                <a:cubicBezTo>
                  <a:pt x="1153138" y="783187"/>
                  <a:pt x="1052192" y="725958"/>
                  <a:pt x="898805" y="736279"/>
                </a:cubicBezTo>
                <a:cubicBezTo>
                  <a:pt x="745419" y="746600"/>
                  <a:pt x="676917" y="725784"/>
                  <a:pt x="488671" y="736279"/>
                </a:cubicBezTo>
                <a:cubicBezTo>
                  <a:pt x="300425" y="746774"/>
                  <a:pt x="240937" y="683267"/>
                  <a:pt x="0" y="736279"/>
                </a:cubicBezTo>
                <a:cubicBezTo>
                  <a:pt x="-17012" y="657274"/>
                  <a:pt x="38748" y="490405"/>
                  <a:pt x="0" y="360777"/>
                </a:cubicBezTo>
                <a:cubicBezTo>
                  <a:pt x="-38748" y="231149"/>
                  <a:pt x="20700" y="84592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3023773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14FD000-9345-0FDD-B194-1100A19548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4485" y="380876"/>
            <a:ext cx="1594792" cy="897072"/>
          </a:xfrm>
          <a:custGeom>
            <a:avLst/>
            <a:gdLst>
              <a:gd name="connsiteX0" fmla="*/ 0 w 1594792"/>
              <a:gd name="connsiteY0" fmla="*/ 0 h 897072"/>
              <a:gd name="connsiteX1" fmla="*/ 483754 w 1594792"/>
              <a:gd name="connsiteY1" fmla="*/ 0 h 897072"/>
              <a:gd name="connsiteX2" fmla="*/ 1031299 w 1594792"/>
              <a:gd name="connsiteY2" fmla="*/ 0 h 897072"/>
              <a:gd name="connsiteX3" fmla="*/ 1594792 w 1594792"/>
              <a:gd name="connsiteY3" fmla="*/ 0 h 897072"/>
              <a:gd name="connsiteX4" fmla="*/ 1594792 w 1594792"/>
              <a:gd name="connsiteY4" fmla="*/ 457507 h 897072"/>
              <a:gd name="connsiteX5" fmla="*/ 1594792 w 1594792"/>
              <a:gd name="connsiteY5" fmla="*/ 897072 h 897072"/>
              <a:gd name="connsiteX6" fmla="*/ 1111038 w 1594792"/>
              <a:gd name="connsiteY6" fmla="*/ 897072 h 897072"/>
              <a:gd name="connsiteX7" fmla="*/ 627285 w 1594792"/>
              <a:gd name="connsiteY7" fmla="*/ 897072 h 897072"/>
              <a:gd name="connsiteX8" fmla="*/ 0 w 1594792"/>
              <a:gd name="connsiteY8" fmla="*/ 897072 h 897072"/>
              <a:gd name="connsiteX9" fmla="*/ 0 w 1594792"/>
              <a:gd name="connsiteY9" fmla="*/ 439565 h 897072"/>
              <a:gd name="connsiteX10" fmla="*/ 0 w 1594792"/>
              <a:gd name="connsiteY10" fmla="*/ 0 h 89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4792" h="897072" fill="none" extrusionOk="0">
                <a:moveTo>
                  <a:pt x="0" y="0"/>
                </a:moveTo>
                <a:cubicBezTo>
                  <a:pt x="139685" y="-55206"/>
                  <a:pt x="269483" y="22415"/>
                  <a:pt x="483754" y="0"/>
                </a:cubicBezTo>
                <a:cubicBezTo>
                  <a:pt x="698025" y="-22415"/>
                  <a:pt x="875234" y="28690"/>
                  <a:pt x="1031299" y="0"/>
                </a:cubicBezTo>
                <a:cubicBezTo>
                  <a:pt x="1187364" y="-28690"/>
                  <a:pt x="1364531" y="20515"/>
                  <a:pt x="1594792" y="0"/>
                </a:cubicBezTo>
                <a:cubicBezTo>
                  <a:pt x="1611249" y="169236"/>
                  <a:pt x="1570943" y="324318"/>
                  <a:pt x="1594792" y="457507"/>
                </a:cubicBezTo>
                <a:cubicBezTo>
                  <a:pt x="1618641" y="590696"/>
                  <a:pt x="1544783" y="716798"/>
                  <a:pt x="1594792" y="897072"/>
                </a:cubicBezTo>
                <a:cubicBezTo>
                  <a:pt x="1477497" y="897442"/>
                  <a:pt x="1338481" y="889457"/>
                  <a:pt x="1111038" y="897072"/>
                </a:cubicBezTo>
                <a:cubicBezTo>
                  <a:pt x="883595" y="904687"/>
                  <a:pt x="781710" y="858960"/>
                  <a:pt x="627285" y="897072"/>
                </a:cubicBezTo>
                <a:cubicBezTo>
                  <a:pt x="472860" y="935184"/>
                  <a:pt x="155251" y="880302"/>
                  <a:pt x="0" y="897072"/>
                </a:cubicBezTo>
                <a:cubicBezTo>
                  <a:pt x="-23885" y="786644"/>
                  <a:pt x="52627" y="556667"/>
                  <a:pt x="0" y="439565"/>
                </a:cubicBezTo>
                <a:cubicBezTo>
                  <a:pt x="-52627" y="322463"/>
                  <a:pt x="35677" y="121069"/>
                  <a:pt x="0" y="0"/>
                </a:cubicBezTo>
                <a:close/>
              </a:path>
              <a:path w="1594792" h="897072" stroke="0" extrusionOk="0">
                <a:moveTo>
                  <a:pt x="0" y="0"/>
                </a:moveTo>
                <a:cubicBezTo>
                  <a:pt x="210990" y="-28743"/>
                  <a:pt x="331939" y="52681"/>
                  <a:pt x="515649" y="0"/>
                </a:cubicBezTo>
                <a:cubicBezTo>
                  <a:pt x="699359" y="-52681"/>
                  <a:pt x="839318" y="37590"/>
                  <a:pt x="1079143" y="0"/>
                </a:cubicBezTo>
                <a:cubicBezTo>
                  <a:pt x="1318968" y="-37590"/>
                  <a:pt x="1447914" y="61841"/>
                  <a:pt x="1594792" y="0"/>
                </a:cubicBezTo>
                <a:cubicBezTo>
                  <a:pt x="1629667" y="188492"/>
                  <a:pt x="1582470" y="258387"/>
                  <a:pt x="1594792" y="421624"/>
                </a:cubicBezTo>
                <a:cubicBezTo>
                  <a:pt x="1607114" y="584861"/>
                  <a:pt x="1558001" y="800158"/>
                  <a:pt x="1594792" y="897072"/>
                </a:cubicBezTo>
                <a:cubicBezTo>
                  <a:pt x="1409768" y="900397"/>
                  <a:pt x="1197020" y="888554"/>
                  <a:pt x="1031299" y="897072"/>
                </a:cubicBezTo>
                <a:cubicBezTo>
                  <a:pt x="865578" y="905590"/>
                  <a:pt x="709176" y="860005"/>
                  <a:pt x="499701" y="897072"/>
                </a:cubicBezTo>
                <a:cubicBezTo>
                  <a:pt x="290226" y="934139"/>
                  <a:pt x="198150" y="855303"/>
                  <a:pt x="0" y="897072"/>
                </a:cubicBezTo>
                <a:cubicBezTo>
                  <a:pt x="-2654" y="725726"/>
                  <a:pt x="13565" y="659271"/>
                  <a:pt x="0" y="430595"/>
                </a:cubicBezTo>
                <a:cubicBezTo>
                  <a:pt x="-13565" y="201919"/>
                  <a:pt x="40439" y="136720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801337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7" name="Picture 46" descr="A white paper shredding on a white background&#10;&#10;Description automatically generated">
            <a:extLst>
              <a:ext uri="{FF2B5EF4-FFF2-40B4-BE49-F238E27FC236}">
                <a16:creationId xmlns:a16="http://schemas.microsoft.com/office/drawing/2014/main" id="{06554AEC-5582-00F9-9E83-697A046719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0116" y="4469632"/>
            <a:ext cx="823150" cy="462610"/>
          </a:xfrm>
          <a:custGeom>
            <a:avLst/>
            <a:gdLst>
              <a:gd name="connsiteX0" fmla="*/ 0 w 823150"/>
              <a:gd name="connsiteY0" fmla="*/ 0 h 462610"/>
              <a:gd name="connsiteX1" fmla="*/ 403344 w 823150"/>
              <a:gd name="connsiteY1" fmla="*/ 0 h 462610"/>
              <a:gd name="connsiteX2" fmla="*/ 823150 w 823150"/>
              <a:gd name="connsiteY2" fmla="*/ 0 h 462610"/>
              <a:gd name="connsiteX3" fmla="*/ 823150 w 823150"/>
              <a:gd name="connsiteY3" fmla="*/ 462610 h 462610"/>
              <a:gd name="connsiteX4" fmla="*/ 419807 w 823150"/>
              <a:gd name="connsiteY4" fmla="*/ 462610 h 462610"/>
              <a:gd name="connsiteX5" fmla="*/ 0 w 823150"/>
              <a:gd name="connsiteY5" fmla="*/ 462610 h 462610"/>
              <a:gd name="connsiteX6" fmla="*/ 0 w 823150"/>
              <a:gd name="connsiteY6" fmla="*/ 0 h 46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150" h="462610" fill="none" extrusionOk="0">
                <a:moveTo>
                  <a:pt x="0" y="0"/>
                </a:moveTo>
                <a:cubicBezTo>
                  <a:pt x="111208" y="-41083"/>
                  <a:pt x="223019" y="34572"/>
                  <a:pt x="403344" y="0"/>
                </a:cubicBezTo>
                <a:cubicBezTo>
                  <a:pt x="583669" y="-34572"/>
                  <a:pt x="705626" y="49156"/>
                  <a:pt x="823150" y="0"/>
                </a:cubicBezTo>
                <a:cubicBezTo>
                  <a:pt x="865369" y="162098"/>
                  <a:pt x="822837" y="331122"/>
                  <a:pt x="823150" y="462610"/>
                </a:cubicBezTo>
                <a:cubicBezTo>
                  <a:pt x="664032" y="478434"/>
                  <a:pt x="515925" y="428757"/>
                  <a:pt x="419807" y="462610"/>
                </a:cubicBezTo>
                <a:cubicBezTo>
                  <a:pt x="323689" y="496463"/>
                  <a:pt x="125184" y="445422"/>
                  <a:pt x="0" y="462610"/>
                </a:cubicBezTo>
                <a:cubicBezTo>
                  <a:pt x="-50301" y="238816"/>
                  <a:pt x="13591" y="146646"/>
                  <a:pt x="0" y="0"/>
                </a:cubicBezTo>
                <a:close/>
              </a:path>
              <a:path w="823150" h="462610" stroke="0" extrusionOk="0">
                <a:moveTo>
                  <a:pt x="0" y="0"/>
                </a:moveTo>
                <a:cubicBezTo>
                  <a:pt x="167261" y="-1031"/>
                  <a:pt x="227586" y="48397"/>
                  <a:pt x="403344" y="0"/>
                </a:cubicBezTo>
                <a:cubicBezTo>
                  <a:pt x="579102" y="-48397"/>
                  <a:pt x="687776" y="32556"/>
                  <a:pt x="823150" y="0"/>
                </a:cubicBezTo>
                <a:cubicBezTo>
                  <a:pt x="866934" y="173948"/>
                  <a:pt x="802674" y="307083"/>
                  <a:pt x="823150" y="462610"/>
                </a:cubicBezTo>
                <a:cubicBezTo>
                  <a:pt x="701712" y="497347"/>
                  <a:pt x="522341" y="450489"/>
                  <a:pt x="436270" y="462610"/>
                </a:cubicBezTo>
                <a:cubicBezTo>
                  <a:pt x="350199" y="474731"/>
                  <a:pt x="118375" y="448312"/>
                  <a:pt x="0" y="462610"/>
                </a:cubicBezTo>
                <a:cubicBezTo>
                  <a:pt x="-52260" y="359756"/>
                  <a:pt x="18668" y="94063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303524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9" name="Picture 48" descr="A white background with yellow spots&#10;&#10;Description automatically generated">
            <a:extLst>
              <a:ext uri="{FF2B5EF4-FFF2-40B4-BE49-F238E27FC236}">
                <a16:creationId xmlns:a16="http://schemas.microsoft.com/office/drawing/2014/main" id="{61F61C6F-D0D4-BF0E-AEF9-E1363383DF4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174" r="21058" b="10882"/>
          <a:stretch/>
        </p:blipFill>
        <p:spPr>
          <a:xfrm>
            <a:off x="5082820" y="454360"/>
            <a:ext cx="1245892" cy="1245930"/>
          </a:xfrm>
          <a:custGeom>
            <a:avLst/>
            <a:gdLst>
              <a:gd name="connsiteX0" fmla="*/ 0 w 1245892"/>
              <a:gd name="connsiteY0" fmla="*/ 0 h 1245930"/>
              <a:gd name="connsiteX1" fmla="*/ 402838 w 1245892"/>
              <a:gd name="connsiteY1" fmla="*/ 0 h 1245930"/>
              <a:gd name="connsiteX2" fmla="*/ 780759 w 1245892"/>
              <a:gd name="connsiteY2" fmla="*/ 0 h 1245930"/>
              <a:gd name="connsiteX3" fmla="*/ 1245892 w 1245892"/>
              <a:gd name="connsiteY3" fmla="*/ 0 h 1245930"/>
              <a:gd name="connsiteX4" fmla="*/ 1245892 w 1245892"/>
              <a:gd name="connsiteY4" fmla="*/ 415310 h 1245930"/>
              <a:gd name="connsiteX5" fmla="*/ 1245892 w 1245892"/>
              <a:gd name="connsiteY5" fmla="*/ 843079 h 1245930"/>
              <a:gd name="connsiteX6" fmla="*/ 1245892 w 1245892"/>
              <a:gd name="connsiteY6" fmla="*/ 1245930 h 1245930"/>
              <a:gd name="connsiteX7" fmla="*/ 805677 w 1245892"/>
              <a:gd name="connsiteY7" fmla="*/ 1245930 h 1245930"/>
              <a:gd name="connsiteX8" fmla="*/ 390379 w 1245892"/>
              <a:gd name="connsiteY8" fmla="*/ 1245930 h 1245930"/>
              <a:gd name="connsiteX9" fmla="*/ 0 w 1245892"/>
              <a:gd name="connsiteY9" fmla="*/ 1245930 h 1245930"/>
              <a:gd name="connsiteX10" fmla="*/ 0 w 1245892"/>
              <a:gd name="connsiteY10" fmla="*/ 818161 h 1245930"/>
              <a:gd name="connsiteX11" fmla="*/ 0 w 1245892"/>
              <a:gd name="connsiteY11" fmla="*/ 402851 h 1245930"/>
              <a:gd name="connsiteX12" fmla="*/ 0 w 1245892"/>
              <a:gd name="connsiteY12" fmla="*/ 0 h 124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5892" h="1245930" fill="none" extrusionOk="0">
                <a:moveTo>
                  <a:pt x="0" y="0"/>
                </a:moveTo>
                <a:cubicBezTo>
                  <a:pt x="180381" y="-3158"/>
                  <a:pt x="267332" y="17824"/>
                  <a:pt x="402838" y="0"/>
                </a:cubicBezTo>
                <a:cubicBezTo>
                  <a:pt x="538344" y="-17824"/>
                  <a:pt x="638350" y="3314"/>
                  <a:pt x="780759" y="0"/>
                </a:cubicBezTo>
                <a:cubicBezTo>
                  <a:pt x="923168" y="-3314"/>
                  <a:pt x="1028893" y="9738"/>
                  <a:pt x="1245892" y="0"/>
                </a:cubicBezTo>
                <a:cubicBezTo>
                  <a:pt x="1253793" y="193866"/>
                  <a:pt x="1210826" y="312244"/>
                  <a:pt x="1245892" y="415310"/>
                </a:cubicBezTo>
                <a:cubicBezTo>
                  <a:pt x="1280958" y="518376"/>
                  <a:pt x="1239054" y="688560"/>
                  <a:pt x="1245892" y="843079"/>
                </a:cubicBezTo>
                <a:cubicBezTo>
                  <a:pt x="1252730" y="997598"/>
                  <a:pt x="1199475" y="1091005"/>
                  <a:pt x="1245892" y="1245930"/>
                </a:cubicBezTo>
                <a:cubicBezTo>
                  <a:pt x="1062186" y="1298163"/>
                  <a:pt x="923054" y="1211620"/>
                  <a:pt x="805677" y="1245930"/>
                </a:cubicBezTo>
                <a:cubicBezTo>
                  <a:pt x="688301" y="1280240"/>
                  <a:pt x="478806" y="1228299"/>
                  <a:pt x="390379" y="1245930"/>
                </a:cubicBezTo>
                <a:cubicBezTo>
                  <a:pt x="301952" y="1263561"/>
                  <a:pt x="160993" y="1225025"/>
                  <a:pt x="0" y="1245930"/>
                </a:cubicBezTo>
                <a:cubicBezTo>
                  <a:pt x="-10717" y="1066296"/>
                  <a:pt x="8951" y="1024465"/>
                  <a:pt x="0" y="818161"/>
                </a:cubicBezTo>
                <a:cubicBezTo>
                  <a:pt x="-8951" y="611857"/>
                  <a:pt x="29590" y="591563"/>
                  <a:pt x="0" y="402851"/>
                </a:cubicBezTo>
                <a:cubicBezTo>
                  <a:pt x="-29590" y="214139"/>
                  <a:pt x="13099" y="192263"/>
                  <a:pt x="0" y="0"/>
                </a:cubicBezTo>
                <a:close/>
              </a:path>
              <a:path w="1245892" h="1245930" stroke="0" extrusionOk="0">
                <a:moveTo>
                  <a:pt x="0" y="0"/>
                </a:moveTo>
                <a:cubicBezTo>
                  <a:pt x="176051" y="-16863"/>
                  <a:pt x="264526" y="10929"/>
                  <a:pt x="415297" y="0"/>
                </a:cubicBezTo>
                <a:cubicBezTo>
                  <a:pt x="566068" y="-10929"/>
                  <a:pt x="626952" y="6034"/>
                  <a:pt x="805677" y="0"/>
                </a:cubicBezTo>
                <a:cubicBezTo>
                  <a:pt x="984402" y="-6034"/>
                  <a:pt x="1120767" y="25926"/>
                  <a:pt x="1245892" y="0"/>
                </a:cubicBezTo>
                <a:cubicBezTo>
                  <a:pt x="1278898" y="182700"/>
                  <a:pt x="1222799" y="312936"/>
                  <a:pt x="1245892" y="440229"/>
                </a:cubicBezTo>
                <a:cubicBezTo>
                  <a:pt x="1268985" y="567522"/>
                  <a:pt x="1216487" y="669996"/>
                  <a:pt x="1245892" y="855539"/>
                </a:cubicBezTo>
                <a:cubicBezTo>
                  <a:pt x="1275297" y="1041082"/>
                  <a:pt x="1209587" y="1103719"/>
                  <a:pt x="1245892" y="1245930"/>
                </a:cubicBezTo>
                <a:cubicBezTo>
                  <a:pt x="1164439" y="1251039"/>
                  <a:pt x="1003266" y="1236873"/>
                  <a:pt x="843054" y="1245930"/>
                </a:cubicBezTo>
                <a:cubicBezTo>
                  <a:pt x="682842" y="1254987"/>
                  <a:pt x="569168" y="1228393"/>
                  <a:pt x="452674" y="1245930"/>
                </a:cubicBezTo>
                <a:cubicBezTo>
                  <a:pt x="336180" y="1263467"/>
                  <a:pt x="145501" y="1229304"/>
                  <a:pt x="0" y="1245930"/>
                </a:cubicBezTo>
                <a:cubicBezTo>
                  <a:pt x="-27478" y="1161434"/>
                  <a:pt x="42306" y="1007806"/>
                  <a:pt x="0" y="830620"/>
                </a:cubicBezTo>
                <a:cubicBezTo>
                  <a:pt x="-42306" y="653434"/>
                  <a:pt x="37207" y="624864"/>
                  <a:pt x="0" y="427769"/>
                </a:cubicBezTo>
                <a:cubicBezTo>
                  <a:pt x="-37207" y="230674"/>
                  <a:pt x="41325" y="180498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5567531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028" name="Picture 4" descr="[animate output image]">
            <a:extLst>
              <a:ext uri="{FF2B5EF4-FFF2-40B4-BE49-F238E27FC236}">
                <a16:creationId xmlns:a16="http://schemas.microsoft.com/office/drawing/2014/main" id="{09D044CF-38EC-2962-8B13-E332A4F3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85577" y="1770484"/>
            <a:ext cx="586898" cy="5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Things You need to know about MetaHuman Creator">
            <a:extLst>
              <a:ext uri="{FF2B5EF4-FFF2-40B4-BE49-F238E27FC236}">
                <a16:creationId xmlns:a16="http://schemas.microsoft.com/office/drawing/2014/main" id="{08376A02-CA1E-F565-1176-CF189928F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58" y="2307851"/>
            <a:ext cx="859850" cy="43833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[animate output image]">
            <a:extLst>
              <a:ext uri="{FF2B5EF4-FFF2-40B4-BE49-F238E27FC236}">
                <a16:creationId xmlns:a16="http://schemas.microsoft.com/office/drawing/2014/main" id="{1D3F1188-8B8A-B491-96C1-1660A50C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1667" y="1764130"/>
            <a:ext cx="707653" cy="7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C8BDB-E510-38DF-2F7D-F184170773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40288" y="2302801"/>
            <a:ext cx="861097" cy="44843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4490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Picture 999">
            <a:extLst>
              <a:ext uri="{FF2B5EF4-FFF2-40B4-BE49-F238E27FC236}">
                <a16:creationId xmlns:a16="http://schemas.microsoft.com/office/drawing/2014/main" id="{4279BD4A-4A53-8EB6-BA61-34B30962F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" y="403705"/>
            <a:ext cx="4358192" cy="1687042"/>
          </a:xfrm>
          <a:custGeom>
            <a:avLst/>
            <a:gdLst>
              <a:gd name="connsiteX0" fmla="*/ 0 w 4358192"/>
              <a:gd name="connsiteY0" fmla="*/ 0 h 1687042"/>
              <a:gd name="connsiteX1" fmla="*/ 457610 w 4358192"/>
              <a:gd name="connsiteY1" fmla="*/ 0 h 1687042"/>
              <a:gd name="connsiteX2" fmla="*/ 915220 w 4358192"/>
              <a:gd name="connsiteY2" fmla="*/ 0 h 1687042"/>
              <a:gd name="connsiteX3" fmla="*/ 1503576 w 4358192"/>
              <a:gd name="connsiteY3" fmla="*/ 0 h 1687042"/>
              <a:gd name="connsiteX4" fmla="*/ 1961186 w 4358192"/>
              <a:gd name="connsiteY4" fmla="*/ 0 h 1687042"/>
              <a:gd name="connsiteX5" fmla="*/ 2462378 w 4358192"/>
              <a:gd name="connsiteY5" fmla="*/ 0 h 1687042"/>
              <a:gd name="connsiteX6" fmla="*/ 3007152 w 4358192"/>
              <a:gd name="connsiteY6" fmla="*/ 0 h 1687042"/>
              <a:gd name="connsiteX7" fmla="*/ 3464763 w 4358192"/>
              <a:gd name="connsiteY7" fmla="*/ 0 h 1687042"/>
              <a:gd name="connsiteX8" fmla="*/ 3878791 w 4358192"/>
              <a:gd name="connsiteY8" fmla="*/ 0 h 1687042"/>
              <a:gd name="connsiteX9" fmla="*/ 4358192 w 4358192"/>
              <a:gd name="connsiteY9" fmla="*/ 0 h 1687042"/>
              <a:gd name="connsiteX10" fmla="*/ 4358192 w 4358192"/>
              <a:gd name="connsiteY10" fmla="*/ 528606 h 1687042"/>
              <a:gd name="connsiteX11" fmla="*/ 4358192 w 4358192"/>
              <a:gd name="connsiteY11" fmla="*/ 1074083 h 1687042"/>
              <a:gd name="connsiteX12" fmla="*/ 4358192 w 4358192"/>
              <a:gd name="connsiteY12" fmla="*/ 1687042 h 1687042"/>
              <a:gd name="connsiteX13" fmla="*/ 3726254 w 4358192"/>
              <a:gd name="connsiteY13" fmla="*/ 1687042 h 1687042"/>
              <a:gd name="connsiteX14" fmla="*/ 3181480 w 4358192"/>
              <a:gd name="connsiteY14" fmla="*/ 1687042 h 1687042"/>
              <a:gd name="connsiteX15" fmla="*/ 2767452 w 4358192"/>
              <a:gd name="connsiteY15" fmla="*/ 1687042 h 1687042"/>
              <a:gd name="connsiteX16" fmla="*/ 2353424 w 4358192"/>
              <a:gd name="connsiteY16" fmla="*/ 1687042 h 1687042"/>
              <a:gd name="connsiteX17" fmla="*/ 1939395 w 4358192"/>
              <a:gd name="connsiteY17" fmla="*/ 1687042 h 1687042"/>
              <a:gd name="connsiteX18" fmla="*/ 1307458 w 4358192"/>
              <a:gd name="connsiteY18" fmla="*/ 1687042 h 1687042"/>
              <a:gd name="connsiteX19" fmla="*/ 675520 w 4358192"/>
              <a:gd name="connsiteY19" fmla="*/ 1687042 h 1687042"/>
              <a:gd name="connsiteX20" fmla="*/ 0 w 4358192"/>
              <a:gd name="connsiteY20" fmla="*/ 1687042 h 1687042"/>
              <a:gd name="connsiteX21" fmla="*/ 0 w 4358192"/>
              <a:gd name="connsiteY21" fmla="*/ 1090954 h 1687042"/>
              <a:gd name="connsiteX22" fmla="*/ 0 w 4358192"/>
              <a:gd name="connsiteY22" fmla="*/ 511736 h 1687042"/>
              <a:gd name="connsiteX23" fmla="*/ 0 w 4358192"/>
              <a:gd name="connsiteY23" fmla="*/ 0 h 168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58192" h="1687042" fill="none" extrusionOk="0">
                <a:moveTo>
                  <a:pt x="0" y="0"/>
                </a:moveTo>
                <a:cubicBezTo>
                  <a:pt x="212829" y="-7592"/>
                  <a:pt x="322630" y="38522"/>
                  <a:pt x="457610" y="0"/>
                </a:cubicBezTo>
                <a:cubicBezTo>
                  <a:pt x="592590" y="-38522"/>
                  <a:pt x="784633" y="43057"/>
                  <a:pt x="915220" y="0"/>
                </a:cubicBezTo>
                <a:cubicBezTo>
                  <a:pt x="1045807" y="-43057"/>
                  <a:pt x="1319565" y="29676"/>
                  <a:pt x="1503576" y="0"/>
                </a:cubicBezTo>
                <a:cubicBezTo>
                  <a:pt x="1687587" y="-29676"/>
                  <a:pt x="1833696" y="35613"/>
                  <a:pt x="1961186" y="0"/>
                </a:cubicBezTo>
                <a:cubicBezTo>
                  <a:pt x="2088676" y="-35613"/>
                  <a:pt x="2287685" y="44464"/>
                  <a:pt x="2462378" y="0"/>
                </a:cubicBezTo>
                <a:cubicBezTo>
                  <a:pt x="2637071" y="-44464"/>
                  <a:pt x="2826278" y="32622"/>
                  <a:pt x="3007152" y="0"/>
                </a:cubicBezTo>
                <a:cubicBezTo>
                  <a:pt x="3188026" y="-32622"/>
                  <a:pt x="3321189" y="5192"/>
                  <a:pt x="3464763" y="0"/>
                </a:cubicBezTo>
                <a:cubicBezTo>
                  <a:pt x="3608337" y="-5192"/>
                  <a:pt x="3689527" y="3743"/>
                  <a:pt x="3878791" y="0"/>
                </a:cubicBezTo>
                <a:cubicBezTo>
                  <a:pt x="4068055" y="-3743"/>
                  <a:pt x="4151448" y="6045"/>
                  <a:pt x="4358192" y="0"/>
                </a:cubicBezTo>
                <a:cubicBezTo>
                  <a:pt x="4364681" y="121571"/>
                  <a:pt x="4348258" y="411565"/>
                  <a:pt x="4358192" y="528606"/>
                </a:cubicBezTo>
                <a:cubicBezTo>
                  <a:pt x="4368126" y="645647"/>
                  <a:pt x="4306808" y="873768"/>
                  <a:pt x="4358192" y="1074083"/>
                </a:cubicBezTo>
                <a:cubicBezTo>
                  <a:pt x="4409576" y="1274398"/>
                  <a:pt x="4325140" y="1509584"/>
                  <a:pt x="4358192" y="1687042"/>
                </a:cubicBezTo>
                <a:cubicBezTo>
                  <a:pt x="4224060" y="1718157"/>
                  <a:pt x="3969935" y="1611269"/>
                  <a:pt x="3726254" y="1687042"/>
                </a:cubicBezTo>
                <a:cubicBezTo>
                  <a:pt x="3482573" y="1762815"/>
                  <a:pt x="3344250" y="1661457"/>
                  <a:pt x="3181480" y="1687042"/>
                </a:cubicBezTo>
                <a:cubicBezTo>
                  <a:pt x="3018710" y="1712627"/>
                  <a:pt x="2974316" y="1664398"/>
                  <a:pt x="2767452" y="1687042"/>
                </a:cubicBezTo>
                <a:cubicBezTo>
                  <a:pt x="2560588" y="1709686"/>
                  <a:pt x="2510058" y="1677616"/>
                  <a:pt x="2353424" y="1687042"/>
                </a:cubicBezTo>
                <a:cubicBezTo>
                  <a:pt x="2196790" y="1696468"/>
                  <a:pt x="2080897" y="1657011"/>
                  <a:pt x="1939395" y="1687042"/>
                </a:cubicBezTo>
                <a:cubicBezTo>
                  <a:pt x="1797893" y="1717073"/>
                  <a:pt x="1459159" y="1664807"/>
                  <a:pt x="1307458" y="1687042"/>
                </a:cubicBezTo>
                <a:cubicBezTo>
                  <a:pt x="1155757" y="1709277"/>
                  <a:pt x="871012" y="1662674"/>
                  <a:pt x="675520" y="1687042"/>
                </a:cubicBezTo>
                <a:cubicBezTo>
                  <a:pt x="480028" y="1711410"/>
                  <a:pt x="246336" y="1640449"/>
                  <a:pt x="0" y="1687042"/>
                </a:cubicBezTo>
                <a:cubicBezTo>
                  <a:pt x="-67032" y="1392501"/>
                  <a:pt x="42793" y="1242779"/>
                  <a:pt x="0" y="1090954"/>
                </a:cubicBezTo>
                <a:cubicBezTo>
                  <a:pt x="-42793" y="939129"/>
                  <a:pt x="10162" y="642206"/>
                  <a:pt x="0" y="511736"/>
                </a:cubicBezTo>
                <a:cubicBezTo>
                  <a:pt x="-10162" y="381266"/>
                  <a:pt x="36839" y="110337"/>
                  <a:pt x="0" y="0"/>
                </a:cubicBezTo>
                <a:close/>
              </a:path>
              <a:path w="4358192" h="1687042" stroke="0" extrusionOk="0">
                <a:moveTo>
                  <a:pt x="0" y="0"/>
                </a:moveTo>
                <a:cubicBezTo>
                  <a:pt x="84690" y="-35283"/>
                  <a:pt x="232498" y="20737"/>
                  <a:pt x="414028" y="0"/>
                </a:cubicBezTo>
                <a:cubicBezTo>
                  <a:pt x="595558" y="-20737"/>
                  <a:pt x="794374" y="19921"/>
                  <a:pt x="915220" y="0"/>
                </a:cubicBezTo>
                <a:cubicBezTo>
                  <a:pt x="1036066" y="-19921"/>
                  <a:pt x="1295018" y="10943"/>
                  <a:pt x="1547158" y="0"/>
                </a:cubicBezTo>
                <a:cubicBezTo>
                  <a:pt x="1799298" y="-10943"/>
                  <a:pt x="1861354" y="42934"/>
                  <a:pt x="2048350" y="0"/>
                </a:cubicBezTo>
                <a:cubicBezTo>
                  <a:pt x="2235346" y="-42934"/>
                  <a:pt x="2436772" y="39645"/>
                  <a:pt x="2680288" y="0"/>
                </a:cubicBezTo>
                <a:cubicBezTo>
                  <a:pt x="2923804" y="-39645"/>
                  <a:pt x="3003469" y="19376"/>
                  <a:pt x="3137898" y="0"/>
                </a:cubicBezTo>
                <a:cubicBezTo>
                  <a:pt x="3272327" y="-19376"/>
                  <a:pt x="3578730" y="69599"/>
                  <a:pt x="3726254" y="0"/>
                </a:cubicBezTo>
                <a:cubicBezTo>
                  <a:pt x="3873778" y="-69599"/>
                  <a:pt x="4175825" y="63298"/>
                  <a:pt x="4358192" y="0"/>
                </a:cubicBezTo>
                <a:cubicBezTo>
                  <a:pt x="4413391" y="272434"/>
                  <a:pt x="4324401" y="357414"/>
                  <a:pt x="4358192" y="579218"/>
                </a:cubicBezTo>
                <a:cubicBezTo>
                  <a:pt x="4391983" y="801022"/>
                  <a:pt x="4318172" y="922604"/>
                  <a:pt x="4358192" y="1107824"/>
                </a:cubicBezTo>
                <a:cubicBezTo>
                  <a:pt x="4398212" y="1293044"/>
                  <a:pt x="4344347" y="1500594"/>
                  <a:pt x="4358192" y="1687042"/>
                </a:cubicBezTo>
                <a:cubicBezTo>
                  <a:pt x="4125282" y="1749143"/>
                  <a:pt x="3921736" y="1632967"/>
                  <a:pt x="3769836" y="1687042"/>
                </a:cubicBezTo>
                <a:cubicBezTo>
                  <a:pt x="3617936" y="1741117"/>
                  <a:pt x="3433589" y="1672755"/>
                  <a:pt x="3225062" y="1687042"/>
                </a:cubicBezTo>
                <a:cubicBezTo>
                  <a:pt x="3016535" y="1701329"/>
                  <a:pt x="2892472" y="1629816"/>
                  <a:pt x="2723870" y="1687042"/>
                </a:cubicBezTo>
                <a:cubicBezTo>
                  <a:pt x="2555268" y="1744268"/>
                  <a:pt x="2365695" y="1640497"/>
                  <a:pt x="2179096" y="1687042"/>
                </a:cubicBezTo>
                <a:cubicBezTo>
                  <a:pt x="1992497" y="1733587"/>
                  <a:pt x="1740043" y="1642490"/>
                  <a:pt x="1547158" y="1687042"/>
                </a:cubicBezTo>
                <a:cubicBezTo>
                  <a:pt x="1354273" y="1731594"/>
                  <a:pt x="1241370" y="1678240"/>
                  <a:pt x="1045966" y="1687042"/>
                </a:cubicBezTo>
                <a:cubicBezTo>
                  <a:pt x="850562" y="1695844"/>
                  <a:pt x="800118" y="1674301"/>
                  <a:pt x="631938" y="1687042"/>
                </a:cubicBezTo>
                <a:cubicBezTo>
                  <a:pt x="463758" y="1699783"/>
                  <a:pt x="144705" y="1667179"/>
                  <a:pt x="0" y="1687042"/>
                </a:cubicBezTo>
                <a:cubicBezTo>
                  <a:pt x="-40858" y="1469423"/>
                  <a:pt x="2713" y="1320358"/>
                  <a:pt x="0" y="1124695"/>
                </a:cubicBezTo>
                <a:cubicBezTo>
                  <a:pt x="-2713" y="929032"/>
                  <a:pt x="10618" y="720047"/>
                  <a:pt x="0" y="596088"/>
                </a:cubicBezTo>
                <a:cubicBezTo>
                  <a:pt x="-10618" y="472129"/>
                  <a:pt x="9906" y="210497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0272254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2" name="Google Shape;1612;p53">
            <a:extLst>
              <a:ext uri="{FF2B5EF4-FFF2-40B4-BE49-F238E27FC236}">
                <a16:creationId xmlns:a16="http://schemas.microsoft.com/office/drawing/2014/main" id="{4B8F51A0-464D-F838-8668-C6474414B584}"/>
              </a:ext>
            </a:extLst>
          </p:cNvPr>
          <p:cNvGrpSpPr/>
          <p:nvPr/>
        </p:nvGrpSpPr>
        <p:grpSpPr>
          <a:xfrm>
            <a:off x="-4316148" y="4026713"/>
            <a:ext cx="2969042" cy="3703003"/>
            <a:chOff x="549523" y="1298010"/>
            <a:chExt cx="2650676" cy="3305936"/>
          </a:xfrm>
        </p:grpSpPr>
        <p:grpSp>
          <p:nvGrpSpPr>
            <p:cNvPr id="3" name="Google Shape;1613;p53">
              <a:extLst>
                <a:ext uri="{FF2B5EF4-FFF2-40B4-BE49-F238E27FC236}">
                  <a16:creationId xmlns:a16="http://schemas.microsoft.com/office/drawing/2014/main" id="{D2EA6797-75DA-48F0-F651-6BA4B5364A5D}"/>
                </a:ext>
              </a:extLst>
            </p:cNvPr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38" name="Google Shape;1614;p53">
                <a:extLst>
                  <a:ext uri="{FF2B5EF4-FFF2-40B4-BE49-F238E27FC236}">
                    <a16:creationId xmlns:a16="http://schemas.microsoft.com/office/drawing/2014/main" id="{8C7C9EC9-1FD4-D0AE-39F5-2EEE90A2D69C}"/>
                  </a:ext>
                </a:extLst>
              </p:cNvPr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15;p53">
                <a:extLst>
                  <a:ext uri="{FF2B5EF4-FFF2-40B4-BE49-F238E27FC236}">
                    <a16:creationId xmlns:a16="http://schemas.microsoft.com/office/drawing/2014/main" id="{8E93FBE9-F93F-BF01-6FD4-DA4BE026755D}"/>
                  </a:ext>
                </a:extLst>
              </p:cNvPr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16;p53">
                <a:extLst>
                  <a:ext uri="{FF2B5EF4-FFF2-40B4-BE49-F238E27FC236}">
                    <a16:creationId xmlns:a16="http://schemas.microsoft.com/office/drawing/2014/main" id="{0D36CF60-859F-6658-A6E4-6034E046D0B3}"/>
                  </a:ext>
                </a:extLst>
              </p:cNvPr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7;p53">
                <a:extLst>
                  <a:ext uri="{FF2B5EF4-FFF2-40B4-BE49-F238E27FC236}">
                    <a16:creationId xmlns:a16="http://schemas.microsoft.com/office/drawing/2014/main" id="{BF348BE3-5D4F-70D9-F5E8-779BF5F2E600}"/>
                  </a:ext>
                </a:extLst>
              </p:cNvPr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8;p53">
                <a:extLst>
                  <a:ext uri="{FF2B5EF4-FFF2-40B4-BE49-F238E27FC236}">
                    <a16:creationId xmlns:a16="http://schemas.microsoft.com/office/drawing/2014/main" id="{F1A55DB7-F8FE-F632-9A10-D7DB125892CD}"/>
                  </a:ext>
                </a:extLst>
              </p:cNvPr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9;p53">
                <a:extLst>
                  <a:ext uri="{FF2B5EF4-FFF2-40B4-BE49-F238E27FC236}">
                    <a16:creationId xmlns:a16="http://schemas.microsoft.com/office/drawing/2014/main" id="{DC09500E-20F5-7E4A-5BDA-1D0FB15B9A61}"/>
                  </a:ext>
                </a:extLst>
              </p:cNvPr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20;p53">
                <a:extLst>
                  <a:ext uri="{FF2B5EF4-FFF2-40B4-BE49-F238E27FC236}">
                    <a16:creationId xmlns:a16="http://schemas.microsoft.com/office/drawing/2014/main" id="{42146A8F-538B-B487-676E-CB0F50FA6B3C}"/>
                  </a:ext>
                </a:extLst>
              </p:cNvPr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21;p53">
                <a:extLst>
                  <a:ext uri="{FF2B5EF4-FFF2-40B4-BE49-F238E27FC236}">
                    <a16:creationId xmlns:a16="http://schemas.microsoft.com/office/drawing/2014/main" id="{88E02FF1-9F6E-D377-80DA-5922966194C7}"/>
                  </a:ext>
                </a:extLst>
              </p:cNvPr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22;p53">
                <a:extLst>
                  <a:ext uri="{FF2B5EF4-FFF2-40B4-BE49-F238E27FC236}">
                    <a16:creationId xmlns:a16="http://schemas.microsoft.com/office/drawing/2014/main" id="{9A3D4244-A90F-4E2F-9025-D13712DE6B80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23;p53">
                <a:extLst>
                  <a:ext uri="{FF2B5EF4-FFF2-40B4-BE49-F238E27FC236}">
                    <a16:creationId xmlns:a16="http://schemas.microsoft.com/office/drawing/2014/main" id="{044988D7-FB03-EDA0-A8D4-598EC06EE81D}"/>
                  </a:ext>
                </a:extLst>
              </p:cNvPr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24;p53">
                <a:extLst>
                  <a:ext uri="{FF2B5EF4-FFF2-40B4-BE49-F238E27FC236}">
                    <a16:creationId xmlns:a16="http://schemas.microsoft.com/office/drawing/2014/main" id="{CA5881FF-4534-1199-FCC4-4511065553FE}"/>
                  </a:ext>
                </a:extLst>
              </p:cNvPr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25;p53">
                <a:extLst>
                  <a:ext uri="{FF2B5EF4-FFF2-40B4-BE49-F238E27FC236}">
                    <a16:creationId xmlns:a16="http://schemas.microsoft.com/office/drawing/2014/main" id="{7839D839-0A4C-8486-5251-889353164EC9}"/>
                  </a:ext>
                </a:extLst>
              </p:cNvPr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26;p53">
                <a:extLst>
                  <a:ext uri="{FF2B5EF4-FFF2-40B4-BE49-F238E27FC236}">
                    <a16:creationId xmlns:a16="http://schemas.microsoft.com/office/drawing/2014/main" id="{E7F6ED32-BFB2-349B-5C42-5EC8DC0B8B78}"/>
                  </a:ext>
                </a:extLst>
              </p:cNvPr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7;p53">
                <a:extLst>
                  <a:ext uri="{FF2B5EF4-FFF2-40B4-BE49-F238E27FC236}">
                    <a16:creationId xmlns:a16="http://schemas.microsoft.com/office/drawing/2014/main" id="{B9B41711-CDE5-F25C-B223-F9EB0D25AC14}"/>
                  </a:ext>
                </a:extLst>
              </p:cNvPr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8;p53">
                <a:extLst>
                  <a:ext uri="{FF2B5EF4-FFF2-40B4-BE49-F238E27FC236}">
                    <a16:creationId xmlns:a16="http://schemas.microsoft.com/office/drawing/2014/main" id="{9B72E76C-E018-03E4-82A4-7F94435E07D5}"/>
                  </a:ext>
                </a:extLst>
              </p:cNvPr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9;p53">
                <a:extLst>
                  <a:ext uri="{FF2B5EF4-FFF2-40B4-BE49-F238E27FC236}">
                    <a16:creationId xmlns:a16="http://schemas.microsoft.com/office/drawing/2014/main" id="{F50F8C9C-CB4D-DA34-DCFE-11DCFA7CF902}"/>
                  </a:ext>
                </a:extLst>
              </p:cNvPr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30;p53">
                <a:extLst>
                  <a:ext uri="{FF2B5EF4-FFF2-40B4-BE49-F238E27FC236}">
                    <a16:creationId xmlns:a16="http://schemas.microsoft.com/office/drawing/2014/main" id="{271B8B1D-BA92-2575-44A4-527F3A26C21B}"/>
                  </a:ext>
                </a:extLst>
              </p:cNvPr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31;p53">
                <a:extLst>
                  <a:ext uri="{FF2B5EF4-FFF2-40B4-BE49-F238E27FC236}">
                    <a16:creationId xmlns:a16="http://schemas.microsoft.com/office/drawing/2014/main" id="{D9B2B548-2F27-450C-E1A5-E51696A8B802}"/>
                  </a:ext>
                </a:extLst>
              </p:cNvPr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32;p53">
                <a:extLst>
                  <a:ext uri="{FF2B5EF4-FFF2-40B4-BE49-F238E27FC236}">
                    <a16:creationId xmlns:a16="http://schemas.microsoft.com/office/drawing/2014/main" id="{1E73342E-F516-B11B-D39B-DCF6030B6552}"/>
                  </a:ext>
                </a:extLst>
              </p:cNvPr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33;p53">
                <a:extLst>
                  <a:ext uri="{FF2B5EF4-FFF2-40B4-BE49-F238E27FC236}">
                    <a16:creationId xmlns:a16="http://schemas.microsoft.com/office/drawing/2014/main" id="{21F0E389-2F8C-1595-E029-40213900797B}"/>
                  </a:ext>
                </a:extLst>
              </p:cNvPr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34;p53">
                <a:extLst>
                  <a:ext uri="{FF2B5EF4-FFF2-40B4-BE49-F238E27FC236}">
                    <a16:creationId xmlns:a16="http://schemas.microsoft.com/office/drawing/2014/main" id="{06745480-F2EC-EBCF-33D7-AF95199A7F59}"/>
                  </a:ext>
                </a:extLst>
              </p:cNvPr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35;p53">
                <a:extLst>
                  <a:ext uri="{FF2B5EF4-FFF2-40B4-BE49-F238E27FC236}">
                    <a16:creationId xmlns:a16="http://schemas.microsoft.com/office/drawing/2014/main" id="{EC1942E4-0872-A9FC-F687-96D4128AE79B}"/>
                  </a:ext>
                </a:extLst>
              </p:cNvPr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36;p53">
                <a:extLst>
                  <a:ext uri="{FF2B5EF4-FFF2-40B4-BE49-F238E27FC236}">
                    <a16:creationId xmlns:a16="http://schemas.microsoft.com/office/drawing/2014/main" id="{ACE407FB-49FA-DEFB-3997-3DE4869894FF}"/>
                  </a:ext>
                </a:extLst>
              </p:cNvPr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7;p53">
                <a:extLst>
                  <a:ext uri="{FF2B5EF4-FFF2-40B4-BE49-F238E27FC236}">
                    <a16:creationId xmlns:a16="http://schemas.microsoft.com/office/drawing/2014/main" id="{40484E3A-BC2C-3CB2-1AF6-C208977D1F7B}"/>
                  </a:ext>
                </a:extLst>
              </p:cNvPr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8;p53">
                <a:extLst>
                  <a:ext uri="{FF2B5EF4-FFF2-40B4-BE49-F238E27FC236}">
                    <a16:creationId xmlns:a16="http://schemas.microsoft.com/office/drawing/2014/main" id="{CA5A659A-3B93-6D6F-5E02-3D178A65B7D7}"/>
                  </a:ext>
                </a:extLst>
              </p:cNvPr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9;p53">
                <a:extLst>
                  <a:ext uri="{FF2B5EF4-FFF2-40B4-BE49-F238E27FC236}">
                    <a16:creationId xmlns:a16="http://schemas.microsoft.com/office/drawing/2014/main" id="{8E8BBE4D-0C96-4187-2356-2C5D4E467857}"/>
                  </a:ext>
                </a:extLst>
              </p:cNvPr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640;p53">
                <a:extLst>
                  <a:ext uri="{FF2B5EF4-FFF2-40B4-BE49-F238E27FC236}">
                    <a16:creationId xmlns:a16="http://schemas.microsoft.com/office/drawing/2014/main" id="{3941ABF1-894E-571E-902C-913E914CE86E}"/>
                  </a:ext>
                </a:extLst>
              </p:cNvPr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641;p53">
                <a:extLst>
                  <a:ext uri="{FF2B5EF4-FFF2-40B4-BE49-F238E27FC236}">
                    <a16:creationId xmlns:a16="http://schemas.microsoft.com/office/drawing/2014/main" id="{A956CA87-EDFC-8374-9877-159E5D1208E8}"/>
                  </a:ext>
                </a:extLst>
              </p:cNvPr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642;p53">
                <a:extLst>
                  <a:ext uri="{FF2B5EF4-FFF2-40B4-BE49-F238E27FC236}">
                    <a16:creationId xmlns:a16="http://schemas.microsoft.com/office/drawing/2014/main" id="{F4F7ABA5-24FD-5F3D-8227-6A1E06F2C5BC}"/>
                  </a:ext>
                </a:extLst>
              </p:cNvPr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643;p53">
                <a:extLst>
                  <a:ext uri="{FF2B5EF4-FFF2-40B4-BE49-F238E27FC236}">
                    <a16:creationId xmlns:a16="http://schemas.microsoft.com/office/drawing/2014/main" id="{509C622E-D65D-8489-C1F5-05E9F239280A}"/>
                  </a:ext>
                </a:extLst>
              </p:cNvPr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644;p53">
                <a:extLst>
                  <a:ext uri="{FF2B5EF4-FFF2-40B4-BE49-F238E27FC236}">
                    <a16:creationId xmlns:a16="http://schemas.microsoft.com/office/drawing/2014/main" id="{DEBDD90D-0D78-977F-C25E-E53188B5B193}"/>
                  </a:ext>
                </a:extLst>
              </p:cNvPr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645;p53">
                <a:extLst>
                  <a:ext uri="{FF2B5EF4-FFF2-40B4-BE49-F238E27FC236}">
                    <a16:creationId xmlns:a16="http://schemas.microsoft.com/office/drawing/2014/main" id="{086334A5-9AA9-D846-652A-A9408E652154}"/>
                  </a:ext>
                </a:extLst>
              </p:cNvPr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646;p53">
                <a:extLst>
                  <a:ext uri="{FF2B5EF4-FFF2-40B4-BE49-F238E27FC236}">
                    <a16:creationId xmlns:a16="http://schemas.microsoft.com/office/drawing/2014/main" id="{198527C1-4BE9-9670-0E67-E928B66791A1}"/>
                  </a:ext>
                </a:extLst>
              </p:cNvPr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647;p53">
                <a:extLst>
                  <a:ext uri="{FF2B5EF4-FFF2-40B4-BE49-F238E27FC236}">
                    <a16:creationId xmlns:a16="http://schemas.microsoft.com/office/drawing/2014/main" id="{091403D7-61D9-F629-7C15-D506FC67E05C}"/>
                  </a:ext>
                </a:extLst>
              </p:cNvPr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648;p53">
                <a:extLst>
                  <a:ext uri="{FF2B5EF4-FFF2-40B4-BE49-F238E27FC236}">
                    <a16:creationId xmlns:a16="http://schemas.microsoft.com/office/drawing/2014/main" id="{ED61DFA7-0443-A46E-B675-3E16068CB73D}"/>
                  </a:ext>
                </a:extLst>
              </p:cNvPr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649;p53">
                <a:extLst>
                  <a:ext uri="{FF2B5EF4-FFF2-40B4-BE49-F238E27FC236}">
                    <a16:creationId xmlns:a16="http://schemas.microsoft.com/office/drawing/2014/main" id="{A0D723DE-C9D7-6D92-68D5-8316C5F777AB}"/>
                  </a:ext>
                </a:extLst>
              </p:cNvPr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650;p53">
                <a:extLst>
                  <a:ext uri="{FF2B5EF4-FFF2-40B4-BE49-F238E27FC236}">
                    <a16:creationId xmlns:a16="http://schemas.microsoft.com/office/drawing/2014/main" id="{5E0EF008-A1C0-26D0-323E-0EDE734313C8}"/>
                  </a:ext>
                </a:extLst>
              </p:cNvPr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651;p53">
                <a:extLst>
                  <a:ext uri="{FF2B5EF4-FFF2-40B4-BE49-F238E27FC236}">
                    <a16:creationId xmlns:a16="http://schemas.microsoft.com/office/drawing/2014/main" id="{F15CEF9E-E026-52AA-DC69-72EDFB4C2D73}"/>
                  </a:ext>
                </a:extLst>
              </p:cNvPr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652;p53">
                <a:extLst>
                  <a:ext uri="{FF2B5EF4-FFF2-40B4-BE49-F238E27FC236}">
                    <a16:creationId xmlns:a16="http://schemas.microsoft.com/office/drawing/2014/main" id="{0E43EB6B-F378-DC64-3080-E7EC5DEC9C1A}"/>
                  </a:ext>
                </a:extLst>
              </p:cNvPr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653;p53">
                <a:extLst>
                  <a:ext uri="{FF2B5EF4-FFF2-40B4-BE49-F238E27FC236}">
                    <a16:creationId xmlns:a16="http://schemas.microsoft.com/office/drawing/2014/main" id="{0D99F501-CFAA-C70D-63D5-8EF84F7D6D2A}"/>
                  </a:ext>
                </a:extLst>
              </p:cNvPr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654;p53">
                <a:extLst>
                  <a:ext uri="{FF2B5EF4-FFF2-40B4-BE49-F238E27FC236}">
                    <a16:creationId xmlns:a16="http://schemas.microsoft.com/office/drawing/2014/main" id="{468EED90-F385-1118-56B5-A934B35A3D4D}"/>
                  </a:ext>
                </a:extLst>
              </p:cNvPr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655;p53">
                <a:extLst>
                  <a:ext uri="{FF2B5EF4-FFF2-40B4-BE49-F238E27FC236}">
                    <a16:creationId xmlns:a16="http://schemas.microsoft.com/office/drawing/2014/main" id="{70D27AF1-DA46-ED73-3FBA-BF88E44B111E}"/>
                  </a:ext>
                </a:extLst>
              </p:cNvPr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656;p53">
                <a:extLst>
                  <a:ext uri="{FF2B5EF4-FFF2-40B4-BE49-F238E27FC236}">
                    <a16:creationId xmlns:a16="http://schemas.microsoft.com/office/drawing/2014/main" id="{576D2687-9029-4B8D-232B-20E635D2CACA}"/>
                  </a:ext>
                </a:extLst>
              </p:cNvPr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657;p53">
                <a:extLst>
                  <a:ext uri="{FF2B5EF4-FFF2-40B4-BE49-F238E27FC236}">
                    <a16:creationId xmlns:a16="http://schemas.microsoft.com/office/drawing/2014/main" id="{82BEF6B3-C9F0-AB44-0AA2-A896DC3444FE}"/>
                  </a:ext>
                </a:extLst>
              </p:cNvPr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658;p53">
                <a:extLst>
                  <a:ext uri="{FF2B5EF4-FFF2-40B4-BE49-F238E27FC236}">
                    <a16:creationId xmlns:a16="http://schemas.microsoft.com/office/drawing/2014/main" id="{F363B74F-4321-2461-212F-1FA7EA997A25}"/>
                  </a:ext>
                </a:extLst>
              </p:cNvPr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659;p53">
                <a:extLst>
                  <a:ext uri="{FF2B5EF4-FFF2-40B4-BE49-F238E27FC236}">
                    <a16:creationId xmlns:a16="http://schemas.microsoft.com/office/drawing/2014/main" id="{2BBE4FC3-9F3D-29DA-5411-422E6B058D20}"/>
                  </a:ext>
                </a:extLst>
              </p:cNvPr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660;p53">
                <a:extLst>
                  <a:ext uri="{FF2B5EF4-FFF2-40B4-BE49-F238E27FC236}">
                    <a16:creationId xmlns:a16="http://schemas.microsoft.com/office/drawing/2014/main" id="{7D0EE816-E103-76F6-F44A-28EECEAC9082}"/>
                  </a:ext>
                </a:extLst>
              </p:cNvPr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661;p53">
                <a:extLst>
                  <a:ext uri="{FF2B5EF4-FFF2-40B4-BE49-F238E27FC236}">
                    <a16:creationId xmlns:a16="http://schemas.microsoft.com/office/drawing/2014/main" id="{685911CA-3E94-6BF3-B3FD-D56A863A1FE4}"/>
                  </a:ext>
                </a:extLst>
              </p:cNvPr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662;p53">
                <a:extLst>
                  <a:ext uri="{FF2B5EF4-FFF2-40B4-BE49-F238E27FC236}">
                    <a16:creationId xmlns:a16="http://schemas.microsoft.com/office/drawing/2014/main" id="{0AA07A0E-26FB-C7B9-79B8-78C27AC02A86}"/>
                  </a:ext>
                </a:extLst>
              </p:cNvPr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663;p53">
                <a:extLst>
                  <a:ext uri="{FF2B5EF4-FFF2-40B4-BE49-F238E27FC236}">
                    <a16:creationId xmlns:a16="http://schemas.microsoft.com/office/drawing/2014/main" id="{D64881DB-EA7D-9B99-42BD-1D00830F6927}"/>
                  </a:ext>
                </a:extLst>
              </p:cNvPr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664;p53">
                <a:extLst>
                  <a:ext uri="{FF2B5EF4-FFF2-40B4-BE49-F238E27FC236}">
                    <a16:creationId xmlns:a16="http://schemas.microsoft.com/office/drawing/2014/main" id="{9827DE35-7473-AB22-A284-C604AC38F977}"/>
                  </a:ext>
                </a:extLst>
              </p:cNvPr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665;p53">
                <a:extLst>
                  <a:ext uri="{FF2B5EF4-FFF2-40B4-BE49-F238E27FC236}">
                    <a16:creationId xmlns:a16="http://schemas.microsoft.com/office/drawing/2014/main" id="{0E0CE672-D540-9EE1-6E47-68E8AA0EB01F}"/>
                  </a:ext>
                </a:extLst>
              </p:cNvPr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666;p53">
                <a:extLst>
                  <a:ext uri="{FF2B5EF4-FFF2-40B4-BE49-F238E27FC236}">
                    <a16:creationId xmlns:a16="http://schemas.microsoft.com/office/drawing/2014/main" id="{CCEE61CA-864F-8F8F-D3E1-CE227174C312}"/>
                  </a:ext>
                </a:extLst>
              </p:cNvPr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667;p53">
                <a:extLst>
                  <a:ext uri="{FF2B5EF4-FFF2-40B4-BE49-F238E27FC236}">
                    <a16:creationId xmlns:a16="http://schemas.microsoft.com/office/drawing/2014/main" id="{2D0BB518-E54C-6A27-1D73-3D54CA26B390}"/>
                  </a:ext>
                </a:extLst>
              </p:cNvPr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668;p53">
                <a:extLst>
                  <a:ext uri="{FF2B5EF4-FFF2-40B4-BE49-F238E27FC236}">
                    <a16:creationId xmlns:a16="http://schemas.microsoft.com/office/drawing/2014/main" id="{BF66D1F8-1410-E0D5-5192-457BA279A31A}"/>
                  </a:ext>
                </a:extLst>
              </p:cNvPr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669;p53">
                <a:extLst>
                  <a:ext uri="{FF2B5EF4-FFF2-40B4-BE49-F238E27FC236}">
                    <a16:creationId xmlns:a16="http://schemas.microsoft.com/office/drawing/2014/main" id="{6842841C-6FC8-DCC7-417F-89FAD6F1EA1A}"/>
                  </a:ext>
                </a:extLst>
              </p:cNvPr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670;p53">
                <a:extLst>
                  <a:ext uri="{FF2B5EF4-FFF2-40B4-BE49-F238E27FC236}">
                    <a16:creationId xmlns:a16="http://schemas.microsoft.com/office/drawing/2014/main" id="{EC5BC012-8CC4-B332-06E3-A6480D95B84E}"/>
                  </a:ext>
                </a:extLst>
              </p:cNvPr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671;p53">
                <a:extLst>
                  <a:ext uri="{FF2B5EF4-FFF2-40B4-BE49-F238E27FC236}">
                    <a16:creationId xmlns:a16="http://schemas.microsoft.com/office/drawing/2014/main" id="{4837F4C0-B2BD-0F92-A5EC-EE850E665EDC}"/>
                  </a:ext>
                </a:extLst>
              </p:cNvPr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672;p53">
                <a:extLst>
                  <a:ext uri="{FF2B5EF4-FFF2-40B4-BE49-F238E27FC236}">
                    <a16:creationId xmlns:a16="http://schemas.microsoft.com/office/drawing/2014/main" id="{1D979511-1F10-8605-7C16-20E19D27688D}"/>
                  </a:ext>
                </a:extLst>
              </p:cNvPr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673;p53">
                <a:extLst>
                  <a:ext uri="{FF2B5EF4-FFF2-40B4-BE49-F238E27FC236}">
                    <a16:creationId xmlns:a16="http://schemas.microsoft.com/office/drawing/2014/main" id="{FF0EC291-D232-C0CF-5D09-6466A3850D1C}"/>
                  </a:ext>
                </a:extLst>
              </p:cNvPr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674;p53">
                <a:extLst>
                  <a:ext uri="{FF2B5EF4-FFF2-40B4-BE49-F238E27FC236}">
                    <a16:creationId xmlns:a16="http://schemas.microsoft.com/office/drawing/2014/main" id="{ADD71E90-2A22-6851-830E-6AE6992511B2}"/>
                  </a:ext>
                </a:extLst>
              </p:cNvPr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675;p53">
                <a:extLst>
                  <a:ext uri="{FF2B5EF4-FFF2-40B4-BE49-F238E27FC236}">
                    <a16:creationId xmlns:a16="http://schemas.microsoft.com/office/drawing/2014/main" id="{FD8B3229-6313-B327-A030-50F2EECF312E}"/>
                  </a:ext>
                </a:extLst>
              </p:cNvPr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676;p53">
                <a:extLst>
                  <a:ext uri="{FF2B5EF4-FFF2-40B4-BE49-F238E27FC236}">
                    <a16:creationId xmlns:a16="http://schemas.microsoft.com/office/drawing/2014/main" id="{F65C024E-EF09-3D59-09CF-D5C73C340ADE}"/>
                  </a:ext>
                </a:extLst>
              </p:cNvPr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677;p53">
                <a:extLst>
                  <a:ext uri="{FF2B5EF4-FFF2-40B4-BE49-F238E27FC236}">
                    <a16:creationId xmlns:a16="http://schemas.microsoft.com/office/drawing/2014/main" id="{F843A961-1B75-7EC9-40FD-09D4F5927D02}"/>
                  </a:ext>
                </a:extLst>
              </p:cNvPr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678;p53">
                <a:extLst>
                  <a:ext uri="{FF2B5EF4-FFF2-40B4-BE49-F238E27FC236}">
                    <a16:creationId xmlns:a16="http://schemas.microsoft.com/office/drawing/2014/main" id="{836C0D38-BD90-1F1A-D7C4-AD082262CA7E}"/>
                  </a:ext>
                </a:extLst>
              </p:cNvPr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679;p53">
                <a:extLst>
                  <a:ext uri="{FF2B5EF4-FFF2-40B4-BE49-F238E27FC236}">
                    <a16:creationId xmlns:a16="http://schemas.microsoft.com/office/drawing/2014/main" id="{FF749FEC-3959-1A1D-0499-32F3B3201945}"/>
                  </a:ext>
                </a:extLst>
              </p:cNvPr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80;p53">
              <a:extLst>
                <a:ext uri="{FF2B5EF4-FFF2-40B4-BE49-F238E27FC236}">
                  <a16:creationId xmlns:a16="http://schemas.microsoft.com/office/drawing/2014/main" id="{1DDCFE47-61E1-3213-FC07-DE7EA72F012F}"/>
                </a:ext>
              </a:extLst>
            </p:cNvPr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8" name="Google Shape;1681;p53">
                <a:extLst>
                  <a:ext uri="{FF2B5EF4-FFF2-40B4-BE49-F238E27FC236}">
                    <a16:creationId xmlns:a16="http://schemas.microsoft.com/office/drawing/2014/main" id="{459DEB6F-7FF4-0E7F-CC14-02C3EE7F3F56}"/>
                  </a:ext>
                </a:extLst>
              </p:cNvPr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82;p53">
                <a:extLst>
                  <a:ext uri="{FF2B5EF4-FFF2-40B4-BE49-F238E27FC236}">
                    <a16:creationId xmlns:a16="http://schemas.microsoft.com/office/drawing/2014/main" id="{1427E8FB-F30A-362E-6D8B-88E1D268B087}"/>
                  </a:ext>
                </a:extLst>
              </p:cNvPr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83;p53">
                <a:extLst>
                  <a:ext uri="{FF2B5EF4-FFF2-40B4-BE49-F238E27FC236}">
                    <a16:creationId xmlns:a16="http://schemas.microsoft.com/office/drawing/2014/main" id="{56E3F3E3-3A03-722C-0672-754BC1742140}"/>
                  </a:ext>
                </a:extLst>
              </p:cNvPr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84;p53">
                <a:extLst>
                  <a:ext uri="{FF2B5EF4-FFF2-40B4-BE49-F238E27FC236}">
                    <a16:creationId xmlns:a16="http://schemas.microsoft.com/office/drawing/2014/main" id="{29388CA0-F881-9056-D87F-9E665608FEC5}"/>
                  </a:ext>
                </a:extLst>
              </p:cNvPr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85;p53">
                <a:extLst>
                  <a:ext uri="{FF2B5EF4-FFF2-40B4-BE49-F238E27FC236}">
                    <a16:creationId xmlns:a16="http://schemas.microsoft.com/office/drawing/2014/main" id="{40819CB0-7A71-6A26-79FE-82E7E36E832A}"/>
                  </a:ext>
                </a:extLst>
              </p:cNvPr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86;p53">
                <a:extLst>
                  <a:ext uri="{FF2B5EF4-FFF2-40B4-BE49-F238E27FC236}">
                    <a16:creationId xmlns:a16="http://schemas.microsoft.com/office/drawing/2014/main" id="{220B1141-9D3B-DD11-8FA0-01C77D124C21}"/>
                  </a:ext>
                </a:extLst>
              </p:cNvPr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87;p53">
                <a:extLst>
                  <a:ext uri="{FF2B5EF4-FFF2-40B4-BE49-F238E27FC236}">
                    <a16:creationId xmlns:a16="http://schemas.microsoft.com/office/drawing/2014/main" id="{0FEC10DC-EF0B-82EE-2AE0-4262D8B0F307}"/>
                  </a:ext>
                </a:extLst>
              </p:cNvPr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88;p53">
                <a:extLst>
                  <a:ext uri="{FF2B5EF4-FFF2-40B4-BE49-F238E27FC236}">
                    <a16:creationId xmlns:a16="http://schemas.microsoft.com/office/drawing/2014/main" id="{C6E5FD72-FA33-451A-63C8-25267B6F195C}"/>
                  </a:ext>
                </a:extLst>
              </p:cNvPr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89;p53">
                <a:extLst>
                  <a:ext uri="{FF2B5EF4-FFF2-40B4-BE49-F238E27FC236}">
                    <a16:creationId xmlns:a16="http://schemas.microsoft.com/office/drawing/2014/main" id="{E06BA9AC-F962-2B44-758E-26E620C127D8}"/>
                  </a:ext>
                </a:extLst>
              </p:cNvPr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90;p53">
                <a:extLst>
                  <a:ext uri="{FF2B5EF4-FFF2-40B4-BE49-F238E27FC236}">
                    <a16:creationId xmlns:a16="http://schemas.microsoft.com/office/drawing/2014/main" id="{87C43793-65E2-E487-E13D-495D78D53ED7}"/>
                  </a:ext>
                </a:extLst>
              </p:cNvPr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91;p53">
                <a:extLst>
                  <a:ext uri="{FF2B5EF4-FFF2-40B4-BE49-F238E27FC236}">
                    <a16:creationId xmlns:a16="http://schemas.microsoft.com/office/drawing/2014/main" id="{7F32C5F3-D956-A24C-A672-4D624D6E30C8}"/>
                  </a:ext>
                </a:extLst>
              </p:cNvPr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92;p53">
                <a:extLst>
                  <a:ext uri="{FF2B5EF4-FFF2-40B4-BE49-F238E27FC236}">
                    <a16:creationId xmlns:a16="http://schemas.microsoft.com/office/drawing/2014/main" id="{4FF06FE9-A239-7D8C-897C-BFA86BB30D1C}"/>
                  </a:ext>
                </a:extLst>
              </p:cNvPr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93;p53">
                <a:extLst>
                  <a:ext uri="{FF2B5EF4-FFF2-40B4-BE49-F238E27FC236}">
                    <a16:creationId xmlns:a16="http://schemas.microsoft.com/office/drawing/2014/main" id="{A9560EC6-EEAC-81F8-1A7B-16B5B27FC41A}"/>
                  </a:ext>
                </a:extLst>
              </p:cNvPr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94;p53">
                <a:extLst>
                  <a:ext uri="{FF2B5EF4-FFF2-40B4-BE49-F238E27FC236}">
                    <a16:creationId xmlns:a16="http://schemas.microsoft.com/office/drawing/2014/main" id="{ECE47CC3-05C4-896D-AB58-FDBF10975C54}"/>
                  </a:ext>
                </a:extLst>
              </p:cNvPr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95;p53">
                <a:extLst>
                  <a:ext uri="{FF2B5EF4-FFF2-40B4-BE49-F238E27FC236}">
                    <a16:creationId xmlns:a16="http://schemas.microsoft.com/office/drawing/2014/main" id="{3DFDE248-C93B-9AC5-2F75-6D34FA31E831}"/>
                  </a:ext>
                </a:extLst>
              </p:cNvPr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96;p53">
                <a:extLst>
                  <a:ext uri="{FF2B5EF4-FFF2-40B4-BE49-F238E27FC236}">
                    <a16:creationId xmlns:a16="http://schemas.microsoft.com/office/drawing/2014/main" id="{F069F3DF-62A9-110E-3E8E-AA6732BA220E}"/>
                  </a:ext>
                </a:extLst>
              </p:cNvPr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97;p53">
                <a:extLst>
                  <a:ext uri="{FF2B5EF4-FFF2-40B4-BE49-F238E27FC236}">
                    <a16:creationId xmlns:a16="http://schemas.microsoft.com/office/drawing/2014/main" id="{C2AB5928-212D-F1D3-3CDF-E2194C609141}"/>
                  </a:ext>
                </a:extLst>
              </p:cNvPr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98;p53">
                <a:extLst>
                  <a:ext uri="{FF2B5EF4-FFF2-40B4-BE49-F238E27FC236}">
                    <a16:creationId xmlns:a16="http://schemas.microsoft.com/office/drawing/2014/main" id="{2B4B1FA2-398C-53FD-07E6-12895886858E}"/>
                  </a:ext>
                </a:extLst>
              </p:cNvPr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99;p53">
                <a:extLst>
                  <a:ext uri="{FF2B5EF4-FFF2-40B4-BE49-F238E27FC236}">
                    <a16:creationId xmlns:a16="http://schemas.microsoft.com/office/drawing/2014/main" id="{CDC7FA77-1C42-FB5D-1EA1-114EA1567FA2}"/>
                  </a:ext>
                </a:extLst>
              </p:cNvPr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00;p53">
                <a:extLst>
                  <a:ext uri="{FF2B5EF4-FFF2-40B4-BE49-F238E27FC236}">
                    <a16:creationId xmlns:a16="http://schemas.microsoft.com/office/drawing/2014/main" id="{F4225A64-C896-11AC-333E-CDB4F66827E4}"/>
                  </a:ext>
                </a:extLst>
              </p:cNvPr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701;p53">
              <a:extLst>
                <a:ext uri="{FF2B5EF4-FFF2-40B4-BE49-F238E27FC236}">
                  <a16:creationId xmlns:a16="http://schemas.microsoft.com/office/drawing/2014/main" id="{6830C4D0-E07B-1394-8BE4-DBD8F5AEFBCB}"/>
                </a:ext>
              </a:extLst>
            </p:cNvPr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6" name="Google Shape;1702;p53">
                <a:extLst>
                  <a:ext uri="{FF2B5EF4-FFF2-40B4-BE49-F238E27FC236}">
                    <a16:creationId xmlns:a16="http://schemas.microsoft.com/office/drawing/2014/main" id="{9DC88A79-E1F0-6A8D-7958-48E518DA26DB}"/>
                  </a:ext>
                </a:extLst>
              </p:cNvPr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03;p53">
                <a:extLst>
                  <a:ext uri="{FF2B5EF4-FFF2-40B4-BE49-F238E27FC236}">
                    <a16:creationId xmlns:a16="http://schemas.microsoft.com/office/drawing/2014/main" id="{A6050D96-333A-6DF2-0F3D-B0F9EF3FFD49}"/>
                  </a:ext>
                </a:extLst>
              </p:cNvPr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704;p53">
                <a:extLst>
                  <a:ext uri="{FF2B5EF4-FFF2-40B4-BE49-F238E27FC236}">
                    <a16:creationId xmlns:a16="http://schemas.microsoft.com/office/drawing/2014/main" id="{3BF96E9F-C6F7-2B09-F473-1B37FDA51187}"/>
                  </a:ext>
                </a:extLst>
              </p:cNvPr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705;p53">
                <a:extLst>
                  <a:ext uri="{FF2B5EF4-FFF2-40B4-BE49-F238E27FC236}">
                    <a16:creationId xmlns:a16="http://schemas.microsoft.com/office/drawing/2014/main" id="{41CD3078-8CC5-CD51-2BD6-87E56A086703}"/>
                  </a:ext>
                </a:extLst>
              </p:cNvPr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706;p53">
                <a:extLst>
                  <a:ext uri="{FF2B5EF4-FFF2-40B4-BE49-F238E27FC236}">
                    <a16:creationId xmlns:a16="http://schemas.microsoft.com/office/drawing/2014/main" id="{FDF06F11-FEFB-80E6-62B5-9AB13A6EA8DF}"/>
                  </a:ext>
                </a:extLst>
              </p:cNvPr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07;p53">
                <a:extLst>
                  <a:ext uri="{FF2B5EF4-FFF2-40B4-BE49-F238E27FC236}">
                    <a16:creationId xmlns:a16="http://schemas.microsoft.com/office/drawing/2014/main" id="{35D22678-45B1-A6C4-8724-56CB1722ED56}"/>
                  </a:ext>
                </a:extLst>
              </p:cNvPr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708;p53">
                <a:extLst>
                  <a:ext uri="{FF2B5EF4-FFF2-40B4-BE49-F238E27FC236}">
                    <a16:creationId xmlns:a16="http://schemas.microsoft.com/office/drawing/2014/main" id="{B7A16948-2155-50D1-B412-7AFAAF329FFB}"/>
                  </a:ext>
                </a:extLst>
              </p:cNvPr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09;p53">
                <a:extLst>
                  <a:ext uri="{FF2B5EF4-FFF2-40B4-BE49-F238E27FC236}">
                    <a16:creationId xmlns:a16="http://schemas.microsoft.com/office/drawing/2014/main" id="{176ABFC3-20D2-3A93-C4FC-DFAFD7A67237}"/>
                  </a:ext>
                </a:extLst>
              </p:cNvPr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10;p53">
                <a:extLst>
                  <a:ext uri="{FF2B5EF4-FFF2-40B4-BE49-F238E27FC236}">
                    <a16:creationId xmlns:a16="http://schemas.microsoft.com/office/drawing/2014/main" id="{0EB4757D-7936-CA6F-708C-DA20FEEDDA4D}"/>
                  </a:ext>
                </a:extLst>
              </p:cNvPr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11;p53">
                <a:extLst>
                  <a:ext uri="{FF2B5EF4-FFF2-40B4-BE49-F238E27FC236}">
                    <a16:creationId xmlns:a16="http://schemas.microsoft.com/office/drawing/2014/main" id="{9523432D-9F5D-EECC-2603-2A35F1BAE608}"/>
                  </a:ext>
                </a:extLst>
              </p:cNvPr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12;p53">
                <a:extLst>
                  <a:ext uri="{FF2B5EF4-FFF2-40B4-BE49-F238E27FC236}">
                    <a16:creationId xmlns:a16="http://schemas.microsoft.com/office/drawing/2014/main" id="{873A62E2-CB31-904B-1F83-1BB2FDDDE01F}"/>
                  </a:ext>
                </a:extLst>
              </p:cNvPr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13;p53">
                <a:extLst>
                  <a:ext uri="{FF2B5EF4-FFF2-40B4-BE49-F238E27FC236}">
                    <a16:creationId xmlns:a16="http://schemas.microsoft.com/office/drawing/2014/main" id="{96766191-F915-39BF-4F4A-6E79A77CB73B}"/>
                  </a:ext>
                </a:extLst>
              </p:cNvPr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4" name="Google Shape;914;p37"/>
          <p:cNvGrpSpPr/>
          <p:nvPr/>
        </p:nvGrpSpPr>
        <p:grpSpPr>
          <a:xfrm>
            <a:off x="-7572426" y="4206159"/>
            <a:ext cx="3281998" cy="3557782"/>
            <a:chOff x="1801987" y="1760620"/>
            <a:chExt cx="871134" cy="944335"/>
          </a:xfrm>
        </p:grpSpPr>
        <p:sp>
          <p:nvSpPr>
            <p:cNvPr id="915" name="Google Shape;915;p37"/>
            <p:cNvSpPr/>
            <p:nvPr/>
          </p:nvSpPr>
          <p:spPr>
            <a:xfrm>
              <a:off x="1947258" y="1760620"/>
              <a:ext cx="725863" cy="825873"/>
            </a:xfrm>
            <a:custGeom>
              <a:avLst/>
              <a:gdLst/>
              <a:ahLst/>
              <a:cxnLst/>
              <a:rect l="l" t="t" r="r" b="b"/>
              <a:pathLst>
                <a:path w="11482" h="13064" extrusionOk="0">
                  <a:moveTo>
                    <a:pt x="3391" y="1"/>
                  </a:moveTo>
                  <a:cubicBezTo>
                    <a:pt x="3129" y="1"/>
                    <a:pt x="2833" y="39"/>
                    <a:pt x="2498" y="119"/>
                  </a:cubicBezTo>
                  <a:cubicBezTo>
                    <a:pt x="2498" y="119"/>
                    <a:pt x="2396" y="97"/>
                    <a:pt x="2237" y="97"/>
                  </a:cubicBezTo>
                  <a:cubicBezTo>
                    <a:pt x="1784" y="97"/>
                    <a:pt x="863" y="278"/>
                    <a:pt x="500" y="1672"/>
                  </a:cubicBezTo>
                  <a:cubicBezTo>
                    <a:pt x="0" y="3554"/>
                    <a:pt x="188" y="5695"/>
                    <a:pt x="883" y="6534"/>
                  </a:cubicBezTo>
                  <a:cubicBezTo>
                    <a:pt x="1579" y="7363"/>
                    <a:pt x="8243" y="13064"/>
                    <a:pt x="8243" y="13064"/>
                  </a:cubicBezTo>
                  <a:cubicBezTo>
                    <a:pt x="8243" y="13064"/>
                    <a:pt x="11482" y="10753"/>
                    <a:pt x="8297" y="7711"/>
                  </a:cubicBezTo>
                  <a:cubicBezTo>
                    <a:pt x="8297" y="7711"/>
                    <a:pt x="5594" y="4401"/>
                    <a:pt x="5424" y="2671"/>
                  </a:cubicBezTo>
                  <a:cubicBezTo>
                    <a:pt x="5273" y="1201"/>
                    <a:pt x="4870" y="1"/>
                    <a:pt x="3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022233" y="1822825"/>
              <a:ext cx="240290" cy="274870"/>
            </a:xfrm>
            <a:custGeom>
              <a:avLst/>
              <a:gdLst/>
              <a:ahLst/>
              <a:cxnLst/>
              <a:rect l="l" t="t" r="r" b="b"/>
              <a:pathLst>
                <a:path w="3801" h="4348" extrusionOk="0">
                  <a:moveTo>
                    <a:pt x="152" y="1"/>
                  </a:moveTo>
                  <a:lnTo>
                    <a:pt x="170" y="1812"/>
                  </a:lnTo>
                  <a:cubicBezTo>
                    <a:pt x="1" y="3168"/>
                    <a:pt x="1392" y="3962"/>
                    <a:pt x="1392" y="3962"/>
                  </a:cubicBezTo>
                  <a:cubicBezTo>
                    <a:pt x="1923" y="4238"/>
                    <a:pt x="2329" y="4347"/>
                    <a:pt x="2639" y="4347"/>
                  </a:cubicBezTo>
                  <a:cubicBezTo>
                    <a:pt x="3800" y="4347"/>
                    <a:pt x="3623" y="2820"/>
                    <a:pt x="3623" y="2820"/>
                  </a:cubicBezTo>
                  <a:lnTo>
                    <a:pt x="3542" y="589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1986136" y="1940723"/>
              <a:ext cx="81298" cy="81234"/>
            </a:xfrm>
            <a:custGeom>
              <a:avLst/>
              <a:gdLst/>
              <a:ahLst/>
              <a:cxnLst/>
              <a:rect l="l" t="t" r="r" b="b"/>
              <a:pathLst>
                <a:path w="1286" h="1285" extrusionOk="0">
                  <a:moveTo>
                    <a:pt x="643" y="0"/>
                  </a:moveTo>
                  <a:cubicBezTo>
                    <a:pt x="286" y="0"/>
                    <a:pt x="1" y="286"/>
                    <a:pt x="1" y="642"/>
                  </a:cubicBezTo>
                  <a:cubicBezTo>
                    <a:pt x="1" y="999"/>
                    <a:pt x="286" y="1285"/>
                    <a:pt x="643" y="1285"/>
                  </a:cubicBezTo>
                  <a:cubicBezTo>
                    <a:pt x="1000" y="1285"/>
                    <a:pt x="1285" y="999"/>
                    <a:pt x="1285" y="642"/>
                  </a:cubicBezTo>
                  <a:cubicBezTo>
                    <a:pt x="1285" y="286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005923" y="1958171"/>
              <a:ext cx="29333" cy="46907"/>
            </a:xfrm>
            <a:custGeom>
              <a:avLst/>
              <a:gdLst/>
              <a:ahLst/>
              <a:cxnLst/>
              <a:rect l="l" t="t" r="r" b="b"/>
              <a:pathLst>
                <a:path w="464" h="742" extrusionOk="0">
                  <a:moveTo>
                    <a:pt x="143" y="1"/>
                  </a:moveTo>
                  <a:cubicBezTo>
                    <a:pt x="134" y="1"/>
                    <a:pt x="134" y="10"/>
                    <a:pt x="125" y="10"/>
                  </a:cubicBezTo>
                  <a:cubicBezTo>
                    <a:pt x="116" y="10"/>
                    <a:pt x="98" y="19"/>
                    <a:pt x="89" y="27"/>
                  </a:cubicBezTo>
                  <a:cubicBezTo>
                    <a:pt x="71" y="36"/>
                    <a:pt x="62" y="54"/>
                    <a:pt x="45" y="72"/>
                  </a:cubicBezTo>
                  <a:cubicBezTo>
                    <a:pt x="27" y="117"/>
                    <a:pt x="18" y="152"/>
                    <a:pt x="9" y="197"/>
                  </a:cubicBezTo>
                  <a:cubicBezTo>
                    <a:pt x="0" y="242"/>
                    <a:pt x="0" y="277"/>
                    <a:pt x="0" y="322"/>
                  </a:cubicBezTo>
                  <a:cubicBezTo>
                    <a:pt x="9" y="277"/>
                    <a:pt x="9" y="242"/>
                    <a:pt x="27" y="197"/>
                  </a:cubicBezTo>
                  <a:cubicBezTo>
                    <a:pt x="36" y="161"/>
                    <a:pt x="45" y="117"/>
                    <a:pt x="71" y="90"/>
                  </a:cubicBezTo>
                  <a:cubicBezTo>
                    <a:pt x="80" y="72"/>
                    <a:pt x="89" y="54"/>
                    <a:pt x="107" y="45"/>
                  </a:cubicBezTo>
                  <a:cubicBezTo>
                    <a:pt x="120" y="39"/>
                    <a:pt x="132" y="33"/>
                    <a:pt x="142" y="33"/>
                  </a:cubicBezTo>
                  <a:cubicBezTo>
                    <a:pt x="146" y="33"/>
                    <a:pt x="149" y="34"/>
                    <a:pt x="152" y="36"/>
                  </a:cubicBezTo>
                  <a:cubicBezTo>
                    <a:pt x="170" y="36"/>
                    <a:pt x="187" y="54"/>
                    <a:pt x="196" y="63"/>
                  </a:cubicBezTo>
                  <a:cubicBezTo>
                    <a:pt x="205" y="81"/>
                    <a:pt x="223" y="99"/>
                    <a:pt x="232" y="117"/>
                  </a:cubicBezTo>
                  <a:cubicBezTo>
                    <a:pt x="268" y="188"/>
                    <a:pt x="294" y="268"/>
                    <a:pt x="321" y="349"/>
                  </a:cubicBezTo>
                  <a:cubicBezTo>
                    <a:pt x="333" y="379"/>
                    <a:pt x="342" y="413"/>
                    <a:pt x="351" y="447"/>
                  </a:cubicBezTo>
                  <a:lnTo>
                    <a:pt x="351" y="447"/>
                  </a:lnTo>
                  <a:cubicBezTo>
                    <a:pt x="341" y="432"/>
                    <a:pt x="331" y="417"/>
                    <a:pt x="321" y="402"/>
                  </a:cubicBezTo>
                  <a:cubicBezTo>
                    <a:pt x="294" y="375"/>
                    <a:pt x="277" y="349"/>
                    <a:pt x="241" y="322"/>
                  </a:cubicBezTo>
                  <a:cubicBezTo>
                    <a:pt x="232" y="313"/>
                    <a:pt x="214" y="304"/>
                    <a:pt x="196" y="304"/>
                  </a:cubicBezTo>
                  <a:cubicBezTo>
                    <a:pt x="189" y="302"/>
                    <a:pt x="183" y="300"/>
                    <a:pt x="177" y="300"/>
                  </a:cubicBezTo>
                  <a:cubicBezTo>
                    <a:pt x="160" y="300"/>
                    <a:pt x="147" y="309"/>
                    <a:pt x="134" y="322"/>
                  </a:cubicBezTo>
                  <a:cubicBezTo>
                    <a:pt x="116" y="331"/>
                    <a:pt x="107" y="349"/>
                    <a:pt x="98" y="366"/>
                  </a:cubicBezTo>
                  <a:cubicBezTo>
                    <a:pt x="98" y="384"/>
                    <a:pt x="89" y="402"/>
                    <a:pt x="89" y="420"/>
                  </a:cubicBezTo>
                  <a:cubicBezTo>
                    <a:pt x="80" y="447"/>
                    <a:pt x="80" y="482"/>
                    <a:pt x="80" y="518"/>
                  </a:cubicBezTo>
                  <a:cubicBezTo>
                    <a:pt x="80" y="581"/>
                    <a:pt x="80" y="652"/>
                    <a:pt x="89" y="714"/>
                  </a:cubicBezTo>
                  <a:cubicBezTo>
                    <a:pt x="89" y="652"/>
                    <a:pt x="89" y="581"/>
                    <a:pt x="98" y="518"/>
                  </a:cubicBezTo>
                  <a:cubicBezTo>
                    <a:pt x="98" y="482"/>
                    <a:pt x="107" y="456"/>
                    <a:pt x="116" y="420"/>
                  </a:cubicBezTo>
                  <a:cubicBezTo>
                    <a:pt x="125" y="393"/>
                    <a:pt x="134" y="358"/>
                    <a:pt x="152" y="340"/>
                  </a:cubicBezTo>
                  <a:cubicBezTo>
                    <a:pt x="161" y="331"/>
                    <a:pt x="170" y="331"/>
                    <a:pt x="187" y="331"/>
                  </a:cubicBezTo>
                  <a:cubicBezTo>
                    <a:pt x="196" y="340"/>
                    <a:pt x="214" y="349"/>
                    <a:pt x="223" y="358"/>
                  </a:cubicBezTo>
                  <a:cubicBezTo>
                    <a:pt x="250" y="375"/>
                    <a:pt x="268" y="393"/>
                    <a:pt x="285" y="420"/>
                  </a:cubicBezTo>
                  <a:cubicBezTo>
                    <a:pt x="321" y="473"/>
                    <a:pt x="357" y="536"/>
                    <a:pt x="384" y="589"/>
                  </a:cubicBezTo>
                  <a:lnTo>
                    <a:pt x="464" y="741"/>
                  </a:lnTo>
                  <a:lnTo>
                    <a:pt x="428" y="572"/>
                  </a:lnTo>
                  <a:cubicBezTo>
                    <a:pt x="410" y="491"/>
                    <a:pt x="384" y="411"/>
                    <a:pt x="357" y="331"/>
                  </a:cubicBezTo>
                  <a:cubicBezTo>
                    <a:pt x="348" y="295"/>
                    <a:pt x="330" y="250"/>
                    <a:pt x="312" y="215"/>
                  </a:cubicBezTo>
                  <a:cubicBezTo>
                    <a:pt x="303" y="170"/>
                    <a:pt x="285" y="134"/>
                    <a:pt x="259" y="99"/>
                  </a:cubicBezTo>
                  <a:cubicBezTo>
                    <a:pt x="250" y="81"/>
                    <a:pt x="241" y="63"/>
                    <a:pt x="223" y="45"/>
                  </a:cubicBezTo>
                  <a:cubicBezTo>
                    <a:pt x="205" y="27"/>
                    <a:pt x="187" y="10"/>
                    <a:pt x="161" y="1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022233" y="1812141"/>
              <a:ext cx="232451" cy="211905"/>
            </a:xfrm>
            <a:custGeom>
              <a:avLst/>
              <a:gdLst/>
              <a:ahLst/>
              <a:cxnLst/>
              <a:rect l="l" t="t" r="r" b="b"/>
              <a:pathLst>
                <a:path w="3677" h="3352" extrusionOk="0">
                  <a:moveTo>
                    <a:pt x="108" y="0"/>
                  </a:moveTo>
                  <a:lnTo>
                    <a:pt x="1" y="2016"/>
                  </a:lnTo>
                  <a:lnTo>
                    <a:pt x="438" y="2221"/>
                  </a:lnTo>
                  <a:cubicBezTo>
                    <a:pt x="685" y="3208"/>
                    <a:pt x="985" y="3352"/>
                    <a:pt x="1139" y="3352"/>
                  </a:cubicBezTo>
                  <a:cubicBezTo>
                    <a:pt x="1202" y="3352"/>
                    <a:pt x="1241" y="3328"/>
                    <a:pt x="1241" y="3328"/>
                  </a:cubicBezTo>
                  <a:cubicBezTo>
                    <a:pt x="545" y="3007"/>
                    <a:pt x="759" y="1320"/>
                    <a:pt x="759" y="1320"/>
                  </a:cubicBezTo>
                  <a:lnTo>
                    <a:pt x="2026" y="1258"/>
                  </a:lnTo>
                  <a:cubicBezTo>
                    <a:pt x="2311" y="964"/>
                    <a:pt x="1946" y="170"/>
                    <a:pt x="1946" y="170"/>
                  </a:cubicBezTo>
                  <a:lnTo>
                    <a:pt x="1946" y="170"/>
                  </a:lnTo>
                  <a:cubicBezTo>
                    <a:pt x="2427" y="393"/>
                    <a:pt x="2445" y="1258"/>
                    <a:pt x="2445" y="1258"/>
                  </a:cubicBezTo>
                  <a:cubicBezTo>
                    <a:pt x="2445" y="1258"/>
                    <a:pt x="3382" y="1204"/>
                    <a:pt x="3676" y="1204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185773" y="1901592"/>
              <a:ext cx="43494" cy="117016"/>
            </a:xfrm>
            <a:custGeom>
              <a:avLst/>
              <a:gdLst/>
              <a:ahLst/>
              <a:cxnLst/>
              <a:rect l="l" t="t" r="r" b="b"/>
              <a:pathLst>
                <a:path w="688" h="1851" extrusionOk="0">
                  <a:moveTo>
                    <a:pt x="524" y="1"/>
                  </a:moveTo>
                  <a:cubicBezTo>
                    <a:pt x="484" y="1"/>
                    <a:pt x="443" y="5"/>
                    <a:pt x="402" y="13"/>
                  </a:cubicBezTo>
                  <a:cubicBezTo>
                    <a:pt x="393" y="13"/>
                    <a:pt x="384" y="13"/>
                    <a:pt x="367" y="21"/>
                  </a:cubicBezTo>
                  <a:cubicBezTo>
                    <a:pt x="358" y="21"/>
                    <a:pt x="349" y="30"/>
                    <a:pt x="331" y="30"/>
                  </a:cubicBezTo>
                  <a:cubicBezTo>
                    <a:pt x="313" y="39"/>
                    <a:pt x="286" y="57"/>
                    <a:pt x="268" y="75"/>
                  </a:cubicBezTo>
                  <a:cubicBezTo>
                    <a:pt x="233" y="102"/>
                    <a:pt x="197" y="146"/>
                    <a:pt x="179" y="182"/>
                  </a:cubicBezTo>
                  <a:cubicBezTo>
                    <a:pt x="126" y="271"/>
                    <a:pt x="99" y="360"/>
                    <a:pt x="72" y="450"/>
                  </a:cubicBezTo>
                  <a:cubicBezTo>
                    <a:pt x="54" y="548"/>
                    <a:pt x="37" y="637"/>
                    <a:pt x="19" y="735"/>
                  </a:cubicBezTo>
                  <a:cubicBezTo>
                    <a:pt x="10" y="824"/>
                    <a:pt x="1" y="922"/>
                    <a:pt x="10" y="1021"/>
                  </a:cubicBezTo>
                  <a:cubicBezTo>
                    <a:pt x="10" y="1110"/>
                    <a:pt x="28" y="1208"/>
                    <a:pt x="54" y="1297"/>
                  </a:cubicBezTo>
                  <a:cubicBezTo>
                    <a:pt x="81" y="1386"/>
                    <a:pt x="117" y="1476"/>
                    <a:pt x="152" y="1565"/>
                  </a:cubicBezTo>
                  <a:cubicBezTo>
                    <a:pt x="193" y="1646"/>
                    <a:pt x="227" y="1721"/>
                    <a:pt x="273" y="1801"/>
                  </a:cubicBezTo>
                  <a:lnTo>
                    <a:pt x="273" y="1801"/>
                  </a:lnTo>
                  <a:lnTo>
                    <a:pt x="161" y="1823"/>
                  </a:lnTo>
                  <a:cubicBezTo>
                    <a:pt x="117" y="1823"/>
                    <a:pt x="72" y="1832"/>
                    <a:pt x="28" y="1841"/>
                  </a:cubicBezTo>
                  <a:lnTo>
                    <a:pt x="28" y="1850"/>
                  </a:lnTo>
                  <a:cubicBezTo>
                    <a:pt x="72" y="1841"/>
                    <a:pt x="117" y="1841"/>
                    <a:pt x="161" y="1841"/>
                  </a:cubicBezTo>
                  <a:lnTo>
                    <a:pt x="295" y="1832"/>
                  </a:lnTo>
                  <a:lnTo>
                    <a:pt x="322" y="1832"/>
                  </a:lnTo>
                  <a:lnTo>
                    <a:pt x="304" y="1806"/>
                  </a:lnTo>
                  <a:cubicBezTo>
                    <a:pt x="233" y="1636"/>
                    <a:pt x="161" y="1467"/>
                    <a:pt x="99" y="1288"/>
                  </a:cubicBezTo>
                  <a:cubicBezTo>
                    <a:pt x="72" y="1199"/>
                    <a:pt x="54" y="1110"/>
                    <a:pt x="45" y="1012"/>
                  </a:cubicBezTo>
                  <a:cubicBezTo>
                    <a:pt x="37" y="922"/>
                    <a:pt x="37" y="824"/>
                    <a:pt x="45" y="735"/>
                  </a:cubicBezTo>
                  <a:cubicBezTo>
                    <a:pt x="45" y="637"/>
                    <a:pt x="63" y="548"/>
                    <a:pt x="90" y="459"/>
                  </a:cubicBezTo>
                  <a:cubicBezTo>
                    <a:pt x="117" y="369"/>
                    <a:pt x="152" y="280"/>
                    <a:pt x="206" y="200"/>
                  </a:cubicBezTo>
                  <a:cubicBezTo>
                    <a:pt x="251" y="128"/>
                    <a:pt x="322" y="66"/>
                    <a:pt x="411" y="48"/>
                  </a:cubicBezTo>
                  <a:cubicBezTo>
                    <a:pt x="476" y="35"/>
                    <a:pt x="547" y="27"/>
                    <a:pt x="614" y="27"/>
                  </a:cubicBezTo>
                  <a:cubicBezTo>
                    <a:pt x="639" y="27"/>
                    <a:pt x="664" y="28"/>
                    <a:pt x="688" y="30"/>
                  </a:cubicBezTo>
                  <a:cubicBezTo>
                    <a:pt x="635" y="9"/>
                    <a:pt x="580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102327" y="1944642"/>
              <a:ext cx="15868" cy="10810"/>
            </a:xfrm>
            <a:custGeom>
              <a:avLst/>
              <a:gdLst/>
              <a:ahLst/>
              <a:cxnLst/>
              <a:rect l="l" t="t" r="r" b="b"/>
              <a:pathLst>
                <a:path w="251" h="171" extrusionOk="0">
                  <a:moveTo>
                    <a:pt x="250" y="1"/>
                  </a:moveTo>
                  <a:cubicBezTo>
                    <a:pt x="224" y="10"/>
                    <a:pt x="206" y="27"/>
                    <a:pt x="179" y="36"/>
                  </a:cubicBezTo>
                  <a:cubicBezTo>
                    <a:pt x="161" y="45"/>
                    <a:pt x="134" y="63"/>
                    <a:pt x="116" y="72"/>
                  </a:cubicBezTo>
                  <a:cubicBezTo>
                    <a:pt x="99" y="81"/>
                    <a:pt x="72" y="90"/>
                    <a:pt x="54" y="108"/>
                  </a:cubicBezTo>
                  <a:cubicBezTo>
                    <a:pt x="36" y="125"/>
                    <a:pt x="18" y="143"/>
                    <a:pt x="1" y="170"/>
                  </a:cubicBezTo>
                  <a:lnTo>
                    <a:pt x="9" y="170"/>
                  </a:lnTo>
                  <a:cubicBezTo>
                    <a:pt x="36" y="170"/>
                    <a:pt x="54" y="152"/>
                    <a:pt x="81" y="143"/>
                  </a:cubicBezTo>
                  <a:cubicBezTo>
                    <a:pt x="99" y="134"/>
                    <a:pt x="116" y="117"/>
                    <a:pt x="134" y="99"/>
                  </a:cubicBezTo>
                  <a:cubicBezTo>
                    <a:pt x="152" y="90"/>
                    <a:pt x="179" y="72"/>
                    <a:pt x="197" y="54"/>
                  </a:cubicBezTo>
                  <a:cubicBezTo>
                    <a:pt x="215" y="36"/>
                    <a:pt x="232" y="18"/>
                    <a:pt x="250" y="10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108523" y="1948056"/>
              <a:ext cx="10810" cy="15804"/>
            </a:xfrm>
            <a:custGeom>
              <a:avLst/>
              <a:gdLst/>
              <a:ahLst/>
              <a:cxnLst/>
              <a:rect l="l" t="t" r="r" b="b"/>
              <a:pathLst>
                <a:path w="171" h="250" extrusionOk="0">
                  <a:moveTo>
                    <a:pt x="170" y="0"/>
                  </a:moveTo>
                  <a:lnTo>
                    <a:pt x="170" y="0"/>
                  </a:lnTo>
                  <a:cubicBezTo>
                    <a:pt x="152" y="18"/>
                    <a:pt x="134" y="36"/>
                    <a:pt x="117" y="54"/>
                  </a:cubicBezTo>
                  <a:cubicBezTo>
                    <a:pt x="99" y="71"/>
                    <a:pt x="90" y="89"/>
                    <a:pt x="72" y="107"/>
                  </a:cubicBezTo>
                  <a:cubicBezTo>
                    <a:pt x="54" y="134"/>
                    <a:pt x="36" y="152"/>
                    <a:pt x="27" y="170"/>
                  </a:cubicBezTo>
                  <a:cubicBezTo>
                    <a:pt x="10" y="196"/>
                    <a:pt x="1" y="214"/>
                    <a:pt x="1" y="241"/>
                  </a:cubicBezTo>
                  <a:lnTo>
                    <a:pt x="1" y="250"/>
                  </a:lnTo>
                  <a:cubicBezTo>
                    <a:pt x="27" y="232"/>
                    <a:pt x="45" y="214"/>
                    <a:pt x="63" y="196"/>
                  </a:cubicBezTo>
                  <a:cubicBezTo>
                    <a:pt x="81" y="179"/>
                    <a:pt x="90" y="152"/>
                    <a:pt x="99" y="134"/>
                  </a:cubicBezTo>
                  <a:cubicBezTo>
                    <a:pt x="108" y="107"/>
                    <a:pt x="126" y="89"/>
                    <a:pt x="134" y="63"/>
                  </a:cubicBezTo>
                  <a:cubicBezTo>
                    <a:pt x="143" y="45"/>
                    <a:pt x="161" y="18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102327" y="1909684"/>
              <a:ext cx="42356" cy="15868"/>
            </a:xfrm>
            <a:custGeom>
              <a:avLst/>
              <a:gdLst/>
              <a:ahLst/>
              <a:cxnLst/>
              <a:rect l="l" t="t" r="r" b="b"/>
              <a:pathLst>
                <a:path w="670" h="251" extrusionOk="0">
                  <a:moveTo>
                    <a:pt x="313" y="0"/>
                  </a:moveTo>
                  <a:cubicBezTo>
                    <a:pt x="241" y="9"/>
                    <a:pt x="170" y="36"/>
                    <a:pt x="125" y="81"/>
                  </a:cubicBezTo>
                  <a:cubicBezTo>
                    <a:pt x="72" y="134"/>
                    <a:pt x="36" y="188"/>
                    <a:pt x="1" y="250"/>
                  </a:cubicBezTo>
                  <a:cubicBezTo>
                    <a:pt x="45" y="197"/>
                    <a:pt x="90" y="152"/>
                    <a:pt x="143" y="108"/>
                  </a:cubicBezTo>
                  <a:cubicBezTo>
                    <a:pt x="161" y="99"/>
                    <a:pt x="170" y="90"/>
                    <a:pt x="188" y="81"/>
                  </a:cubicBezTo>
                  <a:cubicBezTo>
                    <a:pt x="197" y="81"/>
                    <a:pt x="215" y="72"/>
                    <a:pt x="224" y="63"/>
                  </a:cubicBezTo>
                  <a:cubicBezTo>
                    <a:pt x="259" y="54"/>
                    <a:pt x="286" y="45"/>
                    <a:pt x="322" y="45"/>
                  </a:cubicBezTo>
                  <a:cubicBezTo>
                    <a:pt x="331" y="44"/>
                    <a:pt x="341" y="43"/>
                    <a:pt x="351" y="43"/>
                  </a:cubicBezTo>
                  <a:cubicBezTo>
                    <a:pt x="397" y="43"/>
                    <a:pt x="449" y="59"/>
                    <a:pt x="500" y="81"/>
                  </a:cubicBezTo>
                  <a:cubicBezTo>
                    <a:pt x="563" y="108"/>
                    <a:pt x="616" y="143"/>
                    <a:pt x="670" y="188"/>
                  </a:cubicBezTo>
                  <a:cubicBezTo>
                    <a:pt x="625" y="134"/>
                    <a:pt x="580" y="81"/>
                    <a:pt x="518" y="54"/>
                  </a:cubicBezTo>
                  <a:cubicBezTo>
                    <a:pt x="482" y="36"/>
                    <a:pt x="455" y="18"/>
                    <a:pt x="420" y="9"/>
                  </a:cubicBezTo>
                  <a:cubicBezTo>
                    <a:pt x="384" y="0"/>
                    <a:pt x="348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2113580" y="1939016"/>
              <a:ext cx="34517" cy="14161"/>
            </a:xfrm>
            <a:custGeom>
              <a:avLst/>
              <a:gdLst/>
              <a:ahLst/>
              <a:cxnLst/>
              <a:rect l="l" t="t" r="r" b="b"/>
              <a:pathLst>
                <a:path w="546" h="224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54"/>
                    <a:pt x="37" y="99"/>
                    <a:pt x="81" y="134"/>
                  </a:cubicBezTo>
                  <a:cubicBezTo>
                    <a:pt x="117" y="179"/>
                    <a:pt x="170" y="206"/>
                    <a:pt x="224" y="214"/>
                  </a:cubicBezTo>
                  <a:lnTo>
                    <a:pt x="269" y="223"/>
                  </a:lnTo>
                  <a:lnTo>
                    <a:pt x="393" y="223"/>
                  </a:lnTo>
                  <a:cubicBezTo>
                    <a:pt x="420" y="214"/>
                    <a:pt x="447" y="206"/>
                    <a:pt x="465" y="197"/>
                  </a:cubicBezTo>
                  <a:cubicBezTo>
                    <a:pt x="492" y="188"/>
                    <a:pt x="518" y="179"/>
                    <a:pt x="545" y="170"/>
                  </a:cubicBezTo>
                  <a:cubicBezTo>
                    <a:pt x="518" y="170"/>
                    <a:pt x="492" y="170"/>
                    <a:pt x="465" y="179"/>
                  </a:cubicBezTo>
                  <a:lnTo>
                    <a:pt x="385" y="179"/>
                  </a:lnTo>
                  <a:cubicBezTo>
                    <a:pt x="362" y="182"/>
                    <a:pt x="342" y="185"/>
                    <a:pt x="321" y="185"/>
                  </a:cubicBezTo>
                  <a:cubicBezTo>
                    <a:pt x="293" y="185"/>
                    <a:pt x="264" y="180"/>
                    <a:pt x="233" y="170"/>
                  </a:cubicBezTo>
                  <a:cubicBezTo>
                    <a:pt x="224" y="170"/>
                    <a:pt x="215" y="170"/>
                    <a:pt x="197" y="161"/>
                  </a:cubicBezTo>
                  <a:lnTo>
                    <a:pt x="179" y="161"/>
                  </a:lnTo>
                  <a:lnTo>
                    <a:pt x="162" y="152"/>
                  </a:lnTo>
                  <a:lnTo>
                    <a:pt x="144" y="143"/>
                  </a:lnTo>
                  <a:cubicBezTo>
                    <a:pt x="144" y="143"/>
                    <a:pt x="135" y="134"/>
                    <a:pt x="135" y="134"/>
                  </a:cubicBezTo>
                  <a:lnTo>
                    <a:pt x="117" y="125"/>
                  </a:lnTo>
                  <a:cubicBezTo>
                    <a:pt x="108" y="125"/>
                    <a:pt x="108" y="116"/>
                    <a:pt x="99" y="116"/>
                  </a:cubicBezTo>
                  <a:cubicBezTo>
                    <a:pt x="54" y="81"/>
                    <a:pt x="28" y="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228064" y="1942367"/>
              <a:ext cx="14161" cy="9672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" y="1"/>
                  </a:moveTo>
                  <a:cubicBezTo>
                    <a:pt x="19" y="19"/>
                    <a:pt x="37" y="37"/>
                    <a:pt x="54" y="46"/>
                  </a:cubicBezTo>
                  <a:cubicBezTo>
                    <a:pt x="72" y="63"/>
                    <a:pt x="90" y="81"/>
                    <a:pt x="108" y="90"/>
                  </a:cubicBezTo>
                  <a:cubicBezTo>
                    <a:pt x="126" y="108"/>
                    <a:pt x="135" y="126"/>
                    <a:pt x="161" y="135"/>
                  </a:cubicBezTo>
                  <a:cubicBezTo>
                    <a:pt x="179" y="144"/>
                    <a:pt x="197" y="153"/>
                    <a:pt x="224" y="153"/>
                  </a:cubicBezTo>
                  <a:cubicBezTo>
                    <a:pt x="215" y="126"/>
                    <a:pt x="197" y="108"/>
                    <a:pt x="179" y="99"/>
                  </a:cubicBezTo>
                  <a:cubicBezTo>
                    <a:pt x="161" y="81"/>
                    <a:pt x="144" y="72"/>
                    <a:pt x="126" y="63"/>
                  </a:cubicBezTo>
                  <a:cubicBezTo>
                    <a:pt x="108" y="54"/>
                    <a:pt x="90" y="37"/>
                    <a:pt x="63" y="28"/>
                  </a:cubicBezTo>
                  <a:cubicBezTo>
                    <a:pt x="46" y="19"/>
                    <a:pt x="28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226990" y="1945211"/>
              <a:ext cx="10178" cy="14161"/>
            </a:xfrm>
            <a:custGeom>
              <a:avLst/>
              <a:gdLst/>
              <a:ahLst/>
              <a:cxnLst/>
              <a:rect l="l" t="t" r="r" b="b"/>
              <a:pathLst>
                <a:path w="161" h="224" extrusionOk="0">
                  <a:moveTo>
                    <a:pt x="0" y="1"/>
                  </a:moveTo>
                  <a:cubicBezTo>
                    <a:pt x="18" y="18"/>
                    <a:pt x="27" y="45"/>
                    <a:pt x="36" y="63"/>
                  </a:cubicBezTo>
                  <a:cubicBezTo>
                    <a:pt x="45" y="81"/>
                    <a:pt x="54" y="99"/>
                    <a:pt x="71" y="125"/>
                  </a:cubicBezTo>
                  <a:cubicBezTo>
                    <a:pt x="80" y="143"/>
                    <a:pt x="89" y="161"/>
                    <a:pt x="98" y="179"/>
                  </a:cubicBezTo>
                  <a:cubicBezTo>
                    <a:pt x="116" y="197"/>
                    <a:pt x="134" y="215"/>
                    <a:pt x="152" y="224"/>
                  </a:cubicBezTo>
                  <a:lnTo>
                    <a:pt x="161" y="224"/>
                  </a:lnTo>
                  <a:cubicBezTo>
                    <a:pt x="161" y="197"/>
                    <a:pt x="152" y="179"/>
                    <a:pt x="134" y="152"/>
                  </a:cubicBezTo>
                  <a:cubicBezTo>
                    <a:pt x="125" y="134"/>
                    <a:pt x="107" y="116"/>
                    <a:pt x="98" y="99"/>
                  </a:cubicBezTo>
                  <a:cubicBezTo>
                    <a:pt x="80" y="81"/>
                    <a:pt x="71" y="63"/>
                    <a:pt x="54" y="54"/>
                  </a:cubicBezTo>
                  <a:cubicBezTo>
                    <a:pt x="36" y="36"/>
                    <a:pt x="27" y="18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197657" y="1936740"/>
              <a:ext cx="34454" cy="14414"/>
            </a:xfrm>
            <a:custGeom>
              <a:avLst/>
              <a:gdLst/>
              <a:ahLst/>
              <a:cxnLst/>
              <a:rect l="l" t="t" r="r" b="b"/>
              <a:pathLst>
                <a:path w="545" h="228" extrusionOk="0">
                  <a:moveTo>
                    <a:pt x="544" y="1"/>
                  </a:moveTo>
                  <a:cubicBezTo>
                    <a:pt x="518" y="45"/>
                    <a:pt x="482" y="90"/>
                    <a:pt x="446" y="117"/>
                  </a:cubicBezTo>
                  <a:cubicBezTo>
                    <a:pt x="437" y="117"/>
                    <a:pt x="437" y="126"/>
                    <a:pt x="428" y="126"/>
                  </a:cubicBezTo>
                  <a:lnTo>
                    <a:pt x="411" y="135"/>
                  </a:lnTo>
                  <a:cubicBezTo>
                    <a:pt x="402" y="143"/>
                    <a:pt x="402" y="143"/>
                    <a:pt x="393" y="143"/>
                  </a:cubicBezTo>
                  <a:lnTo>
                    <a:pt x="375" y="152"/>
                  </a:lnTo>
                  <a:lnTo>
                    <a:pt x="357" y="161"/>
                  </a:lnTo>
                  <a:lnTo>
                    <a:pt x="339" y="170"/>
                  </a:lnTo>
                  <a:cubicBezTo>
                    <a:pt x="330" y="170"/>
                    <a:pt x="321" y="179"/>
                    <a:pt x="303" y="179"/>
                  </a:cubicBezTo>
                  <a:cubicBezTo>
                    <a:pt x="259" y="188"/>
                    <a:pt x="205" y="188"/>
                    <a:pt x="152" y="188"/>
                  </a:cubicBezTo>
                  <a:lnTo>
                    <a:pt x="80" y="179"/>
                  </a:lnTo>
                  <a:cubicBezTo>
                    <a:pt x="54" y="179"/>
                    <a:pt x="27" y="170"/>
                    <a:pt x="0" y="170"/>
                  </a:cubicBezTo>
                  <a:cubicBezTo>
                    <a:pt x="27" y="179"/>
                    <a:pt x="45" y="188"/>
                    <a:pt x="72" y="206"/>
                  </a:cubicBezTo>
                  <a:cubicBezTo>
                    <a:pt x="98" y="206"/>
                    <a:pt x="125" y="215"/>
                    <a:pt x="152" y="224"/>
                  </a:cubicBezTo>
                  <a:lnTo>
                    <a:pt x="214" y="224"/>
                  </a:lnTo>
                  <a:cubicBezTo>
                    <a:pt x="217" y="227"/>
                    <a:pt x="219" y="228"/>
                    <a:pt x="221" y="228"/>
                  </a:cubicBezTo>
                  <a:cubicBezTo>
                    <a:pt x="224" y="228"/>
                    <a:pt x="226" y="224"/>
                    <a:pt x="232" y="224"/>
                  </a:cubicBezTo>
                  <a:lnTo>
                    <a:pt x="277" y="224"/>
                  </a:lnTo>
                  <a:lnTo>
                    <a:pt x="312" y="215"/>
                  </a:lnTo>
                  <a:cubicBezTo>
                    <a:pt x="375" y="206"/>
                    <a:pt x="419" y="179"/>
                    <a:pt x="464" y="143"/>
                  </a:cubicBezTo>
                  <a:cubicBezTo>
                    <a:pt x="500" y="99"/>
                    <a:pt x="535" y="54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2144619" y="2012347"/>
              <a:ext cx="42356" cy="26551"/>
            </a:xfrm>
            <a:custGeom>
              <a:avLst/>
              <a:gdLst/>
              <a:ahLst/>
              <a:cxnLst/>
              <a:rect l="l" t="t" r="r" b="b"/>
              <a:pathLst>
                <a:path w="670" h="420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71"/>
                    <a:pt x="54" y="134"/>
                    <a:pt x="99" y="196"/>
                  </a:cubicBezTo>
                  <a:cubicBezTo>
                    <a:pt x="143" y="250"/>
                    <a:pt x="197" y="294"/>
                    <a:pt x="259" y="330"/>
                  </a:cubicBezTo>
                  <a:cubicBezTo>
                    <a:pt x="277" y="339"/>
                    <a:pt x="286" y="348"/>
                    <a:pt x="304" y="357"/>
                  </a:cubicBezTo>
                  <a:cubicBezTo>
                    <a:pt x="313" y="366"/>
                    <a:pt x="322" y="366"/>
                    <a:pt x="331" y="375"/>
                  </a:cubicBezTo>
                  <a:lnTo>
                    <a:pt x="357" y="384"/>
                  </a:lnTo>
                  <a:cubicBezTo>
                    <a:pt x="375" y="384"/>
                    <a:pt x="393" y="393"/>
                    <a:pt x="411" y="393"/>
                  </a:cubicBezTo>
                  <a:cubicBezTo>
                    <a:pt x="429" y="402"/>
                    <a:pt x="447" y="402"/>
                    <a:pt x="456" y="410"/>
                  </a:cubicBezTo>
                  <a:lnTo>
                    <a:pt x="482" y="410"/>
                  </a:lnTo>
                  <a:lnTo>
                    <a:pt x="509" y="419"/>
                  </a:lnTo>
                  <a:lnTo>
                    <a:pt x="670" y="419"/>
                  </a:lnTo>
                  <a:cubicBezTo>
                    <a:pt x="634" y="410"/>
                    <a:pt x="598" y="402"/>
                    <a:pt x="572" y="402"/>
                  </a:cubicBezTo>
                  <a:lnTo>
                    <a:pt x="518" y="384"/>
                  </a:lnTo>
                  <a:lnTo>
                    <a:pt x="491" y="384"/>
                  </a:lnTo>
                  <a:cubicBezTo>
                    <a:pt x="482" y="384"/>
                    <a:pt x="473" y="375"/>
                    <a:pt x="464" y="375"/>
                  </a:cubicBezTo>
                  <a:cubicBezTo>
                    <a:pt x="456" y="366"/>
                    <a:pt x="438" y="366"/>
                    <a:pt x="420" y="357"/>
                  </a:cubicBezTo>
                  <a:cubicBezTo>
                    <a:pt x="402" y="357"/>
                    <a:pt x="384" y="348"/>
                    <a:pt x="366" y="339"/>
                  </a:cubicBezTo>
                  <a:lnTo>
                    <a:pt x="349" y="330"/>
                  </a:lnTo>
                  <a:cubicBezTo>
                    <a:pt x="340" y="330"/>
                    <a:pt x="331" y="321"/>
                    <a:pt x="322" y="321"/>
                  </a:cubicBezTo>
                  <a:cubicBezTo>
                    <a:pt x="313" y="312"/>
                    <a:pt x="295" y="303"/>
                    <a:pt x="277" y="294"/>
                  </a:cubicBezTo>
                  <a:lnTo>
                    <a:pt x="233" y="268"/>
                  </a:lnTo>
                  <a:cubicBezTo>
                    <a:pt x="224" y="259"/>
                    <a:pt x="206" y="250"/>
                    <a:pt x="197" y="241"/>
                  </a:cubicBezTo>
                  <a:cubicBezTo>
                    <a:pt x="170" y="223"/>
                    <a:pt x="143" y="196"/>
                    <a:pt x="117" y="170"/>
                  </a:cubicBezTo>
                  <a:cubicBezTo>
                    <a:pt x="72" y="125"/>
                    <a:pt x="36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1824303" y="2132457"/>
              <a:ext cx="690335" cy="572498"/>
            </a:xfrm>
            <a:custGeom>
              <a:avLst/>
              <a:gdLst/>
              <a:ahLst/>
              <a:cxnLst/>
              <a:rect l="l" t="t" r="r" b="b"/>
              <a:pathLst>
                <a:path w="10920" h="9056" extrusionOk="0">
                  <a:moveTo>
                    <a:pt x="4399" y="0"/>
                  </a:moveTo>
                  <a:cubicBezTo>
                    <a:pt x="4399" y="0"/>
                    <a:pt x="2855" y="705"/>
                    <a:pt x="2124" y="857"/>
                  </a:cubicBezTo>
                  <a:cubicBezTo>
                    <a:pt x="1392" y="1008"/>
                    <a:pt x="741" y="1642"/>
                    <a:pt x="741" y="1642"/>
                  </a:cubicBezTo>
                  <a:cubicBezTo>
                    <a:pt x="741" y="1642"/>
                    <a:pt x="250" y="2186"/>
                    <a:pt x="125" y="4595"/>
                  </a:cubicBezTo>
                  <a:cubicBezTo>
                    <a:pt x="0" y="6994"/>
                    <a:pt x="9" y="9055"/>
                    <a:pt x="9" y="9055"/>
                  </a:cubicBezTo>
                  <a:lnTo>
                    <a:pt x="10920" y="9055"/>
                  </a:lnTo>
                  <a:cubicBezTo>
                    <a:pt x="10920" y="9055"/>
                    <a:pt x="10688" y="7976"/>
                    <a:pt x="9992" y="6736"/>
                  </a:cubicBezTo>
                  <a:cubicBezTo>
                    <a:pt x="9992" y="6736"/>
                    <a:pt x="10554" y="3051"/>
                    <a:pt x="8921" y="1053"/>
                  </a:cubicBezTo>
                  <a:cubicBezTo>
                    <a:pt x="8921" y="1053"/>
                    <a:pt x="8020" y="420"/>
                    <a:pt x="6076" y="107"/>
                  </a:cubicBezTo>
                  <a:lnTo>
                    <a:pt x="4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098914" y="2132457"/>
              <a:ext cx="163607" cy="182003"/>
            </a:xfrm>
            <a:custGeom>
              <a:avLst/>
              <a:gdLst/>
              <a:ahLst/>
              <a:cxnLst/>
              <a:rect l="l" t="t" r="r" b="b"/>
              <a:pathLst>
                <a:path w="2588" h="2879" extrusionOk="0">
                  <a:moveTo>
                    <a:pt x="55" y="0"/>
                  </a:moveTo>
                  <a:lnTo>
                    <a:pt x="1" y="18"/>
                  </a:lnTo>
                  <a:lnTo>
                    <a:pt x="322" y="2213"/>
                  </a:lnTo>
                  <a:cubicBezTo>
                    <a:pt x="322" y="2213"/>
                    <a:pt x="419" y="2879"/>
                    <a:pt x="758" y="2879"/>
                  </a:cubicBezTo>
                  <a:cubicBezTo>
                    <a:pt x="913" y="2879"/>
                    <a:pt x="1120" y="2738"/>
                    <a:pt x="1393" y="2329"/>
                  </a:cubicBezTo>
                  <a:lnTo>
                    <a:pt x="1625" y="2025"/>
                  </a:lnTo>
                  <a:cubicBezTo>
                    <a:pt x="1625" y="2025"/>
                    <a:pt x="2084" y="2557"/>
                    <a:pt x="2354" y="2557"/>
                  </a:cubicBezTo>
                  <a:cubicBezTo>
                    <a:pt x="2498" y="2557"/>
                    <a:pt x="2588" y="2407"/>
                    <a:pt x="2526" y="1945"/>
                  </a:cubicBezTo>
                  <a:cubicBezTo>
                    <a:pt x="2526" y="1945"/>
                    <a:pt x="2071" y="420"/>
                    <a:pt x="1892" y="134"/>
                  </a:cubicBezTo>
                  <a:lnTo>
                    <a:pt x="1544" y="8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1865456" y="2123734"/>
              <a:ext cx="198566" cy="177199"/>
            </a:xfrm>
            <a:custGeom>
              <a:avLst/>
              <a:gdLst/>
              <a:ahLst/>
              <a:cxnLst/>
              <a:rect l="l" t="t" r="r" b="b"/>
              <a:pathLst>
                <a:path w="3141" h="2803" extrusionOk="0">
                  <a:moveTo>
                    <a:pt x="2161" y="0"/>
                  </a:moveTo>
                  <a:cubicBezTo>
                    <a:pt x="1869" y="0"/>
                    <a:pt x="1598" y="103"/>
                    <a:pt x="1598" y="103"/>
                  </a:cubicBezTo>
                  <a:cubicBezTo>
                    <a:pt x="473" y="415"/>
                    <a:pt x="1" y="1914"/>
                    <a:pt x="1" y="1914"/>
                  </a:cubicBezTo>
                  <a:cubicBezTo>
                    <a:pt x="429" y="1369"/>
                    <a:pt x="1214" y="1066"/>
                    <a:pt x="1214" y="1066"/>
                  </a:cubicBezTo>
                  <a:lnTo>
                    <a:pt x="1214" y="1066"/>
                  </a:lnTo>
                  <a:cubicBezTo>
                    <a:pt x="1000" y="1610"/>
                    <a:pt x="1000" y="2163"/>
                    <a:pt x="1000" y="2163"/>
                  </a:cubicBezTo>
                  <a:cubicBezTo>
                    <a:pt x="1027" y="2389"/>
                    <a:pt x="1070" y="2459"/>
                    <a:pt x="1113" y="2459"/>
                  </a:cubicBezTo>
                  <a:cubicBezTo>
                    <a:pt x="1182" y="2459"/>
                    <a:pt x="1250" y="2279"/>
                    <a:pt x="1250" y="2279"/>
                  </a:cubicBezTo>
                  <a:lnTo>
                    <a:pt x="1544" y="1396"/>
                  </a:lnTo>
                  <a:lnTo>
                    <a:pt x="1571" y="2484"/>
                  </a:lnTo>
                  <a:cubicBezTo>
                    <a:pt x="1571" y="2609"/>
                    <a:pt x="1633" y="2672"/>
                    <a:pt x="1678" y="2672"/>
                  </a:cubicBezTo>
                  <a:cubicBezTo>
                    <a:pt x="1682" y="2672"/>
                    <a:pt x="1685" y="2672"/>
                    <a:pt x="1689" y="2672"/>
                  </a:cubicBezTo>
                  <a:cubicBezTo>
                    <a:pt x="1838" y="2672"/>
                    <a:pt x="1838" y="2493"/>
                    <a:pt x="1838" y="2493"/>
                  </a:cubicBezTo>
                  <a:lnTo>
                    <a:pt x="1981" y="1396"/>
                  </a:lnTo>
                  <a:lnTo>
                    <a:pt x="2088" y="2592"/>
                  </a:lnTo>
                  <a:cubicBezTo>
                    <a:pt x="2104" y="2742"/>
                    <a:pt x="2164" y="2803"/>
                    <a:pt x="2224" y="2803"/>
                  </a:cubicBezTo>
                  <a:cubicBezTo>
                    <a:pt x="2299" y="2803"/>
                    <a:pt x="2375" y="2708"/>
                    <a:pt x="2365" y="2574"/>
                  </a:cubicBezTo>
                  <a:cubicBezTo>
                    <a:pt x="2347" y="2253"/>
                    <a:pt x="2267" y="1290"/>
                    <a:pt x="2267" y="1289"/>
                  </a:cubicBezTo>
                  <a:lnTo>
                    <a:pt x="2267" y="1289"/>
                  </a:lnTo>
                  <a:lnTo>
                    <a:pt x="2427" y="2467"/>
                  </a:lnTo>
                  <a:cubicBezTo>
                    <a:pt x="2450" y="2646"/>
                    <a:pt x="2506" y="2708"/>
                    <a:pt x="2562" y="2708"/>
                  </a:cubicBezTo>
                  <a:cubicBezTo>
                    <a:pt x="2637" y="2708"/>
                    <a:pt x="2713" y="2598"/>
                    <a:pt x="2713" y="2511"/>
                  </a:cubicBezTo>
                  <a:cubicBezTo>
                    <a:pt x="2713" y="2244"/>
                    <a:pt x="2623" y="1245"/>
                    <a:pt x="2623" y="1244"/>
                  </a:cubicBezTo>
                  <a:lnTo>
                    <a:pt x="2623" y="1244"/>
                  </a:lnTo>
                  <a:lnTo>
                    <a:pt x="2766" y="1575"/>
                  </a:lnTo>
                  <a:cubicBezTo>
                    <a:pt x="2877" y="1740"/>
                    <a:pt x="2955" y="1797"/>
                    <a:pt x="3010" y="1797"/>
                  </a:cubicBezTo>
                  <a:cubicBezTo>
                    <a:pt x="3137" y="1797"/>
                    <a:pt x="3141" y="1494"/>
                    <a:pt x="3141" y="1494"/>
                  </a:cubicBezTo>
                  <a:cubicBezTo>
                    <a:pt x="3141" y="1494"/>
                    <a:pt x="3052" y="584"/>
                    <a:pt x="2704" y="201"/>
                  </a:cubicBezTo>
                  <a:cubicBezTo>
                    <a:pt x="2564" y="47"/>
                    <a:pt x="2358" y="0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2218519" y="2126831"/>
              <a:ext cx="181624" cy="155199"/>
            </a:xfrm>
            <a:custGeom>
              <a:avLst/>
              <a:gdLst/>
              <a:ahLst/>
              <a:cxnLst/>
              <a:rect l="l" t="t" r="r" b="b"/>
              <a:pathLst>
                <a:path w="2873" h="2455" extrusionOk="0">
                  <a:moveTo>
                    <a:pt x="1445" y="0"/>
                  </a:moveTo>
                  <a:cubicBezTo>
                    <a:pt x="798" y="0"/>
                    <a:pt x="0" y="223"/>
                    <a:pt x="0" y="223"/>
                  </a:cubicBezTo>
                  <a:cubicBezTo>
                    <a:pt x="0" y="223"/>
                    <a:pt x="1062" y="455"/>
                    <a:pt x="1142" y="500"/>
                  </a:cubicBezTo>
                  <a:cubicBezTo>
                    <a:pt x="1410" y="625"/>
                    <a:pt x="1089" y="1588"/>
                    <a:pt x="1071" y="1749"/>
                  </a:cubicBezTo>
                  <a:cubicBezTo>
                    <a:pt x="1060" y="1849"/>
                    <a:pt x="1090" y="1897"/>
                    <a:pt x="1135" y="1897"/>
                  </a:cubicBezTo>
                  <a:cubicBezTo>
                    <a:pt x="1161" y="1897"/>
                    <a:pt x="1192" y="1880"/>
                    <a:pt x="1222" y="1847"/>
                  </a:cubicBezTo>
                  <a:cubicBezTo>
                    <a:pt x="1312" y="1757"/>
                    <a:pt x="1526" y="1365"/>
                    <a:pt x="1526" y="1365"/>
                  </a:cubicBezTo>
                  <a:cubicBezTo>
                    <a:pt x="1526" y="1365"/>
                    <a:pt x="1561" y="1820"/>
                    <a:pt x="1553" y="2016"/>
                  </a:cubicBezTo>
                  <a:cubicBezTo>
                    <a:pt x="1544" y="2197"/>
                    <a:pt x="1585" y="2320"/>
                    <a:pt x="1636" y="2320"/>
                  </a:cubicBezTo>
                  <a:cubicBezTo>
                    <a:pt x="1638" y="2320"/>
                    <a:pt x="1640" y="2320"/>
                    <a:pt x="1642" y="2320"/>
                  </a:cubicBezTo>
                  <a:cubicBezTo>
                    <a:pt x="1695" y="2320"/>
                    <a:pt x="1740" y="2284"/>
                    <a:pt x="1776" y="2177"/>
                  </a:cubicBezTo>
                  <a:cubicBezTo>
                    <a:pt x="1802" y="2061"/>
                    <a:pt x="1927" y="1240"/>
                    <a:pt x="1927" y="1240"/>
                  </a:cubicBezTo>
                  <a:cubicBezTo>
                    <a:pt x="1927" y="1240"/>
                    <a:pt x="2025" y="2025"/>
                    <a:pt x="2034" y="2204"/>
                  </a:cubicBezTo>
                  <a:cubicBezTo>
                    <a:pt x="2034" y="2391"/>
                    <a:pt x="2088" y="2444"/>
                    <a:pt x="2123" y="2453"/>
                  </a:cubicBezTo>
                  <a:cubicBezTo>
                    <a:pt x="2126" y="2454"/>
                    <a:pt x="2129" y="2454"/>
                    <a:pt x="2132" y="2454"/>
                  </a:cubicBezTo>
                  <a:cubicBezTo>
                    <a:pt x="2177" y="2454"/>
                    <a:pt x="2241" y="2393"/>
                    <a:pt x="2257" y="2284"/>
                  </a:cubicBezTo>
                  <a:cubicBezTo>
                    <a:pt x="2266" y="2159"/>
                    <a:pt x="2284" y="1204"/>
                    <a:pt x="2284" y="1204"/>
                  </a:cubicBezTo>
                  <a:cubicBezTo>
                    <a:pt x="2284" y="1204"/>
                    <a:pt x="2409" y="1873"/>
                    <a:pt x="2418" y="2016"/>
                  </a:cubicBezTo>
                  <a:cubicBezTo>
                    <a:pt x="2427" y="2159"/>
                    <a:pt x="2507" y="2293"/>
                    <a:pt x="2570" y="2293"/>
                  </a:cubicBezTo>
                  <a:cubicBezTo>
                    <a:pt x="2641" y="2293"/>
                    <a:pt x="2641" y="2168"/>
                    <a:pt x="2641" y="1989"/>
                  </a:cubicBezTo>
                  <a:cubicBezTo>
                    <a:pt x="2641" y="1820"/>
                    <a:pt x="2552" y="1267"/>
                    <a:pt x="2534" y="1160"/>
                  </a:cubicBezTo>
                  <a:cubicBezTo>
                    <a:pt x="2524" y="1100"/>
                    <a:pt x="2517" y="1032"/>
                    <a:pt x="2529" y="1032"/>
                  </a:cubicBezTo>
                  <a:cubicBezTo>
                    <a:pt x="2540" y="1032"/>
                    <a:pt x="2562" y="1074"/>
                    <a:pt x="2605" y="1195"/>
                  </a:cubicBezTo>
                  <a:cubicBezTo>
                    <a:pt x="2691" y="1461"/>
                    <a:pt x="2776" y="1562"/>
                    <a:pt x="2822" y="1562"/>
                  </a:cubicBezTo>
                  <a:cubicBezTo>
                    <a:pt x="2824" y="1562"/>
                    <a:pt x="2826" y="1562"/>
                    <a:pt x="2828" y="1561"/>
                  </a:cubicBezTo>
                  <a:cubicBezTo>
                    <a:pt x="2873" y="1552"/>
                    <a:pt x="2837" y="1418"/>
                    <a:pt x="2793" y="1160"/>
                  </a:cubicBezTo>
                  <a:cubicBezTo>
                    <a:pt x="2739" y="892"/>
                    <a:pt x="2596" y="580"/>
                    <a:pt x="2132" y="170"/>
                  </a:cubicBezTo>
                  <a:cubicBezTo>
                    <a:pt x="1987" y="44"/>
                    <a:pt x="1731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197088" y="23118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0"/>
                  </a:moveTo>
                  <a:cubicBezTo>
                    <a:pt x="98" y="0"/>
                    <a:pt x="0" y="107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7"/>
                    <a:pt x="357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197088" y="2392402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3"/>
                  </a:cubicBezTo>
                  <a:cubicBezTo>
                    <a:pt x="0" y="358"/>
                    <a:pt x="98" y="465"/>
                    <a:pt x="223" y="465"/>
                  </a:cubicBezTo>
                  <a:cubicBezTo>
                    <a:pt x="357" y="465"/>
                    <a:pt x="455" y="358"/>
                    <a:pt x="455" y="233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197088" y="2473066"/>
              <a:ext cx="28827" cy="29396"/>
            </a:xfrm>
            <a:custGeom>
              <a:avLst/>
              <a:gdLst/>
              <a:ahLst/>
              <a:cxnLst/>
              <a:rect l="l" t="t" r="r" b="b"/>
              <a:pathLst>
                <a:path w="456" h="465" extrusionOk="0">
                  <a:moveTo>
                    <a:pt x="223" y="1"/>
                  </a:moveTo>
                  <a:cubicBezTo>
                    <a:pt x="98" y="1"/>
                    <a:pt x="0" y="108"/>
                    <a:pt x="0" y="232"/>
                  </a:cubicBezTo>
                  <a:cubicBezTo>
                    <a:pt x="0" y="357"/>
                    <a:pt x="98" y="464"/>
                    <a:pt x="223" y="464"/>
                  </a:cubicBezTo>
                  <a:cubicBezTo>
                    <a:pt x="357" y="464"/>
                    <a:pt x="455" y="357"/>
                    <a:pt x="455" y="232"/>
                  </a:cubicBezTo>
                  <a:cubicBezTo>
                    <a:pt x="455" y="108"/>
                    <a:pt x="357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372450" y="2321916"/>
              <a:ext cx="18143" cy="269117"/>
            </a:xfrm>
            <a:custGeom>
              <a:avLst/>
              <a:gdLst/>
              <a:ahLst/>
              <a:cxnLst/>
              <a:rect l="l" t="t" r="r" b="b"/>
              <a:pathLst>
                <a:path w="287" h="4257" extrusionOk="0">
                  <a:moveTo>
                    <a:pt x="277" y="1"/>
                  </a:moveTo>
                  <a:cubicBezTo>
                    <a:pt x="242" y="358"/>
                    <a:pt x="215" y="705"/>
                    <a:pt x="197" y="1062"/>
                  </a:cubicBezTo>
                  <a:cubicBezTo>
                    <a:pt x="188" y="1241"/>
                    <a:pt x="179" y="1419"/>
                    <a:pt x="170" y="1598"/>
                  </a:cubicBezTo>
                  <a:cubicBezTo>
                    <a:pt x="161" y="1776"/>
                    <a:pt x="143" y="1954"/>
                    <a:pt x="135" y="2124"/>
                  </a:cubicBezTo>
                  <a:cubicBezTo>
                    <a:pt x="117" y="2302"/>
                    <a:pt x="99" y="2481"/>
                    <a:pt x="90" y="2659"/>
                  </a:cubicBezTo>
                  <a:cubicBezTo>
                    <a:pt x="72" y="2838"/>
                    <a:pt x="63" y="3007"/>
                    <a:pt x="54" y="3186"/>
                  </a:cubicBezTo>
                  <a:cubicBezTo>
                    <a:pt x="27" y="3542"/>
                    <a:pt x="10" y="3899"/>
                    <a:pt x="1" y="4256"/>
                  </a:cubicBezTo>
                  <a:lnTo>
                    <a:pt x="10" y="4256"/>
                  </a:lnTo>
                  <a:cubicBezTo>
                    <a:pt x="45" y="3899"/>
                    <a:pt x="72" y="3542"/>
                    <a:pt x="99" y="3194"/>
                  </a:cubicBezTo>
                  <a:cubicBezTo>
                    <a:pt x="108" y="3016"/>
                    <a:pt x="117" y="2838"/>
                    <a:pt x="126" y="2659"/>
                  </a:cubicBezTo>
                  <a:cubicBezTo>
                    <a:pt x="143" y="2481"/>
                    <a:pt x="143" y="2302"/>
                    <a:pt x="152" y="2124"/>
                  </a:cubicBezTo>
                  <a:cubicBezTo>
                    <a:pt x="161" y="1954"/>
                    <a:pt x="170" y="1776"/>
                    <a:pt x="188" y="1598"/>
                  </a:cubicBezTo>
                  <a:cubicBezTo>
                    <a:pt x="197" y="1419"/>
                    <a:pt x="215" y="1241"/>
                    <a:pt x="233" y="1062"/>
                  </a:cubicBezTo>
                  <a:cubicBezTo>
                    <a:pt x="259" y="714"/>
                    <a:pt x="277" y="358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1832205" y="2025496"/>
              <a:ext cx="109366" cy="101970"/>
            </a:xfrm>
            <a:custGeom>
              <a:avLst/>
              <a:gdLst/>
              <a:ahLst/>
              <a:cxnLst/>
              <a:rect l="l" t="t" r="r" b="b"/>
              <a:pathLst>
                <a:path w="1730" h="1613" extrusionOk="0">
                  <a:moveTo>
                    <a:pt x="1238" y="0"/>
                  </a:moveTo>
                  <a:cubicBezTo>
                    <a:pt x="852" y="0"/>
                    <a:pt x="892" y="889"/>
                    <a:pt x="892" y="889"/>
                  </a:cubicBezTo>
                  <a:cubicBezTo>
                    <a:pt x="892" y="889"/>
                    <a:pt x="558" y="454"/>
                    <a:pt x="316" y="454"/>
                  </a:cubicBezTo>
                  <a:cubicBezTo>
                    <a:pt x="290" y="454"/>
                    <a:pt x="265" y="459"/>
                    <a:pt x="241" y="470"/>
                  </a:cubicBezTo>
                  <a:cubicBezTo>
                    <a:pt x="0" y="586"/>
                    <a:pt x="759" y="1603"/>
                    <a:pt x="910" y="1612"/>
                  </a:cubicBezTo>
                  <a:cubicBezTo>
                    <a:pt x="911" y="1612"/>
                    <a:pt x="911" y="1612"/>
                    <a:pt x="912" y="1612"/>
                  </a:cubicBezTo>
                  <a:cubicBezTo>
                    <a:pt x="1075" y="1612"/>
                    <a:pt x="1730" y="95"/>
                    <a:pt x="1294" y="6"/>
                  </a:cubicBezTo>
                  <a:cubicBezTo>
                    <a:pt x="1274" y="2"/>
                    <a:pt x="1256" y="0"/>
                    <a:pt x="1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1801987" y="2103441"/>
              <a:ext cx="60120" cy="58855"/>
            </a:xfrm>
            <a:custGeom>
              <a:avLst/>
              <a:gdLst/>
              <a:ahLst/>
              <a:cxnLst/>
              <a:rect l="l" t="t" r="r" b="b"/>
              <a:pathLst>
                <a:path w="951" h="931" extrusionOk="0">
                  <a:moveTo>
                    <a:pt x="551" y="0"/>
                  </a:moveTo>
                  <a:cubicBezTo>
                    <a:pt x="536" y="0"/>
                    <a:pt x="520" y="4"/>
                    <a:pt x="505" y="13"/>
                  </a:cubicBezTo>
                  <a:cubicBezTo>
                    <a:pt x="273" y="138"/>
                    <a:pt x="568" y="557"/>
                    <a:pt x="568" y="557"/>
                  </a:cubicBezTo>
                  <a:cubicBezTo>
                    <a:pt x="568" y="557"/>
                    <a:pt x="363" y="413"/>
                    <a:pt x="215" y="413"/>
                  </a:cubicBezTo>
                  <a:cubicBezTo>
                    <a:pt x="175" y="413"/>
                    <a:pt x="139" y="424"/>
                    <a:pt x="113" y="450"/>
                  </a:cubicBezTo>
                  <a:cubicBezTo>
                    <a:pt x="1" y="562"/>
                    <a:pt x="539" y="931"/>
                    <a:pt x="756" y="931"/>
                  </a:cubicBezTo>
                  <a:cubicBezTo>
                    <a:pt x="781" y="931"/>
                    <a:pt x="802" y="926"/>
                    <a:pt x="817" y="914"/>
                  </a:cubicBezTo>
                  <a:cubicBezTo>
                    <a:pt x="951" y="823"/>
                    <a:pt x="765" y="0"/>
                    <a:pt x="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359554" y="1947993"/>
              <a:ext cx="100516" cy="110757"/>
            </a:xfrm>
            <a:custGeom>
              <a:avLst/>
              <a:gdLst/>
              <a:ahLst/>
              <a:cxnLst/>
              <a:rect l="l" t="t" r="r" b="b"/>
              <a:pathLst>
                <a:path w="1590" h="1752" extrusionOk="0">
                  <a:moveTo>
                    <a:pt x="453" y="1"/>
                  </a:moveTo>
                  <a:cubicBezTo>
                    <a:pt x="0" y="1"/>
                    <a:pt x="45" y="1697"/>
                    <a:pt x="124" y="1750"/>
                  </a:cubicBezTo>
                  <a:cubicBezTo>
                    <a:pt x="126" y="1751"/>
                    <a:pt x="129" y="1752"/>
                    <a:pt x="132" y="1752"/>
                  </a:cubicBezTo>
                  <a:cubicBezTo>
                    <a:pt x="261" y="1752"/>
                    <a:pt x="1590" y="522"/>
                    <a:pt x="1311" y="287"/>
                  </a:cubicBezTo>
                  <a:cubicBezTo>
                    <a:pt x="1276" y="257"/>
                    <a:pt x="1237" y="244"/>
                    <a:pt x="1195" y="244"/>
                  </a:cubicBezTo>
                  <a:cubicBezTo>
                    <a:pt x="913" y="244"/>
                    <a:pt x="526" y="849"/>
                    <a:pt x="526" y="849"/>
                  </a:cubicBezTo>
                  <a:cubicBezTo>
                    <a:pt x="526" y="849"/>
                    <a:pt x="936" y="19"/>
                    <a:pt x="463" y="1"/>
                  </a:cubicBezTo>
                  <a:cubicBezTo>
                    <a:pt x="460" y="1"/>
                    <a:pt x="456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432822" y="1977072"/>
              <a:ext cx="81424" cy="79022"/>
            </a:xfrm>
            <a:custGeom>
              <a:avLst/>
              <a:gdLst/>
              <a:ahLst/>
              <a:cxnLst/>
              <a:rect l="l" t="t" r="r" b="b"/>
              <a:pathLst>
                <a:path w="1288" h="1250" extrusionOk="0">
                  <a:moveTo>
                    <a:pt x="647" y="1"/>
                  </a:moveTo>
                  <a:cubicBezTo>
                    <a:pt x="330" y="1"/>
                    <a:pt x="17" y="788"/>
                    <a:pt x="0" y="1156"/>
                  </a:cubicBezTo>
                  <a:cubicBezTo>
                    <a:pt x="0" y="1156"/>
                    <a:pt x="0" y="1249"/>
                    <a:pt x="133" y="1249"/>
                  </a:cubicBezTo>
                  <a:cubicBezTo>
                    <a:pt x="243" y="1249"/>
                    <a:pt x="444" y="1185"/>
                    <a:pt x="812" y="951"/>
                  </a:cubicBezTo>
                  <a:cubicBezTo>
                    <a:pt x="1288" y="642"/>
                    <a:pt x="1246" y="460"/>
                    <a:pt x="1056" y="460"/>
                  </a:cubicBezTo>
                  <a:cubicBezTo>
                    <a:pt x="922" y="460"/>
                    <a:pt x="714" y="551"/>
                    <a:pt x="562" y="754"/>
                  </a:cubicBezTo>
                  <a:cubicBezTo>
                    <a:pt x="562" y="754"/>
                    <a:pt x="1008" y="76"/>
                    <a:pt x="687" y="5"/>
                  </a:cubicBezTo>
                  <a:cubicBezTo>
                    <a:pt x="674" y="2"/>
                    <a:pt x="660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1997452" y="2334875"/>
              <a:ext cx="23138" cy="370075"/>
            </a:xfrm>
            <a:custGeom>
              <a:avLst/>
              <a:gdLst/>
              <a:ahLst/>
              <a:cxnLst/>
              <a:rect l="l" t="t" r="r" b="b"/>
              <a:pathLst>
                <a:path w="366" h="5854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242"/>
                    <a:pt x="18" y="492"/>
                    <a:pt x="36" y="732"/>
                  </a:cubicBezTo>
                  <a:lnTo>
                    <a:pt x="63" y="1098"/>
                  </a:lnTo>
                  <a:cubicBezTo>
                    <a:pt x="72" y="1223"/>
                    <a:pt x="80" y="1339"/>
                    <a:pt x="89" y="1464"/>
                  </a:cubicBezTo>
                  <a:lnTo>
                    <a:pt x="116" y="1830"/>
                  </a:lnTo>
                  <a:lnTo>
                    <a:pt x="134" y="2008"/>
                  </a:lnTo>
                  <a:lnTo>
                    <a:pt x="152" y="2195"/>
                  </a:lnTo>
                  <a:cubicBezTo>
                    <a:pt x="170" y="2436"/>
                    <a:pt x="179" y="2686"/>
                    <a:pt x="196" y="2927"/>
                  </a:cubicBezTo>
                  <a:cubicBezTo>
                    <a:pt x="205" y="3168"/>
                    <a:pt x="223" y="3418"/>
                    <a:pt x="232" y="3659"/>
                  </a:cubicBezTo>
                  <a:cubicBezTo>
                    <a:pt x="250" y="3899"/>
                    <a:pt x="259" y="4149"/>
                    <a:pt x="277" y="4390"/>
                  </a:cubicBezTo>
                  <a:lnTo>
                    <a:pt x="321" y="5122"/>
                  </a:lnTo>
                  <a:cubicBezTo>
                    <a:pt x="330" y="5246"/>
                    <a:pt x="339" y="5362"/>
                    <a:pt x="348" y="5487"/>
                  </a:cubicBezTo>
                  <a:cubicBezTo>
                    <a:pt x="348" y="5550"/>
                    <a:pt x="348" y="5612"/>
                    <a:pt x="357" y="5666"/>
                  </a:cubicBezTo>
                  <a:lnTo>
                    <a:pt x="357" y="5853"/>
                  </a:lnTo>
                  <a:lnTo>
                    <a:pt x="366" y="5853"/>
                  </a:lnTo>
                  <a:lnTo>
                    <a:pt x="366" y="5666"/>
                  </a:lnTo>
                  <a:cubicBezTo>
                    <a:pt x="366" y="5612"/>
                    <a:pt x="366" y="5550"/>
                    <a:pt x="366" y="5487"/>
                  </a:cubicBezTo>
                  <a:cubicBezTo>
                    <a:pt x="366" y="5362"/>
                    <a:pt x="357" y="5238"/>
                    <a:pt x="357" y="5122"/>
                  </a:cubicBezTo>
                  <a:cubicBezTo>
                    <a:pt x="348" y="4872"/>
                    <a:pt x="339" y="4631"/>
                    <a:pt x="321" y="4390"/>
                  </a:cubicBezTo>
                  <a:cubicBezTo>
                    <a:pt x="312" y="4265"/>
                    <a:pt x="312" y="4140"/>
                    <a:pt x="304" y="4024"/>
                  </a:cubicBezTo>
                  <a:lnTo>
                    <a:pt x="277" y="3659"/>
                  </a:lnTo>
                  <a:cubicBezTo>
                    <a:pt x="259" y="3409"/>
                    <a:pt x="241" y="3168"/>
                    <a:pt x="214" y="2927"/>
                  </a:cubicBezTo>
                  <a:cubicBezTo>
                    <a:pt x="205" y="2802"/>
                    <a:pt x="196" y="2677"/>
                    <a:pt x="188" y="2561"/>
                  </a:cubicBezTo>
                  <a:cubicBezTo>
                    <a:pt x="179" y="2436"/>
                    <a:pt x="170" y="2320"/>
                    <a:pt x="161" y="2195"/>
                  </a:cubicBezTo>
                  <a:cubicBezTo>
                    <a:pt x="152" y="1955"/>
                    <a:pt x="134" y="1705"/>
                    <a:pt x="125" y="1464"/>
                  </a:cubicBezTo>
                  <a:cubicBezTo>
                    <a:pt x="116" y="1339"/>
                    <a:pt x="107" y="1214"/>
                    <a:pt x="98" y="1098"/>
                  </a:cubicBezTo>
                  <a:lnTo>
                    <a:pt x="72" y="732"/>
                  </a:lnTo>
                  <a:cubicBezTo>
                    <a:pt x="45" y="492"/>
                    <a:pt x="27" y="24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1953453" y="1777183"/>
              <a:ext cx="109493" cy="333915"/>
            </a:xfrm>
            <a:custGeom>
              <a:avLst/>
              <a:gdLst/>
              <a:ahLst/>
              <a:cxnLst/>
              <a:rect l="l" t="t" r="r" b="b"/>
              <a:pathLst>
                <a:path w="1732" h="5282" extrusionOk="0">
                  <a:moveTo>
                    <a:pt x="1731" y="0"/>
                  </a:moveTo>
                  <a:cubicBezTo>
                    <a:pt x="1669" y="18"/>
                    <a:pt x="1615" y="45"/>
                    <a:pt x="1562" y="80"/>
                  </a:cubicBezTo>
                  <a:cubicBezTo>
                    <a:pt x="1508" y="107"/>
                    <a:pt x="1454" y="134"/>
                    <a:pt x="1401" y="170"/>
                  </a:cubicBezTo>
                  <a:cubicBezTo>
                    <a:pt x="1294" y="241"/>
                    <a:pt x="1196" y="321"/>
                    <a:pt x="1098" y="401"/>
                  </a:cubicBezTo>
                  <a:cubicBezTo>
                    <a:pt x="910" y="571"/>
                    <a:pt x="741" y="758"/>
                    <a:pt x="607" y="972"/>
                  </a:cubicBezTo>
                  <a:cubicBezTo>
                    <a:pt x="464" y="1187"/>
                    <a:pt x="357" y="1410"/>
                    <a:pt x="268" y="1650"/>
                  </a:cubicBezTo>
                  <a:cubicBezTo>
                    <a:pt x="179" y="1882"/>
                    <a:pt x="116" y="2132"/>
                    <a:pt x="72" y="2382"/>
                  </a:cubicBezTo>
                  <a:cubicBezTo>
                    <a:pt x="54" y="2498"/>
                    <a:pt x="36" y="2632"/>
                    <a:pt x="27" y="2757"/>
                  </a:cubicBezTo>
                  <a:cubicBezTo>
                    <a:pt x="18" y="2882"/>
                    <a:pt x="9" y="3006"/>
                    <a:pt x="0" y="3131"/>
                  </a:cubicBezTo>
                  <a:cubicBezTo>
                    <a:pt x="0" y="3381"/>
                    <a:pt x="0" y="3631"/>
                    <a:pt x="18" y="3881"/>
                  </a:cubicBezTo>
                  <a:cubicBezTo>
                    <a:pt x="36" y="4130"/>
                    <a:pt x="81" y="4380"/>
                    <a:pt x="143" y="4630"/>
                  </a:cubicBezTo>
                  <a:cubicBezTo>
                    <a:pt x="179" y="4746"/>
                    <a:pt x="223" y="4862"/>
                    <a:pt x="277" y="4978"/>
                  </a:cubicBezTo>
                  <a:cubicBezTo>
                    <a:pt x="304" y="5031"/>
                    <a:pt x="339" y="5094"/>
                    <a:pt x="375" y="5139"/>
                  </a:cubicBezTo>
                  <a:cubicBezTo>
                    <a:pt x="411" y="5192"/>
                    <a:pt x="446" y="5246"/>
                    <a:pt x="500" y="5281"/>
                  </a:cubicBezTo>
                  <a:cubicBezTo>
                    <a:pt x="446" y="5246"/>
                    <a:pt x="411" y="5192"/>
                    <a:pt x="384" y="5139"/>
                  </a:cubicBezTo>
                  <a:cubicBezTo>
                    <a:pt x="348" y="5085"/>
                    <a:pt x="322" y="5031"/>
                    <a:pt x="295" y="4969"/>
                  </a:cubicBezTo>
                  <a:cubicBezTo>
                    <a:pt x="241" y="4862"/>
                    <a:pt x="206" y="4737"/>
                    <a:pt x="170" y="4621"/>
                  </a:cubicBezTo>
                  <a:cubicBezTo>
                    <a:pt x="143" y="4496"/>
                    <a:pt x="116" y="4371"/>
                    <a:pt x="98" y="4255"/>
                  </a:cubicBezTo>
                  <a:cubicBezTo>
                    <a:pt x="81" y="4130"/>
                    <a:pt x="63" y="4006"/>
                    <a:pt x="54" y="3881"/>
                  </a:cubicBezTo>
                  <a:cubicBezTo>
                    <a:pt x="54" y="3818"/>
                    <a:pt x="54" y="3756"/>
                    <a:pt x="45" y="3693"/>
                  </a:cubicBezTo>
                  <a:cubicBezTo>
                    <a:pt x="45" y="3631"/>
                    <a:pt x="45" y="3568"/>
                    <a:pt x="45" y="3506"/>
                  </a:cubicBezTo>
                  <a:lnTo>
                    <a:pt x="45" y="3408"/>
                  </a:lnTo>
                  <a:lnTo>
                    <a:pt x="45" y="3319"/>
                  </a:lnTo>
                  <a:cubicBezTo>
                    <a:pt x="45" y="3256"/>
                    <a:pt x="45" y="3194"/>
                    <a:pt x="45" y="3131"/>
                  </a:cubicBezTo>
                  <a:cubicBezTo>
                    <a:pt x="54" y="3006"/>
                    <a:pt x="63" y="2882"/>
                    <a:pt x="72" y="2757"/>
                  </a:cubicBezTo>
                  <a:cubicBezTo>
                    <a:pt x="81" y="2632"/>
                    <a:pt x="98" y="2507"/>
                    <a:pt x="116" y="2382"/>
                  </a:cubicBezTo>
                  <a:cubicBezTo>
                    <a:pt x="161" y="2141"/>
                    <a:pt x="223" y="1900"/>
                    <a:pt x="313" y="1659"/>
                  </a:cubicBezTo>
                  <a:cubicBezTo>
                    <a:pt x="393" y="1427"/>
                    <a:pt x="509" y="1204"/>
                    <a:pt x="643" y="999"/>
                  </a:cubicBezTo>
                  <a:cubicBezTo>
                    <a:pt x="776" y="785"/>
                    <a:pt x="937" y="598"/>
                    <a:pt x="1115" y="428"/>
                  </a:cubicBezTo>
                  <a:cubicBezTo>
                    <a:pt x="1214" y="339"/>
                    <a:pt x="1303" y="259"/>
                    <a:pt x="1410" y="187"/>
                  </a:cubicBezTo>
                  <a:cubicBezTo>
                    <a:pt x="1508" y="116"/>
                    <a:pt x="1615" y="54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2130522" y="1769407"/>
              <a:ext cx="98746" cy="42798"/>
            </a:xfrm>
            <a:custGeom>
              <a:avLst/>
              <a:gdLst/>
              <a:ahLst/>
              <a:cxnLst/>
              <a:rect l="l" t="t" r="r" b="b"/>
              <a:pathLst>
                <a:path w="1562" h="677" extrusionOk="0">
                  <a:moveTo>
                    <a:pt x="335" y="0"/>
                  </a:moveTo>
                  <a:cubicBezTo>
                    <a:pt x="297" y="0"/>
                    <a:pt x="259" y="3"/>
                    <a:pt x="224" y="7"/>
                  </a:cubicBezTo>
                  <a:cubicBezTo>
                    <a:pt x="152" y="7"/>
                    <a:pt x="72" y="16"/>
                    <a:pt x="1" y="34"/>
                  </a:cubicBezTo>
                  <a:cubicBezTo>
                    <a:pt x="41" y="31"/>
                    <a:pt x="81" y="30"/>
                    <a:pt x="121" y="30"/>
                  </a:cubicBezTo>
                  <a:cubicBezTo>
                    <a:pt x="229" y="30"/>
                    <a:pt x="336" y="39"/>
                    <a:pt x="447" y="52"/>
                  </a:cubicBezTo>
                  <a:cubicBezTo>
                    <a:pt x="589" y="70"/>
                    <a:pt x="732" y="96"/>
                    <a:pt x="875" y="150"/>
                  </a:cubicBezTo>
                  <a:cubicBezTo>
                    <a:pt x="1009" y="194"/>
                    <a:pt x="1142" y="266"/>
                    <a:pt x="1258" y="355"/>
                  </a:cubicBezTo>
                  <a:lnTo>
                    <a:pt x="1285" y="373"/>
                  </a:lnTo>
                  <a:lnTo>
                    <a:pt x="1303" y="391"/>
                  </a:lnTo>
                  <a:lnTo>
                    <a:pt x="1348" y="426"/>
                  </a:lnTo>
                  <a:cubicBezTo>
                    <a:pt x="1374" y="453"/>
                    <a:pt x="1401" y="480"/>
                    <a:pt x="1428" y="507"/>
                  </a:cubicBezTo>
                  <a:cubicBezTo>
                    <a:pt x="1473" y="560"/>
                    <a:pt x="1517" y="623"/>
                    <a:pt x="1562" y="676"/>
                  </a:cubicBezTo>
                  <a:cubicBezTo>
                    <a:pt x="1490" y="551"/>
                    <a:pt x="1392" y="426"/>
                    <a:pt x="1276" y="337"/>
                  </a:cubicBezTo>
                  <a:cubicBezTo>
                    <a:pt x="1223" y="284"/>
                    <a:pt x="1160" y="239"/>
                    <a:pt x="1089" y="203"/>
                  </a:cubicBezTo>
                  <a:cubicBezTo>
                    <a:pt x="1026" y="168"/>
                    <a:pt x="955" y="132"/>
                    <a:pt x="893" y="105"/>
                  </a:cubicBezTo>
                  <a:cubicBezTo>
                    <a:pt x="750" y="52"/>
                    <a:pt x="598" y="25"/>
                    <a:pt x="447" y="7"/>
                  </a:cubicBezTo>
                  <a:cubicBezTo>
                    <a:pt x="411" y="3"/>
                    <a:pt x="373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2102327" y="2061403"/>
              <a:ext cx="106648" cy="198693"/>
            </a:xfrm>
            <a:custGeom>
              <a:avLst/>
              <a:gdLst/>
              <a:ahLst/>
              <a:cxnLst/>
              <a:rect l="l" t="t" r="r" b="b"/>
              <a:pathLst>
                <a:path w="1687" h="3143" extrusionOk="0">
                  <a:moveTo>
                    <a:pt x="125" y="0"/>
                  </a:moveTo>
                  <a:lnTo>
                    <a:pt x="125" y="0"/>
                  </a:lnTo>
                  <a:cubicBezTo>
                    <a:pt x="125" y="0"/>
                    <a:pt x="197" y="946"/>
                    <a:pt x="1" y="1196"/>
                  </a:cubicBezTo>
                  <a:lnTo>
                    <a:pt x="1508" y="3123"/>
                  </a:lnTo>
                  <a:cubicBezTo>
                    <a:pt x="1508" y="3123"/>
                    <a:pt x="1523" y="3143"/>
                    <a:pt x="1545" y="3143"/>
                  </a:cubicBezTo>
                  <a:cubicBezTo>
                    <a:pt x="1587" y="3143"/>
                    <a:pt x="1654" y="3064"/>
                    <a:pt x="1678" y="2596"/>
                  </a:cubicBezTo>
                  <a:cubicBezTo>
                    <a:pt x="1687" y="2453"/>
                    <a:pt x="1678" y="1231"/>
                    <a:pt x="1678" y="1231"/>
                  </a:cubicBezTo>
                  <a:cubicBezTo>
                    <a:pt x="1678" y="1231"/>
                    <a:pt x="1348" y="910"/>
                    <a:pt x="1339" y="30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A87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2110229" y="2073224"/>
              <a:ext cx="82372" cy="41407"/>
            </a:xfrm>
            <a:custGeom>
              <a:avLst/>
              <a:gdLst/>
              <a:ahLst/>
              <a:cxnLst/>
              <a:rect l="l" t="t" r="r" b="b"/>
              <a:pathLst>
                <a:path w="1303" h="655" extrusionOk="0">
                  <a:moveTo>
                    <a:pt x="0" y="1"/>
                  </a:moveTo>
                  <a:lnTo>
                    <a:pt x="0" y="482"/>
                  </a:lnTo>
                  <a:cubicBezTo>
                    <a:pt x="79" y="621"/>
                    <a:pt x="425" y="654"/>
                    <a:pt x="740" y="654"/>
                  </a:cubicBezTo>
                  <a:cubicBezTo>
                    <a:pt x="1035" y="654"/>
                    <a:pt x="1303" y="625"/>
                    <a:pt x="1303" y="625"/>
                  </a:cubicBezTo>
                  <a:cubicBezTo>
                    <a:pt x="1285" y="572"/>
                    <a:pt x="1240" y="384"/>
                    <a:pt x="1240" y="384"/>
                  </a:cubicBezTo>
                  <a:cubicBezTo>
                    <a:pt x="1224" y="386"/>
                    <a:pt x="1207" y="386"/>
                    <a:pt x="1189" y="386"/>
                  </a:cubicBezTo>
                  <a:cubicBezTo>
                    <a:pt x="772" y="38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2013762" y="2590964"/>
              <a:ext cx="407816" cy="113981"/>
            </a:xfrm>
            <a:custGeom>
              <a:avLst/>
              <a:gdLst/>
              <a:ahLst/>
              <a:cxnLst/>
              <a:rect l="l" t="t" r="r" b="b"/>
              <a:pathLst>
                <a:path w="6451" h="1803" extrusionOk="0">
                  <a:moveTo>
                    <a:pt x="1" y="0"/>
                  </a:moveTo>
                  <a:lnTo>
                    <a:pt x="1" y="1802"/>
                  </a:lnTo>
                  <a:lnTo>
                    <a:pt x="6451" y="1802"/>
                  </a:lnTo>
                  <a:cubicBezTo>
                    <a:pt x="6451" y="1802"/>
                    <a:pt x="6130" y="589"/>
                    <a:pt x="5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2257966" y="1814354"/>
              <a:ext cx="304076" cy="686985"/>
            </a:xfrm>
            <a:custGeom>
              <a:avLst/>
              <a:gdLst/>
              <a:ahLst/>
              <a:cxnLst/>
              <a:rect l="l" t="t" r="r" b="b"/>
              <a:pathLst>
                <a:path w="4810" h="10867" extrusionOk="0">
                  <a:moveTo>
                    <a:pt x="27" y="1"/>
                  </a:moveTo>
                  <a:cubicBezTo>
                    <a:pt x="10" y="135"/>
                    <a:pt x="1" y="268"/>
                    <a:pt x="1" y="393"/>
                  </a:cubicBezTo>
                  <a:cubicBezTo>
                    <a:pt x="1" y="527"/>
                    <a:pt x="1" y="661"/>
                    <a:pt x="1" y="795"/>
                  </a:cubicBezTo>
                  <a:cubicBezTo>
                    <a:pt x="10" y="1062"/>
                    <a:pt x="36" y="1330"/>
                    <a:pt x="81" y="1589"/>
                  </a:cubicBezTo>
                  <a:cubicBezTo>
                    <a:pt x="126" y="1847"/>
                    <a:pt x="179" y="2106"/>
                    <a:pt x="259" y="2365"/>
                  </a:cubicBezTo>
                  <a:cubicBezTo>
                    <a:pt x="340" y="2615"/>
                    <a:pt x="438" y="2864"/>
                    <a:pt x="563" y="3105"/>
                  </a:cubicBezTo>
                  <a:cubicBezTo>
                    <a:pt x="688" y="3337"/>
                    <a:pt x="830" y="3560"/>
                    <a:pt x="1000" y="3765"/>
                  </a:cubicBezTo>
                  <a:cubicBezTo>
                    <a:pt x="1169" y="3971"/>
                    <a:pt x="1366" y="4158"/>
                    <a:pt x="1571" y="4319"/>
                  </a:cubicBezTo>
                  <a:lnTo>
                    <a:pt x="1731" y="4435"/>
                  </a:lnTo>
                  <a:lnTo>
                    <a:pt x="1901" y="4551"/>
                  </a:lnTo>
                  <a:cubicBezTo>
                    <a:pt x="2008" y="4631"/>
                    <a:pt x="2115" y="4702"/>
                    <a:pt x="2213" y="4791"/>
                  </a:cubicBezTo>
                  <a:cubicBezTo>
                    <a:pt x="2427" y="4952"/>
                    <a:pt x="2624" y="5121"/>
                    <a:pt x="2820" y="5300"/>
                  </a:cubicBezTo>
                  <a:cubicBezTo>
                    <a:pt x="3203" y="5666"/>
                    <a:pt x="3560" y="6067"/>
                    <a:pt x="3864" y="6495"/>
                  </a:cubicBezTo>
                  <a:cubicBezTo>
                    <a:pt x="4015" y="6709"/>
                    <a:pt x="4149" y="6941"/>
                    <a:pt x="4274" y="7173"/>
                  </a:cubicBezTo>
                  <a:cubicBezTo>
                    <a:pt x="4336" y="7289"/>
                    <a:pt x="4390" y="7414"/>
                    <a:pt x="4443" y="7530"/>
                  </a:cubicBezTo>
                  <a:cubicBezTo>
                    <a:pt x="4461" y="7593"/>
                    <a:pt x="4488" y="7655"/>
                    <a:pt x="4515" y="7717"/>
                  </a:cubicBezTo>
                  <a:cubicBezTo>
                    <a:pt x="4524" y="7744"/>
                    <a:pt x="4542" y="7780"/>
                    <a:pt x="4550" y="7807"/>
                  </a:cubicBezTo>
                  <a:lnTo>
                    <a:pt x="4577" y="7905"/>
                  </a:lnTo>
                  <a:cubicBezTo>
                    <a:pt x="4622" y="8030"/>
                    <a:pt x="4658" y="8155"/>
                    <a:pt x="4684" y="8280"/>
                  </a:cubicBezTo>
                  <a:cubicBezTo>
                    <a:pt x="4711" y="8413"/>
                    <a:pt x="4738" y="8538"/>
                    <a:pt x="4747" y="8672"/>
                  </a:cubicBezTo>
                  <a:cubicBezTo>
                    <a:pt x="4765" y="8806"/>
                    <a:pt x="4773" y="8931"/>
                    <a:pt x="4765" y="9065"/>
                  </a:cubicBezTo>
                  <a:cubicBezTo>
                    <a:pt x="4765" y="9198"/>
                    <a:pt x="4756" y="9332"/>
                    <a:pt x="4729" y="9457"/>
                  </a:cubicBezTo>
                  <a:cubicBezTo>
                    <a:pt x="4693" y="9716"/>
                    <a:pt x="4613" y="9975"/>
                    <a:pt x="4506" y="10215"/>
                  </a:cubicBezTo>
                  <a:cubicBezTo>
                    <a:pt x="4443" y="10331"/>
                    <a:pt x="4381" y="10447"/>
                    <a:pt x="4310" y="10554"/>
                  </a:cubicBezTo>
                  <a:cubicBezTo>
                    <a:pt x="4238" y="10670"/>
                    <a:pt x="4149" y="10768"/>
                    <a:pt x="4060" y="10867"/>
                  </a:cubicBezTo>
                  <a:cubicBezTo>
                    <a:pt x="4158" y="10777"/>
                    <a:pt x="4238" y="10670"/>
                    <a:pt x="4319" y="10563"/>
                  </a:cubicBezTo>
                  <a:cubicBezTo>
                    <a:pt x="4399" y="10456"/>
                    <a:pt x="4461" y="10340"/>
                    <a:pt x="4524" y="10224"/>
                  </a:cubicBezTo>
                  <a:cubicBezTo>
                    <a:pt x="4640" y="9983"/>
                    <a:pt x="4720" y="9725"/>
                    <a:pt x="4765" y="9466"/>
                  </a:cubicBezTo>
                  <a:cubicBezTo>
                    <a:pt x="4791" y="9332"/>
                    <a:pt x="4800" y="9198"/>
                    <a:pt x="4809" y="9065"/>
                  </a:cubicBezTo>
                  <a:cubicBezTo>
                    <a:pt x="4809" y="8931"/>
                    <a:pt x="4800" y="8797"/>
                    <a:pt x="4791" y="8663"/>
                  </a:cubicBezTo>
                  <a:cubicBezTo>
                    <a:pt x="4782" y="8538"/>
                    <a:pt x="4756" y="8404"/>
                    <a:pt x="4729" y="8271"/>
                  </a:cubicBezTo>
                  <a:cubicBezTo>
                    <a:pt x="4702" y="8146"/>
                    <a:pt x="4666" y="8012"/>
                    <a:pt x="4622" y="7887"/>
                  </a:cubicBezTo>
                  <a:cubicBezTo>
                    <a:pt x="4542" y="7637"/>
                    <a:pt x="4434" y="7387"/>
                    <a:pt x="4310" y="7155"/>
                  </a:cubicBezTo>
                  <a:cubicBezTo>
                    <a:pt x="4185" y="6915"/>
                    <a:pt x="4051" y="6692"/>
                    <a:pt x="3890" y="6477"/>
                  </a:cubicBezTo>
                  <a:cubicBezTo>
                    <a:pt x="3587" y="6040"/>
                    <a:pt x="3230" y="5648"/>
                    <a:pt x="2838" y="5282"/>
                  </a:cubicBezTo>
                  <a:cubicBezTo>
                    <a:pt x="2641" y="5104"/>
                    <a:pt x="2436" y="4934"/>
                    <a:pt x="2222" y="4774"/>
                  </a:cubicBezTo>
                  <a:cubicBezTo>
                    <a:pt x="2124" y="4693"/>
                    <a:pt x="2017" y="4613"/>
                    <a:pt x="1910" y="4542"/>
                  </a:cubicBezTo>
                  <a:lnTo>
                    <a:pt x="1740" y="4426"/>
                  </a:lnTo>
                  <a:lnTo>
                    <a:pt x="1580" y="4310"/>
                  </a:lnTo>
                  <a:cubicBezTo>
                    <a:pt x="1160" y="3980"/>
                    <a:pt x="830" y="3560"/>
                    <a:pt x="590" y="3087"/>
                  </a:cubicBezTo>
                  <a:cubicBezTo>
                    <a:pt x="474" y="2856"/>
                    <a:pt x="375" y="2606"/>
                    <a:pt x="295" y="2356"/>
                  </a:cubicBezTo>
                  <a:cubicBezTo>
                    <a:pt x="215" y="2097"/>
                    <a:pt x="152" y="1847"/>
                    <a:pt x="117" y="1580"/>
                  </a:cubicBezTo>
                  <a:cubicBezTo>
                    <a:pt x="90" y="1455"/>
                    <a:pt x="72" y="1321"/>
                    <a:pt x="54" y="1187"/>
                  </a:cubicBezTo>
                  <a:cubicBezTo>
                    <a:pt x="45" y="1062"/>
                    <a:pt x="27" y="929"/>
                    <a:pt x="27" y="795"/>
                  </a:cubicBezTo>
                  <a:cubicBezTo>
                    <a:pt x="10" y="527"/>
                    <a:pt x="10" y="268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2145188" y="1822825"/>
              <a:ext cx="30534" cy="69413"/>
            </a:xfrm>
            <a:custGeom>
              <a:avLst/>
              <a:gdLst/>
              <a:ahLst/>
              <a:cxnLst/>
              <a:rect l="l" t="t" r="r" b="b"/>
              <a:pathLst>
                <a:path w="483" h="1098" extrusionOk="0">
                  <a:moveTo>
                    <a:pt x="1" y="1"/>
                  </a:moveTo>
                  <a:cubicBezTo>
                    <a:pt x="108" y="18"/>
                    <a:pt x="215" y="72"/>
                    <a:pt x="286" y="152"/>
                  </a:cubicBezTo>
                  <a:cubicBezTo>
                    <a:pt x="357" y="233"/>
                    <a:pt x="402" y="331"/>
                    <a:pt x="420" y="438"/>
                  </a:cubicBezTo>
                  <a:cubicBezTo>
                    <a:pt x="420" y="465"/>
                    <a:pt x="429" y="491"/>
                    <a:pt x="429" y="527"/>
                  </a:cubicBezTo>
                  <a:cubicBezTo>
                    <a:pt x="429" y="554"/>
                    <a:pt x="429" y="581"/>
                    <a:pt x="438" y="607"/>
                  </a:cubicBezTo>
                  <a:cubicBezTo>
                    <a:pt x="438" y="661"/>
                    <a:pt x="438" y="714"/>
                    <a:pt x="429" y="768"/>
                  </a:cubicBezTo>
                  <a:cubicBezTo>
                    <a:pt x="420" y="884"/>
                    <a:pt x="402" y="991"/>
                    <a:pt x="384" y="1098"/>
                  </a:cubicBezTo>
                  <a:cubicBezTo>
                    <a:pt x="420" y="991"/>
                    <a:pt x="447" y="884"/>
                    <a:pt x="464" y="777"/>
                  </a:cubicBezTo>
                  <a:cubicBezTo>
                    <a:pt x="473" y="661"/>
                    <a:pt x="482" y="545"/>
                    <a:pt x="455" y="438"/>
                  </a:cubicBezTo>
                  <a:cubicBezTo>
                    <a:pt x="438" y="322"/>
                    <a:pt x="393" y="206"/>
                    <a:pt x="304" y="126"/>
                  </a:cubicBezTo>
                  <a:cubicBezTo>
                    <a:pt x="224" y="45"/>
                    <a:pt x="10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2005923" y="1822825"/>
              <a:ext cx="113412" cy="104499"/>
            </a:xfrm>
            <a:custGeom>
              <a:avLst/>
              <a:gdLst/>
              <a:ahLst/>
              <a:cxnLst/>
              <a:rect l="l" t="t" r="r" b="b"/>
              <a:pathLst>
                <a:path w="1794" h="1653" extrusionOk="0">
                  <a:moveTo>
                    <a:pt x="1793" y="1"/>
                  </a:moveTo>
                  <a:cubicBezTo>
                    <a:pt x="1784" y="117"/>
                    <a:pt x="1766" y="242"/>
                    <a:pt x="1749" y="349"/>
                  </a:cubicBezTo>
                  <a:cubicBezTo>
                    <a:pt x="1722" y="465"/>
                    <a:pt x="1695" y="581"/>
                    <a:pt x="1659" y="696"/>
                  </a:cubicBezTo>
                  <a:cubicBezTo>
                    <a:pt x="1624" y="804"/>
                    <a:pt x="1570" y="911"/>
                    <a:pt x="1517" y="1009"/>
                  </a:cubicBezTo>
                  <a:cubicBezTo>
                    <a:pt x="1463" y="1116"/>
                    <a:pt x="1392" y="1205"/>
                    <a:pt x="1311" y="1294"/>
                  </a:cubicBezTo>
                  <a:cubicBezTo>
                    <a:pt x="1231" y="1374"/>
                    <a:pt x="1133" y="1446"/>
                    <a:pt x="1035" y="1499"/>
                  </a:cubicBezTo>
                  <a:cubicBezTo>
                    <a:pt x="928" y="1553"/>
                    <a:pt x="821" y="1580"/>
                    <a:pt x="705" y="1606"/>
                  </a:cubicBezTo>
                  <a:cubicBezTo>
                    <a:pt x="623" y="1619"/>
                    <a:pt x="539" y="1625"/>
                    <a:pt x="456" y="1625"/>
                  </a:cubicBezTo>
                  <a:cubicBezTo>
                    <a:pt x="303" y="1625"/>
                    <a:pt x="150" y="1605"/>
                    <a:pt x="0" y="1571"/>
                  </a:cubicBezTo>
                  <a:lnTo>
                    <a:pt x="0" y="1571"/>
                  </a:lnTo>
                  <a:cubicBezTo>
                    <a:pt x="173" y="1624"/>
                    <a:pt x="350" y="1652"/>
                    <a:pt x="526" y="1652"/>
                  </a:cubicBezTo>
                  <a:cubicBezTo>
                    <a:pt x="586" y="1652"/>
                    <a:pt x="646" y="1649"/>
                    <a:pt x="705" y="1642"/>
                  </a:cubicBezTo>
                  <a:cubicBezTo>
                    <a:pt x="830" y="1624"/>
                    <a:pt x="946" y="1589"/>
                    <a:pt x="1053" y="1535"/>
                  </a:cubicBezTo>
                  <a:cubicBezTo>
                    <a:pt x="1160" y="1482"/>
                    <a:pt x="1258" y="1410"/>
                    <a:pt x="1338" y="1321"/>
                  </a:cubicBezTo>
                  <a:cubicBezTo>
                    <a:pt x="1427" y="1232"/>
                    <a:pt x="1499" y="1134"/>
                    <a:pt x="1552" y="1035"/>
                  </a:cubicBezTo>
                  <a:cubicBezTo>
                    <a:pt x="1606" y="928"/>
                    <a:pt x="1659" y="821"/>
                    <a:pt x="1686" y="705"/>
                  </a:cubicBezTo>
                  <a:cubicBezTo>
                    <a:pt x="1722" y="589"/>
                    <a:pt x="1749" y="473"/>
                    <a:pt x="1766" y="357"/>
                  </a:cubicBezTo>
                  <a:cubicBezTo>
                    <a:pt x="1784" y="242"/>
                    <a:pt x="1793" y="117"/>
                    <a:pt x="1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-4470400" y="9635826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</a:t>
            </a:r>
            <a:r>
              <a:rPr lang="en" b="1" dirty="0"/>
              <a:t>subtitle </a:t>
            </a:r>
            <a:r>
              <a:rPr lang="en" dirty="0"/>
              <a:t>here if you need it</a:t>
            </a:r>
            <a:endParaRPr dirty="0"/>
          </a:p>
        </p:txBody>
      </p:sp>
      <p:sp>
        <p:nvSpPr>
          <p:cNvPr id="953" name="Google Shape;953;p37"/>
          <p:cNvSpPr/>
          <p:nvPr/>
        </p:nvSpPr>
        <p:spPr>
          <a:xfrm flipH="1">
            <a:off x="-6022439" y="6578418"/>
            <a:ext cx="7021031" cy="324685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5181691" y="7463339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</a:t>
            </a:r>
            <a:r>
              <a:rPr lang="en" sz="3200" dirty="0">
                <a:solidFill>
                  <a:srgbClr val="2F202D"/>
                </a:solidFill>
              </a:rPr>
              <a:t>MO</a:t>
            </a:r>
            <a:endParaRPr sz="3200" dirty="0">
              <a:solidFill>
                <a:srgbClr val="2F202D"/>
              </a:solidFill>
            </a:endParaRPr>
          </a:p>
        </p:txBody>
      </p:sp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-4024995" y="7322281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976" name="Google Shape;1610;p53">
            <a:extLst>
              <a:ext uri="{FF2B5EF4-FFF2-40B4-BE49-F238E27FC236}">
                <a16:creationId xmlns:a16="http://schemas.microsoft.com/office/drawing/2014/main" id="{A1AD4A81-161E-1482-9779-C3713BF1876B}"/>
              </a:ext>
            </a:extLst>
          </p:cNvPr>
          <p:cNvSpPr txBox="1">
            <a:spLocks/>
          </p:cNvSpPr>
          <p:nvPr/>
        </p:nvSpPr>
        <p:spPr>
          <a:xfrm>
            <a:off x="6015110" y="-38686"/>
            <a:ext cx="3064506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50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pPr algn="r"/>
            <a:r>
              <a:rPr lang="en-US" sz="4800"/>
              <a:t>06</a:t>
            </a:r>
            <a:br>
              <a:rPr lang="en-US" sz="4800"/>
            </a:br>
            <a:r>
              <a:rPr lang="en-US" sz="2000"/>
              <a:t>IMPLEM</a:t>
            </a:r>
            <a:r>
              <a:rPr lang="en-US" sz="2000">
                <a:solidFill>
                  <a:srgbClr val="383838"/>
                </a:solidFill>
              </a:rPr>
              <a:t>ENTAÇÃO</a:t>
            </a:r>
            <a:endParaRPr lang="en-US" sz="4800" dirty="0">
              <a:solidFill>
                <a:srgbClr val="383838"/>
              </a:solidFill>
            </a:endParaRPr>
          </a:p>
        </p:txBody>
      </p:sp>
      <p:pic>
        <p:nvPicPr>
          <p:cNvPr id="977" name="Picture 12" descr="Unreal Engine Branding Guidelines and Trademark Usage">
            <a:extLst>
              <a:ext uri="{FF2B5EF4-FFF2-40B4-BE49-F238E27FC236}">
                <a16:creationId xmlns:a16="http://schemas.microsoft.com/office/drawing/2014/main" id="{C2CFAEAA-397E-F788-B7C6-B7BF2813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97" y="1501296"/>
            <a:ext cx="961513" cy="77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8" name="Google Shape;1796;p43">
            <a:extLst>
              <a:ext uri="{FF2B5EF4-FFF2-40B4-BE49-F238E27FC236}">
                <a16:creationId xmlns:a16="http://schemas.microsoft.com/office/drawing/2014/main" id="{98DD480F-EE09-A2C7-4498-E8AEECFBB1BD}"/>
              </a:ext>
            </a:extLst>
          </p:cNvPr>
          <p:cNvSpPr/>
          <p:nvPr/>
        </p:nvSpPr>
        <p:spPr>
          <a:xfrm>
            <a:off x="4908810" y="123447"/>
            <a:ext cx="1419586" cy="59868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Programação</a:t>
            </a:r>
            <a:endParaRPr sz="1000" dirty="0">
              <a:latin typeface="Montagu Slab" panose="020B0604020202020204" charset="0"/>
            </a:endParaRPr>
          </a:p>
        </p:txBody>
      </p:sp>
      <p:cxnSp>
        <p:nvCxnSpPr>
          <p:cNvPr id="979" name="Google Shape;1800;p43">
            <a:extLst>
              <a:ext uri="{FF2B5EF4-FFF2-40B4-BE49-F238E27FC236}">
                <a16:creationId xmlns:a16="http://schemas.microsoft.com/office/drawing/2014/main" id="{BDB7587A-DEE0-6BB8-F2DA-C749E09C8508}"/>
              </a:ext>
            </a:extLst>
          </p:cNvPr>
          <p:cNvCxnSpPr>
            <a:cxnSpLocks/>
            <a:stCxn id="978" idx="2"/>
            <a:endCxn id="980" idx="0"/>
          </p:cNvCxnSpPr>
          <p:nvPr/>
        </p:nvCxnSpPr>
        <p:spPr>
          <a:xfrm flipH="1">
            <a:off x="5614054" y="722128"/>
            <a:ext cx="4549" cy="2342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1797;p43">
            <a:extLst>
              <a:ext uri="{FF2B5EF4-FFF2-40B4-BE49-F238E27FC236}">
                <a16:creationId xmlns:a16="http://schemas.microsoft.com/office/drawing/2014/main" id="{2A5F29B9-2BE3-996D-312B-43972AD5FE99}"/>
              </a:ext>
            </a:extLst>
          </p:cNvPr>
          <p:cNvSpPr/>
          <p:nvPr/>
        </p:nvSpPr>
        <p:spPr>
          <a:xfrm>
            <a:off x="5147194" y="956375"/>
            <a:ext cx="933720" cy="333563"/>
          </a:xfrm>
          <a:prstGeom prst="roundRect">
            <a:avLst>
              <a:gd name="adj" fmla="val 16667"/>
            </a:avLst>
          </a:prstGeom>
          <a:solidFill>
            <a:srgbClr val="F3A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Montagu Slab" panose="020B0604020202020204" charset="0"/>
              </a:rPr>
              <a:t>Blueprint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981" name="Google Shape;1800;p43">
            <a:extLst>
              <a:ext uri="{FF2B5EF4-FFF2-40B4-BE49-F238E27FC236}">
                <a16:creationId xmlns:a16="http://schemas.microsoft.com/office/drawing/2014/main" id="{4ABDF796-540A-4531-0F89-D546985D6D31}"/>
              </a:ext>
            </a:extLst>
          </p:cNvPr>
          <p:cNvCxnSpPr>
            <a:cxnSpLocks/>
            <a:stCxn id="980" idx="2"/>
            <a:endCxn id="977" idx="0"/>
          </p:cNvCxnSpPr>
          <p:nvPr/>
        </p:nvCxnSpPr>
        <p:spPr>
          <a:xfrm>
            <a:off x="5614054" y="1289938"/>
            <a:ext cx="0" cy="2113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6" name="Picture 985">
            <a:extLst>
              <a:ext uri="{FF2B5EF4-FFF2-40B4-BE49-F238E27FC236}">
                <a16:creationId xmlns:a16="http://schemas.microsoft.com/office/drawing/2014/main" id="{8C7CAB94-1EFB-58C0-D618-6AFA98AB68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3346" b="61461"/>
          <a:stretch/>
        </p:blipFill>
        <p:spPr>
          <a:xfrm>
            <a:off x="3030068" y="3747948"/>
            <a:ext cx="5753148" cy="923145"/>
          </a:xfrm>
          <a:custGeom>
            <a:avLst/>
            <a:gdLst>
              <a:gd name="connsiteX0" fmla="*/ 0 w 5753148"/>
              <a:gd name="connsiteY0" fmla="*/ 0 h 923145"/>
              <a:gd name="connsiteX1" fmla="*/ 460252 w 5753148"/>
              <a:gd name="connsiteY1" fmla="*/ 0 h 923145"/>
              <a:gd name="connsiteX2" fmla="*/ 862972 w 5753148"/>
              <a:gd name="connsiteY2" fmla="*/ 0 h 923145"/>
              <a:gd name="connsiteX3" fmla="*/ 1323224 w 5753148"/>
              <a:gd name="connsiteY3" fmla="*/ 0 h 923145"/>
              <a:gd name="connsiteX4" fmla="*/ 1956070 w 5753148"/>
              <a:gd name="connsiteY4" fmla="*/ 0 h 923145"/>
              <a:gd name="connsiteX5" fmla="*/ 2531385 w 5753148"/>
              <a:gd name="connsiteY5" fmla="*/ 0 h 923145"/>
              <a:gd name="connsiteX6" fmla="*/ 3106700 w 5753148"/>
              <a:gd name="connsiteY6" fmla="*/ 0 h 923145"/>
              <a:gd name="connsiteX7" fmla="*/ 3624483 w 5753148"/>
              <a:gd name="connsiteY7" fmla="*/ 0 h 923145"/>
              <a:gd name="connsiteX8" fmla="*/ 4314861 w 5753148"/>
              <a:gd name="connsiteY8" fmla="*/ 0 h 923145"/>
              <a:gd name="connsiteX9" fmla="*/ 5005239 w 5753148"/>
              <a:gd name="connsiteY9" fmla="*/ 0 h 923145"/>
              <a:gd name="connsiteX10" fmla="*/ 5753148 w 5753148"/>
              <a:gd name="connsiteY10" fmla="*/ 0 h 923145"/>
              <a:gd name="connsiteX11" fmla="*/ 5753148 w 5753148"/>
              <a:gd name="connsiteY11" fmla="*/ 470804 h 923145"/>
              <a:gd name="connsiteX12" fmla="*/ 5753148 w 5753148"/>
              <a:gd name="connsiteY12" fmla="*/ 923145 h 923145"/>
              <a:gd name="connsiteX13" fmla="*/ 5120302 w 5753148"/>
              <a:gd name="connsiteY13" fmla="*/ 923145 h 923145"/>
              <a:gd name="connsiteX14" fmla="*/ 4544987 w 5753148"/>
              <a:gd name="connsiteY14" fmla="*/ 923145 h 923145"/>
              <a:gd name="connsiteX15" fmla="*/ 4142267 w 5753148"/>
              <a:gd name="connsiteY15" fmla="*/ 923145 h 923145"/>
              <a:gd name="connsiteX16" fmla="*/ 3566952 w 5753148"/>
              <a:gd name="connsiteY16" fmla="*/ 923145 h 923145"/>
              <a:gd name="connsiteX17" fmla="*/ 2876574 w 5753148"/>
              <a:gd name="connsiteY17" fmla="*/ 923145 h 923145"/>
              <a:gd name="connsiteX18" fmla="*/ 2473854 w 5753148"/>
              <a:gd name="connsiteY18" fmla="*/ 923145 h 923145"/>
              <a:gd name="connsiteX19" fmla="*/ 1841007 w 5753148"/>
              <a:gd name="connsiteY19" fmla="*/ 923145 h 923145"/>
              <a:gd name="connsiteX20" fmla="*/ 1265693 w 5753148"/>
              <a:gd name="connsiteY20" fmla="*/ 923145 h 923145"/>
              <a:gd name="connsiteX21" fmla="*/ 805441 w 5753148"/>
              <a:gd name="connsiteY21" fmla="*/ 923145 h 923145"/>
              <a:gd name="connsiteX22" fmla="*/ 0 w 5753148"/>
              <a:gd name="connsiteY22" fmla="*/ 923145 h 923145"/>
              <a:gd name="connsiteX23" fmla="*/ 0 w 5753148"/>
              <a:gd name="connsiteY23" fmla="*/ 470804 h 923145"/>
              <a:gd name="connsiteX24" fmla="*/ 0 w 5753148"/>
              <a:gd name="connsiteY24" fmla="*/ 0 h 9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3148" h="923145" fill="none" extrusionOk="0">
                <a:moveTo>
                  <a:pt x="0" y="0"/>
                </a:moveTo>
                <a:cubicBezTo>
                  <a:pt x="108626" y="-39203"/>
                  <a:pt x="240369" y="48198"/>
                  <a:pt x="460252" y="0"/>
                </a:cubicBezTo>
                <a:cubicBezTo>
                  <a:pt x="680135" y="-48198"/>
                  <a:pt x="750942" y="1388"/>
                  <a:pt x="862972" y="0"/>
                </a:cubicBezTo>
                <a:cubicBezTo>
                  <a:pt x="975002" y="-1388"/>
                  <a:pt x="1157705" y="15384"/>
                  <a:pt x="1323224" y="0"/>
                </a:cubicBezTo>
                <a:cubicBezTo>
                  <a:pt x="1488743" y="-15384"/>
                  <a:pt x="1795903" y="24234"/>
                  <a:pt x="1956070" y="0"/>
                </a:cubicBezTo>
                <a:cubicBezTo>
                  <a:pt x="2116237" y="-24234"/>
                  <a:pt x="2334288" y="48885"/>
                  <a:pt x="2531385" y="0"/>
                </a:cubicBezTo>
                <a:cubicBezTo>
                  <a:pt x="2728483" y="-48885"/>
                  <a:pt x="2855576" y="61933"/>
                  <a:pt x="3106700" y="0"/>
                </a:cubicBezTo>
                <a:cubicBezTo>
                  <a:pt x="3357824" y="-61933"/>
                  <a:pt x="3434738" y="42051"/>
                  <a:pt x="3624483" y="0"/>
                </a:cubicBezTo>
                <a:cubicBezTo>
                  <a:pt x="3814228" y="-42051"/>
                  <a:pt x="4043583" y="2371"/>
                  <a:pt x="4314861" y="0"/>
                </a:cubicBezTo>
                <a:cubicBezTo>
                  <a:pt x="4586139" y="-2371"/>
                  <a:pt x="4744187" y="64144"/>
                  <a:pt x="5005239" y="0"/>
                </a:cubicBezTo>
                <a:cubicBezTo>
                  <a:pt x="5266291" y="-64144"/>
                  <a:pt x="5431691" y="77562"/>
                  <a:pt x="5753148" y="0"/>
                </a:cubicBezTo>
                <a:cubicBezTo>
                  <a:pt x="5785076" y="154189"/>
                  <a:pt x="5711386" y="260605"/>
                  <a:pt x="5753148" y="470804"/>
                </a:cubicBezTo>
                <a:cubicBezTo>
                  <a:pt x="5794910" y="681003"/>
                  <a:pt x="5737383" y="749231"/>
                  <a:pt x="5753148" y="923145"/>
                </a:cubicBezTo>
                <a:cubicBezTo>
                  <a:pt x="5586127" y="968732"/>
                  <a:pt x="5290715" y="904243"/>
                  <a:pt x="5120302" y="923145"/>
                </a:cubicBezTo>
                <a:cubicBezTo>
                  <a:pt x="4949889" y="942047"/>
                  <a:pt x="4751048" y="873653"/>
                  <a:pt x="4544987" y="923145"/>
                </a:cubicBezTo>
                <a:cubicBezTo>
                  <a:pt x="4338926" y="972637"/>
                  <a:pt x="4333969" y="875824"/>
                  <a:pt x="4142267" y="923145"/>
                </a:cubicBezTo>
                <a:cubicBezTo>
                  <a:pt x="3950565" y="970466"/>
                  <a:pt x="3743419" y="905235"/>
                  <a:pt x="3566952" y="923145"/>
                </a:cubicBezTo>
                <a:cubicBezTo>
                  <a:pt x="3390486" y="941055"/>
                  <a:pt x="3076169" y="877862"/>
                  <a:pt x="2876574" y="923145"/>
                </a:cubicBezTo>
                <a:cubicBezTo>
                  <a:pt x="2676979" y="968428"/>
                  <a:pt x="2635195" y="916456"/>
                  <a:pt x="2473854" y="923145"/>
                </a:cubicBezTo>
                <a:cubicBezTo>
                  <a:pt x="2312513" y="929834"/>
                  <a:pt x="2075591" y="906680"/>
                  <a:pt x="1841007" y="923145"/>
                </a:cubicBezTo>
                <a:cubicBezTo>
                  <a:pt x="1606423" y="939610"/>
                  <a:pt x="1391372" y="864332"/>
                  <a:pt x="1265693" y="923145"/>
                </a:cubicBezTo>
                <a:cubicBezTo>
                  <a:pt x="1140014" y="981958"/>
                  <a:pt x="965070" y="877843"/>
                  <a:pt x="805441" y="923145"/>
                </a:cubicBezTo>
                <a:cubicBezTo>
                  <a:pt x="645812" y="968447"/>
                  <a:pt x="185752" y="920891"/>
                  <a:pt x="0" y="923145"/>
                </a:cubicBezTo>
                <a:cubicBezTo>
                  <a:pt x="-36093" y="800532"/>
                  <a:pt x="2789" y="627055"/>
                  <a:pt x="0" y="470804"/>
                </a:cubicBezTo>
                <a:cubicBezTo>
                  <a:pt x="-2789" y="314553"/>
                  <a:pt x="16563" y="212704"/>
                  <a:pt x="0" y="0"/>
                </a:cubicBezTo>
                <a:close/>
              </a:path>
              <a:path w="5753148" h="923145" stroke="0" extrusionOk="0">
                <a:moveTo>
                  <a:pt x="0" y="0"/>
                </a:moveTo>
                <a:cubicBezTo>
                  <a:pt x="281436" y="-71703"/>
                  <a:pt x="463928" y="31364"/>
                  <a:pt x="632846" y="0"/>
                </a:cubicBezTo>
                <a:cubicBezTo>
                  <a:pt x="801764" y="-31364"/>
                  <a:pt x="933957" y="12596"/>
                  <a:pt x="1093098" y="0"/>
                </a:cubicBezTo>
                <a:cubicBezTo>
                  <a:pt x="1252239" y="-12596"/>
                  <a:pt x="1551262" y="58177"/>
                  <a:pt x="1725944" y="0"/>
                </a:cubicBezTo>
                <a:cubicBezTo>
                  <a:pt x="1900626" y="-58177"/>
                  <a:pt x="1992428" y="38366"/>
                  <a:pt x="2128665" y="0"/>
                </a:cubicBezTo>
                <a:cubicBezTo>
                  <a:pt x="2264902" y="-38366"/>
                  <a:pt x="2447830" y="19008"/>
                  <a:pt x="2761511" y="0"/>
                </a:cubicBezTo>
                <a:cubicBezTo>
                  <a:pt x="3075192" y="-19008"/>
                  <a:pt x="3242955" y="4184"/>
                  <a:pt x="3451889" y="0"/>
                </a:cubicBezTo>
                <a:cubicBezTo>
                  <a:pt x="3660823" y="-4184"/>
                  <a:pt x="3742074" y="62215"/>
                  <a:pt x="4027204" y="0"/>
                </a:cubicBezTo>
                <a:cubicBezTo>
                  <a:pt x="4312334" y="-62215"/>
                  <a:pt x="4509416" y="68078"/>
                  <a:pt x="4660050" y="0"/>
                </a:cubicBezTo>
                <a:cubicBezTo>
                  <a:pt x="4810684" y="-68078"/>
                  <a:pt x="5100337" y="24025"/>
                  <a:pt x="5235365" y="0"/>
                </a:cubicBezTo>
                <a:cubicBezTo>
                  <a:pt x="5370394" y="-24025"/>
                  <a:pt x="5588849" y="60732"/>
                  <a:pt x="5753148" y="0"/>
                </a:cubicBezTo>
                <a:cubicBezTo>
                  <a:pt x="5756852" y="203132"/>
                  <a:pt x="5742964" y="239870"/>
                  <a:pt x="5753148" y="433878"/>
                </a:cubicBezTo>
                <a:cubicBezTo>
                  <a:pt x="5763332" y="627886"/>
                  <a:pt x="5721286" y="759936"/>
                  <a:pt x="5753148" y="923145"/>
                </a:cubicBezTo>
                <a:cubicBezTo>
                  <a:pt x="5636434" y="975592"/>
                  <a:pt x="5398062" y="913996"/>
                  <a:pt x="5292896" y="923145"/>
                </a:cubicBezTo>
                <a:cubicBezTo>
                  <a:pt x="5187730" y="932294"/>
                  <a:pt x="4823536" y="903338"/>
                  <a:pt x="4602518" y="923145"/>
                </a:cubicBezTo>
                <a:cubicBezTo>
                  <a:pt x="4381500" y="942952"/>
                  <a:pt x="4162987" y="888472"/>
                  <a:pt x="3969672" y="923145"/>
                </a:cubicBezTo>
                <a:cubicBezTo>
                  <a:pt x="3776357" y="957818"/>
                  <a:pt x="3483152" y="876198"/>
                  <a:pt x="3279294" y="923145"/>
                </a:cubicBezTo>
                <a:cubicBezTo>
                  <a:pt x="3075436" y="970092"/>
                  <a:pt x="2931087" y="857386"/>
                  <a:pt x="2588917" y="923145"/>
                </a:cubicBezTo>
                <a:cubicBezTo>
                  <a:pt x="2246747" y="988904"/>
                  <a:pt x="2255704" y="884508"/>
                  <a:pt x="2128665" y="923145"/>
                </a:cubicBezTo>
                <a:cubicBezTo>
                  <a:pt x="2001626" y="961782"/>
                  <a:pt x="1887276" y="916184"/>
                  <a:pt x="1668413" y="923145"/>
                </a:cubicBezTo>
                <a:cubicBezTo>
                  <a:pt x="1449550" y="930106"/>
                  <a:pt x="1240405" y="891271"/>
                  <a:pt x="978035" y="923145"/>
                </a:cubicBezTo>
                <a:cubicBezTo>
                  <a:pt x="715665" y="955019"/>
                  <a:pt x="304043" y="861144"/>
                  <a:pt x="0" y="923145"/>
                </a:cubicBezTo>
                <a:cubicBezTo>
                  <a:pt x="-32391" y="724817"/>
                  <a:pt x="11025" y="616484"/>
                  <a:pt x="0" y="480035"/>
                </a:cubicBezTo>
                <a:cubicBezTo>
                  <a:pt x="-11025" y="343586"/>
                  <a:pt x="9072" y="110984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530763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90" name="Rectangle 989">
            <a:extLst>
              <a:ext uri="{FF2B5EF4-FFF2-40B4-BE49-F238E27FC236}">
                <a16:creationId xmlns:a16="http://schemas.microsoft.com/office/drawing/2014/main" id="{9B45AFE9-EE48-7FBC-628A-E7347F76DDA7}"/>
              </a:ext>
            </a:extLst>
          </p:cNvPr>
          <p:cNvSpPr/>
          <p:nvPr/>
        </p:nvSpPr>
        <p:spPr>
          <a:xfrm>
            <a:off x="3086099" y="3878816"/>
            <a:ext cx="503629" cy="9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91EB4B90-312A-4315-623A-AADEC57D3AE2}"/>
              </a:ext>
            </a:extLst>
          </p:cNvPr>
          <p:cNvSpPr/>
          <p:nvPr/>
        </p:nvSpPr>
        <p:spPr>
          <a:xfrm>
            <a:off x="4908810" y="3976577"/>
            <a:ext cx="3874405" cy="101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52BE14B7-F895-FF60-29FA-B77F4FB620B5}"/>
              </a:ext>
            </a:extLst>
          </p:cNvPr>
          <p:cNvGrpSpPr/>
          <p:nvPr/>
        </p:nvGrpSpPr>
        <p:grpSpPr>
          <a:xfrm>
            <a:off x="1025531" y="2392178"/>
            <a:ext cx="7155667" cy="1197172"/>
            <a:chOff x="11896" y="2392178"/>
            <a:chExt cx="7155667" cy="1197172"/>
          </a:xfrm>
        </p:grpSpPr>
        <p:pic>
          <p:nvPicPr>
            <p:cNvPr id="988" name="Picture 987">
              <a:extLst>
                <a:ext uri="{FF2B5EF4-FFF2-40B4-BE49-F238E27FC236}">
                  <a16:creationId xmlns:a16="http://schemas.microsoft.com/office/drawing/2014/main" id="{C59D5049-8CA1-49EE-F712-90CD7F2BF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7993"/>
            <a:stretch/>
          </p:blipFill>
          <p:spPr>
            <a:xfrm>
              <a:off x="11896" y="2392178"/>
              <a:ext cx="7155667" cy="1197172"/>
            </a:xfrm>
            <a:custGeom>
              <a:avLst/>
              <a:gdLst>
                <a:gd name="connsiteX0" fmla="*/ 0 w 7155667"/>
                <a:gd name="connsiteY0" fmla="*/ 0 h 1197172"/>
                <a:gd name="connsiteX1" fmla="*/ 667862 w 7155667"/>
                <a:gd name="connsiteY1" fmla="*/ 0 h 1197172"/>
                <a:gd name="connsiteX2" fmla="*/ 1049498 w 7155667"/>
                <a:gd name="connsiteY2" fmla="*/ 0 h 1197172"/>
                <a:gd name="connsiteX3" fmla="*/ 1645803 w 7155667"/>
                <a:gd name="connsiteY3" fmla="*/ 0 h 1197172"/>
                <a:gd name="connsiteX4" fmla="*/ 2242109 w 7155667"/>
                <a:gd name="connsiteY4" fmla="*/ 0 h 1197172"/>
                <a:gd name="connsiteX5" fmla="*/ 2981528 w 7155667"/>
                <a:gd name="connsiteY5" fmla="*/ 0 h 1197172"/>
                <a:gd name="connsiteX6" fmla="*/ 3577833 w 7155667"/>
                <a:gd name="connsiteY6" fmla="*/ 0 h 1197172"/>
                <a:gd name="connsiteX7" fmla="*/ 3959469 w 7155667"/>
                <a:gd name="connsiteY7" fmla="*/ 0 h 1197172"/>
                <a:gd name="connsiteX8" fmla="*/ 4627331 w 7155667"/>
                <a:gd name="connsiteY8" fmla="*/ 0 h 1197172"/>
                <a:gd name="connsiteX9" fmla="*/ 5366750 w 7155667"/>
                <a:gd name="connsiteY9" fmla="*/ 0 h 1197172"/>
                <a:gd name="connsiteX10" fmla="*/ 6034613 w 7155667"/>
                <a:gd name="connsiteY10" fmla="*/ 0 h 1197172"/>
                <a:gd name="connsiteX11" fmla="*/ 7155667 w 7155667"/>
                <a:gd name="connsiteY11" fmla="*/ 0 h 1197172"/>
                <a:gd name="connsiteX12" fmla="*/ 7155667 w 7155667"/>
                <a:gd name="connsiteY12" fmla="*/ 562671 h 1197172"/>
                <a:gd name="connsiteX13" fmla="*/ 7155667 w 7155667"/>
                <a:gd name="connsiteY13" fmla="*/ 1197172 h 1197172"/>
                <a:gd name="connsiteX14" fmla="*/ 6487805 w 7155667"/>
                <a:gd name="connsiteY14" fmla="*/ 1197172 h 1197172"/>
                <a:gd name="connsiteX15" fmla="*/ 6106169 w 7155667"/>
                <a:gd name="connsiteY15" fmla="*/ 1197172 h 1197172"/>
                <a:gd name="connsiteX16" fmla="*/ 5438307 w 7155667"/>
                <a:gd name="connsiteY16" fmla="*/ 1197172 h 1197172"/>
                <a:gd name="connsiteX17" fmla="*/ 5056671 w 7155667"/>
                <a:gd name="connsiteY17" fmla="*/ 1197172 h 1197172"/>
                <a:gd name="connsiteX18" fmla="*/ 4675036 w 7155667"/>
                <a:gd name="connsiteY18" fmla="*/ 1197172 h 1197172"/>
                <a:gd name="connsiteX19" fmla="*/ 4293400 w 7155667"/>
                <a:gd name="connsiteY19" fmla="*/ 1197172 h 1197172"/>
                <a:gd name="connsiteX20" fmla="*/ 3768651 w 7155667"/>
                <a:gd name="connsiteY20" fmla="*/ 1197172 h 1197172"/>
                <a:gd name="connsiteX21" fmla="*/ 3387016 w 7155667"/>
                <a:gd name="connsiteY21" fmla="*/ 1197172 h 1197172"/>
                <a:gd name="connsiteX22" fmla="*/ 2790710 w 7155667"/>
                <a:gd name="connsiteY22" fmla="*/ 1197172 h 1197172"/>
                <a:gd name="connsiteX23" fmla="*/ 2265961 w 7155667"/>
                <a:gd name="connsiteY23" fmla="*/ 1197172 h 1197172"/>
                <a:gd name="connsiteX24" fmla="*/ 1669656 w 7155667"/>
                <a:gd name="connsiteY24" fmla="*/ 1197172 h 1197172"/>
                <a:gd name="connsiteX25" fmla="*/ 1001793 w 7155667"/>
                <a:gd name="connsiteY25" fmla="*/ 1197172 h 1197172"/>
                <a:gd name="connsiteX26" fmla="*/ 0 w 7155667"/>
                <a:gd name="connsiteY26" fmla="*/ 1197172 h 1197172"/>
                <a:gd name="connsiteX27" fmla="*/ 0 w 7155667"/>
                <a:gd name="connsiteY27" fmla="*/ 574643 h 1197172"/>
                <a:gd name="connsiteX28" fmla="*/ 0 w 7155667"/>
                <a:gd name="connsiteY28" fmla="*/ 0 h 11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55667" h="1197172" fill="none" extrusionOk="0">
                  <a:moveTo>
                    <a:pt x="0" y="0"/>
                  </a:moveTo>
                  <a:cubicBezTo>
                    <a:pt x="213874" y="-26101"/>
                    <a:pt x="379529" y="25484"/>
                    <a:pt x="667862" y="0"/>
                  </a:cubicBezTo>
                  <a:cubicBezTo>
                    <a:pt x="956195" y="-25484"/>
                    <a:pt x="894001" y="31121"/>
                    <a:pt x="1049498" y="0"/>
                  </a:cubicBezTo>
                  <a:cubicBezTo>
                    <a:pt x="1204995" y="-31121"/>
                    <a:pt x="1417611" y="15580"/>
                    <a:pt x="1645803" y="0"/>
                  </a:cubicBezTo>
                  <a:cubicBezTo>
                    <a:pt x="1873995" y="-15580"/>
                    <a:pt x="2056207" y="60086"/>
                    <a:pt x="2242109" y="0"/>
                  </a:cubicBezTo>
                  <a:cubicBezTo>
                    <a:pt x="2428011" y="-60086"/>
                    <a:pt x="2830774" y="82113"/>
                    <a:pt x="2981528" y="0"/>
                  </a:cubicBezTo>
                  <a:cubicBezTo>
                    <a:pt x="3132282" y="-82113"/>
                    <a:pt x="3377633" y="7133"/>
                    <a:pt x="3577833" y="0"/>
                  </a:cubicBezTo>
                  <a:cubicBezTo>
                    <a:pt x="3778033" y="-7133"/>
                    <a:pt x="3821572" y="34998"/>
                    <a:pt x="3959469" y="0"/>
                  </a:cubicBezTo>
                  <a:cubicBezTo>
                    <a:pt x="4097366" y="-34998"/>
                    <a:pt x="4414197" y="65220"/>
                    <a:pt x="4627331" y="0"/>
                  </a:cubicBezTo>
                  <a:cubicBezTo>
                    <a:pt x="4840465" y="-65220"/>
                    <a:pt x="4998639" y="56893"/>
                    <a:pt x="5366750" y="0"/>
                  </a:cubicBezTo>
                  <a:cubicBezTo>
                    <a:pt x="5734861" y="-56893"/>
                    <a:pt x="5855752" y="12673"/>
                    <a:pt x="6034613" y="0"/>
                  </a:cubicBezTo>
                  <a:cubicBezTo>
                    <a:pt x="6213474" y="-12673"/>
                    <a:pt x="6721964" y="31179"/>
                    <a:pt x="7155667" y="0"/>
                  </a:cubicBezTo>
                  <a:cubicBezTo>
                    <a:pt x="7201710" y="277589"/>
                    <a:pt x="7151594" y="340796"/>
                    <a:pt x="7155667" y="562671"/>
                  </a:cubicBezTo>
                  <a:cubicBezTo>
                    <a:pt x="7159740" y="784546"/>
                    <a:pt x="7148646" y="1009782"/>
                    <a:pt x="7155667" y="1197172"/>
                  </a:cubicBezTo>
                  <a:cubicBezTo>
                    <a:pt x="6858372" y="1267378"/>
                    <a:pt x="6764741" y="1182405"/>
                    <a:pt x="6487805" y="1197172"/>
                  </a:cubicBezTo>
                  <a:cubicBezTo>
                    <a:pt x="6210869" y="1211939"/>
                    <a:pt x="6190188" y="1182847"/>
                    <a:pt x="6106169" y="1197172"/>
                  </a:cubicBezTo>
                  <a:cubicBezTo>
                    <a:pt x="6022150" y="1211497"/>
                    <a:pt x="5771558" y="1122178"/>
                    <a:pt x="5438307" y="1197172"/>
                  </a:cubicBezTo>
                  <a:cubicBezTo>
                    <a:pt x="5105056" y="1272166"/>
                    <a:pt x="5158063" y="1159159"/>
                    <a:pt x="5056671" y="1197172"/>
                  </a:cubicBezTo>
                  <a:cubicBezTo>
                    <a:pt x="4955279" y="1235185"/>
                    <a:pt x="4840522" y="1171044"/>
                    <a:pt x="4675036" y="1197172"/>
                  </a:cubicBezTo>
                  <a:cubicBezTo>
                    <a:pt x="4509551" y="1223300"/>
                    <a:pt x="4479590" y="1184857"/>
                    <a:pt x="4293400" y="1197172"/>
                  </a:cubicBezTo>
                  <a:cubicBezTo>
                    <a:pt x="4107210" y="1209487"/>
                    <a:pt x="4004823" y="1140319"/>
                    <a:pt x="3768651" y="1197172"/>
                  </a:cubicBezTo>
                  <a:cubicBezTo>
                    <a:pt x="3532479" y="1254025"/>
                    <a:pt x="3518965" y="1153766"/>
                    <a:pt x="3387016" y="1197172"/>
                  </a:cubicBezTo>
                  <a:cubicBezTo>
                    <a:pt x="3255067" y="1240578"/>
                    <a:pt x="3004148" y="1136662"/>
                    <a:pt x="2790710" y="1197172"/>
                  </a:cubicBezTo>
                  <a:cubicBezTo>
                    <a:pt x="2577272" y="1257682"/>
                    <a:pt x="2437212" y="1170135"/>
                    <a:pt x="2265961" y="1197172"/>
                  </a:cubicBezTo>
                  <a:cubicBezTo>
                    <a:pt x="2094710" y="1224209"/>
                    <a:pt x="1952803" y="1189606"/>
                    <a:pt x="1669656" y="1197172"/>
                  </a:cubicBezTo>
                  <a:cubicBezTo>
                    <a:pt x="1386509" y="1204738"/>
                    <a:pt x="1295784" y="1118878"/>
                    <a:pt x="1001793" y="1197172"/>
                  </a:cubicBezTo>
                  <a:cubicBezTo>
                    <a:pt x="707802" y="1275466"/>
                    <a:pt x="392271" y="1178897"/>
                    <a:pt x="0" y="1197172"/>
                  </a:cubicBezTo>
                  <a:cubicBezTo>
                    <a:pt x="-17896" y="1069403"/>
                    <a:pt x="46316" y="844829"/>
                    <a:pt x="0" y="574643"/>
                  </a:cubicBezTo>
                  <a:cubicBezTo>
                    <a:pt x="-46316" y="304457"/>
                    <a:pt x="45150" y="224407"/>
                    <a:pt x="0" y="0"/>
                  </a:cubicBezTo>
                  <a:close/>
                </a:path>
                <a:path w="7155667" h="1197172" stroke="0" extrusionOk="0">
                  <a:moveTo>
                    <a:pt x="0" y="0"/>
                  </a:moveTo>
                  <a:cubicBezTo>
                    <a:pt x="117460" y="-28763"/>
                    <a:pt x="200062" y="24445"/>
                    <a:pt x="381636" y="0"/>
                  </a:cubicBezTo>
                  <a:cubicBezTo>
                    <a:pt x="563210" y="-24445"/>
                    <a:pt x="709888" y="48576"/>
                    <a:pt x="906384" y="0"/>
                  </a:cubicBezTo>
                  <a:cubicBezTo>
                    <a:pt x="1102880" y="-48576"/>
                    <a:pt x="1455066" y="16606"/>
                    <a:pt x="1645803" y="0"/>
                  </a:cubicBezTo>
                  <a:cubicBezTo>
                    <a:pt x="1836540" y="-16606"/>
                    <a:pt x="1995953" y="26834"/>
                    <a:pt x="2313666" y="0"/>
                  </a:cubicBezTo>
                  <a:cubicBezTo>
                    <a:pt x="2631379" y="-26834"/>
                    <a:pt x="2540089" y="1879"/>
                    <a:pt x="2695301" y="0"/>
                  </a:cubicBezTo>
                  <a:cubicBezTo>
                    <a:pt x="2850514" y="-1879"/>
                    <a:pt x="2998411" y="5423"/>
                    <a:pt x="3148493" y="0"/>
                  </a:cubicBezTo>
                  <a:cubicBezTo>
                    <a:pt x="3298575" y="-5423"/>
                    <a:pt x="3382386" y="12997"/>
                    <a:pt x="3601686" y="0"/>
                  </a:cubicBezTo>
                  <a:cubicBezTo>
                    <a:pt x="3820986" y="-12997"/>
                    <a:pt x="3966623" y="70201"/>
                    <a:pt x="4197991" y="0"/>
                  </a:cubicBezTo>
                  <a:cubicBezTo>
                    <a:pt x="4429359" y="-70201"/>
                    <a:pt x="4398326" y="33919"/>
                    <a:pt x="4579627" y="0"/>
                  </a:cubicBezTo>
                  <a:cubicBezTo>
                    <a:pt x="4760928" y="-33919"/>
                    <a:pt x="4888100" y="25661"/>
                    <a:pt x="5032819" y="0"/>
                  </a:cubicBezTo>
                  <a:cubicBezTo>
                    <a:pt x="5177538" y="-25661"/>
                    <a:pt x="5425063" y="5741"/>
                    <a:pt x="5700681" y="0"/>
                  </a:cubicBezTo>
                  <a:cubicBezTo>
                    <a:pt x="5976299" y="-5741"/>
                    <a:pt x="5957594" y="40827"/>
                    <a:pt x="6082317" y="0"/>
                  </a:cubicBezTo>
                  <a:cubicBezTo>
                    <a:pt x="6207040" y="-40827"/>
                    <a:pt x="6839558" y="7294"/>
                    <a:pt x="7155667" y="0"/>
                  </a:cubicBezTo>
                  <a:cubicBezTo>
                    <a:pt x="7214078" y="193413"/>
                    <a:pt x="7144990" y="373122"/>
                    <a:pt x="7155667" y="574643"/>
                  </a:cubicBezTo>
                  <a:cubicBezTo>
                    <a:pt x="7166344" y="776164"/>
                    <a:pt x="7122053" y="1026832"/>
                    <a:pt x="7155667" y="1197172"/>
                  </a:cubicBezTo>
                  <a:cubicBezTo>
                    <a:pt x="6992581" y="1247804"/>
                    <a:pt x="6908961" y="1164885"/>
                    <a:pt x="6702475" y="1197172"/>
                  </a:cubicBezTo>
                  <a:cubicBezTo>
                    <a:pt x="6495989" y="1229459"/>
                    <a:pt x="6410021" y="1151695"/>
                    <a:pt x="6320839" y="1197172"/>
                  </a:cubicBezTo>
                  <a:cubicBezTo>
                    <a:pt x="6231657" y="1242649"/>
                    <a:pt x="5816562" y="1142876"/>
                    <a:pt x="5581420" y="1197172"/>
                  </a:cubicBezTo>
                  <a:cubicBezTo>
                    <a:pt x="5346278" y="1251468"/>
                    <a:pt x="4991346" y="1114615"/>
                    <a:pt x="4842001" y="1197172"/>
                  </a:cubicBezTo>
                  <a:cubicBezTo>
                    <a:pt x="4692656" y="1279729"/>
                    <a:pt x="4489157" y="1168779"/>
                    <a:pt x="4174139" y="1197172"/>
                  </a:cubicBezTo>
                  <a:cubicBezTo>
                    <a:pt x="3859121" y="1225565"/>
                    <a:pt x="3722232" y="1152588"/>
                    <a:pt x="3506277" y="1197172"/>
                  </a:cubicBezTo>
                  <a:cubicBezTo>
                    <a:pt x="3290322" y="1241756"/>
                    <a:pt x="3220701" y="1145449"/>
                    <a:pt x="3053085" y="1197172"/>
                  </a:cubicBezTo>
                  <a:cubicBezTo>
                    <a:pt x="2885469" y="1248895"/>
                    <a:pt x="2748174" y="1196412"/>
                    <a:pt x="2671449" y="1197172"/>
                  </a:cubicBezTo>
                  <a:cubicBezTo>
                    <a:pt x="2594724" y="1197932"/>
                    <a:pt x="2298734" y="1151203"/>
                    <a:pt x="1932030" y="1197172"/>
                  </a:cubicBezTo>
                  <a:cubicBezTo>
                    <a:pt x="1565326" y="1243141"/>
                    <a:pt x="1449298" y="1168063"/>
                    <a:pt x="1264168" y="1197172"/>
                  </a:cubicBezTo>
                  <a:cubicBezTo>
                    <a:pt x="1079038" y="1226281"/>
                    <a:pt x="1001582" y="1193795"/>
                    <a:pt x="882532" y="1197172"/>
                  </a:cubicBezTo>
                  <a:cubicBezTo>
                    <a:pt x="763482" y="1200549"/>
                    <a:pt x="440404" y="1164572"/>
                    <a:pt x="0" y="1197172"/>
                  </a:cubicBezTo>
                  <a:cubicBezTo>
                    <a:pt x="-39907" y="948151"/>
                    <a:pt x="13215" y="763599"/>
                    <a:pt x="0" y="634501"/>
                  </a:cubicBezTo>
                  <a:cubicBezTo>
                    <a:pt x="-13215" y="505403"/>
                    <a:pt x="29534" y="306241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521690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0BC1395B-3BCC-80C2-9250-CAD2F70AB421}"/>
                </a:ext>
              </a:extLst>
            </p:cNvPr>
            <p:cNvSpPr/>
            <p:nvPr/>
          </p:nvSpPr>
          <p:spPr>
            <a:xfrm>
              <a:off x="723899" y="2819400"/>
              <a:ext cx="1252537" cy="76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376F3FBD-A7F3-0BC4-BE6D-F4ECC96C537E}"/>
                </a:ext>
              </a:extLst>
            </p:cNvPr>
            <p:cNvSpPr/>
            <p:nvPr/>
          </p:nvSpPr>
          <p:spPr>
            <a:xfrm>
              <a:off x="5548249" y="2571750"/>
              <a:ext cx="1619313" cy="952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3" name="Rectangle 992">
            <a:extLst>
              <a:ext uri="{FF2B5EF4-FFF2-40B4-BE49-F238E27FC236}">
                <a16:creationId xmlns:a16="http://schemas.microsoft.com/office/drawing/2014/main" id="{A4B49279-8AC4-CFC6-5CCA-192D2DE5B549}"/>
              </a:ext>
            </a:extLst>
          </p:cNvPr>
          <p:cNvSpPr/>
          <p:nvPr/>
        </p:nvSpPr>
        <p:spPr>
          <a:xfrm>
            <a:off x="3081727" y="4107445"/>
            <a:ext cx="503629" cy="9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6B301A02-0A1D-5B4A-9B1E-07D6F69FA169}"/>
              </a:ext>
            </a:extLst>
          </p:cNvPr>
          <p:cNvSpPr/>
          <p:nvPr/>
        </p:nvSpPr>
        <p:spPr>
          <a:xfrm>
            <a:off x="4017589" y="4104324"/>
            <a:ext cx="192482" cy="8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3E7C3AB7-D306-FC9B-3E16-C843E68DE7E6}"/>
              </a:ext>
            </a:extLst>
          </p:cNvPr>
          <p:cNvSpPr/>
          <p:nvPr/>
        </p:nvSpPr>
        <p:spPr>
          <a:xfrm>
            <a:off x="4960134" y="4109746"/>
            <a:ext cx="3823081" cy="87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3F348007-890F-8C91-60C7-4E9FB1FF6A1A}"/>
              </a:ext>
            </a:extLst>
          </p:cNvPr>
          <p:cNvSpPr/>
          <p:nvPr/>
        </p:nvSpPr>
        <p:spPr>
          <a:xfrm>
            <a:off x="4335419" y="4178761"/>
            <a:ext cx="192482" cy="8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50F957F6-F779-99C8-5315-4A65ECB84641}"/>
              </a:ext>
            </a:extLst>
          </p:cNvPr>
          <p:cNvSpPr/>
          <p:nvPr/>
        </p:nvSpPr>
        <p:spPr>
          <a:xfrm>
            <a:off x="1126388" y="1118598"/>
            <a:ext cx="901646" cy="277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C43951FF-9A1D-EB81-8577-5D6F4BCE25D7}"/>
              </a:ext>
            </a:extLst>
          </p:cNvPr>
          <p:cNvSpPr/>
          <p:nvPr/>
        </p:nvSpPr>
        <p:spPr>
          <a:xfrm>
            <a:off x="611930" y="1162050"/>
            <a:ext cx="306467" cy="75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3" name="Google Shape;1717;p53">
            <a:extLst>
              <a:ext uri="{FF2B5EF4-FFF2-40B4-BE49-F238E27FC236}">
                <a16:creationId xmlns:a16="http://schemas.microsoft.com/office/drawing/2014/main" id="{D1D0CA7C-CB8E-261D-7E1E-1F6BB54CCCDF}"/>
              </a:ext>
            </a:extLst>
          </p:cNvPr>
          <p:cNvGrpSpPr/>
          <p:nvPr/>
        </p:nvGrpSpPr>
        <p:grpSpPr>
          <a:xfrm rot="11835063">
            <a:off x="7489152" y="1124754"/>
            <a:ext cx="1626493" cy="1942979"/>
            <a:chOff x="8526855" y="2372584"/>
            <a:chExt cx="1064786" cy="1271973"/>
          </a:xfrm>
        </p:grpSpPr>
        <p:grpSp>
          <p:nvGrpSpPr>
            <p:cNvPr id="1004" name="Google Shape;1718;p53">
              <a:extLst>
                <a:ext uri="{FF2B5EF4-FFF2-40B4-BE49-F238E27FC236}">
                  <a16:creationId xmlns:a16="http://schemas.microsoft.com/office/drawing/2014/main" id="{721061D8-5581-3A90-F588-C9F09158F446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017" name="Google Shape;1719;p53">
                <a:extLst>
                  <a:ext uri="{FF2B5EF4-FFF2-40B4-BE49-F238E27FC236}">
                    <a16:creationId xmlns:a16="http://schemas.microsoft.com/office/drawing/2014/main" id="{9989E03F-B78E-B95C-F824-451F0A60B910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720;p53">
                <a:extLst>
                  <a:ext uri="{FF2B5EF4-FFF2-40B4-BE49-F238E27FC236}">
                    <a16:creationId xmlns:a16="http://schemas.microsoft.com/office/drawing/2014/main" id="{54C2237E-C3AB-74A9-69E1-740CA1CEB101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5" name="Google Shape;1721;p53">
              <a:extLst>
                <a:ext uri="{FF2B5EF4-FFF2-40B4-BE49-F238E27FC236}">
                  <a16:creationId xmlns:a16="http://schemas.microsoft.com/office/drawing/2014/main" id="{0B025ADE-EE4E-DBA2-7110-098C414E3B7F}"/>
                </a:ext>
              </a:extLst>
            </p:cNvPr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006" name="Google Shape;1722;p53">
                <a:extLst>
                  <a:ext uri="{FF2B5EF4-FFF2-40B4-BE49-F238E27FC236}">
                    <a16:creationId xmlns:a16="http://schemas.microsoft.com/office/drawing/2014/main" id="{63E92EC9-005C-9F46-7086-E3DEE199CD9B}"/>
                  </a:ext>
                </a:extLst>
              </p:cNvPr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015" name="Google Shape;1723;p53">
                  <a:extLst>
                    <a:ext uri="{FF2B5EF4-FFF2-40B4-BE49-F238E27FC236}">
                      <a16:creationId xmlns:a16="http://schemas.microsoft.com/office/drawing/2014/main" id="{84E023D0-DDF0-CB88-0C2F-BAD7C3FD25D8}"/>
                    </a:ext>
                  </a:extLst>
                </p:cNvPr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724;p53">
                  <a:extLst>
                    <a:ext uri="{FF2B5EF4-FFF2-40B4-BE49-F238E27FC236}">
                      <a16:creationId xmlns:a16="http://schemas.microsoft.com/office/drawing/2014/main" id="{2ED992B4-0BAC-B5AB-283E-ED38222F392B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7" name="Google Shape;1725;p53">
                <a:extLst>
                  <a:ext uri="{FF2B5EF4-FFF2-40B4-BE49-F238E27FC236}">
                    <a16:creationId xmlns:a16="http://schemas.microsoft.com/office/drawing/2014/main" id="{1F5A7EBB-5157-CAAE-C4FB-BE2E1AA36FC7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008" name="Google Shape;1726;p53">
                  <a:extLst>
                    <a:ext uri="{FF2B5EF4-FFF2-40B4-BE49-F238E27FC236}">
                      <a16:creationId xmlns:a16="http://schemas.microsoft.com/office/drawing/2014/main" id="{E50CFA4F-978D-1DE0-3C5E-CF996955BB8B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727;p53">
                  <a:extLst>
                    <a:ext uri="{FF2B5EF4-FFF2-40B4-BE49-F238E27FC236}">
                      <a16:creationId xmlns:a16="http://schemas.microsoft.com/office/drawing/2014/main" id="{3887A7EC-0F00-C99D-94AF-5931FF807EAF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728;p53">
                  <a:extLst>
                    <a:ext uri="{FF2B5EF4-FFF2-40B4-BE49-F238E27FC236}">
                      <a16:creationId xmlns:a16="http://schemas.microsoft.com/office/drawing/2014/main" id="{5C864544-71AA-2B5A-0020-7DC121E4A2B3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729;p53">
                  <a:extLst>
                    <a:ext uri="{FF2B5EF4-FFF2-40B4-BE49-F238E27FC236}">
                      <a16:creationId xmlns:a16="http://schemas.microsoft.com/office/drawing/2014/main" id="{F55886C2-932A-BFE5-34D5-CC94AFC19976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730;p53">
                  <a:extLst>
                    <a:ext uri="{FF2B5EF4-FFF2-40B4-BE49-F238E27FC236}">
                      <a16:creationId xmlns:a16="http://schemas.microsoft.com/office/drawing/2014/main" id="{70B2D913-05EC-4EE0-65C5-BFCCF2A00305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731;p53">
                  <a:extLst>
                    <a:ext uri="{FF2B5EF4-FFF2-40B4-BE49-F238E27FC236}">
                      <a16:creationId xmlns:a16="http://schemas.microsoft.com/office/drawing/2014/main" id="{C5DC6A13-0808-FB4A-E7FB-DEA723DAF8EB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732;p53">
                  <a:extLst>
                    <a:ext uri="{FF2B5EF4-FFF2-40B4-BE49-F238E27FC236}">
                      <a16:creationId xmlns:a16="http://schemas.microsoft.com/office/drawing/2014/main" id="{551E9B5A-AB6E-DCFF-D3B8-E601C1B49E3B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074" name="Picture 2" descr="[animate output image]">
            <a:extLst>
              <a:ext uri="{FF2B5EF4-FFF2-40B4-BE49-F238E27FC236}">
                <a16:creationId xmlns:a16="http://schemas.microsoft.com/office/drawing/2014/main" id="{FDA7EDC3-C468-5C4A-CA73-455C6F231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5" t="35480" r="31888" b="37405"/>
          <a:stretch/>
        </p:blipFill>
        <p:spPr bwMode="auto">
          <a:xfrm>
            <a:off x="1438718" y="3811041"/>
            <a:ext cx="1267978" cy="13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13360"/>
      </p:ext>
    </p:extLst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1827</Words>
  <Application>Microsoft Office PowerPoint</Application>
  <PresentationFormat>On-screen Show (16:9)</PresentationFormat>
  <Paragraphs>239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Roboto Condensed Light</vt:lpstr>
      <vt:lpstr>Bebas Neue</vt:lpstr>
      <vt:lpstr>Courier New</vt:lpstr>
      <vt:lpstr>Montagu Slab</vt:lpstr>
      <vt:lpstr>Arial</vt:lpstr>
      <vt:lpstr>Calibri</vt:lpstr>
      <vt:lpstr>Fira Sans</vt:lpstr>
      <vt:lpstr>ADHD in Adulthood Thesis Defense by Slidesgo</vt:lpstr>
      <vt:lpstr>PERSONAGEM EMPÁTICA PARA JOGOS DIGITAIS: O CASO DO JOGO DIGITAL “onegai”  DEFESA DA DISSERTAÇÃO ANTHONY DOS SANTOS PEREIRA</vt:lpstr>
      <vt:lpstr>SUMÁRIO</vt:lpstr>
      <vt:lpstr>PROBLEMA</vt:lpstr>
      <vt:lpstr>02 QUESTÃO, OBJETIVO E METODOLOGIA DA INVESTIGAÇÃO</vt:lpstr>
      <vt:lpstr>03 ENQUADRAMENTO TEÓRICO </vt:lpstr>
      <vt:lpstr>04 NARRATIVA</vt:lpstr>
      <vt:lpstr>05 CONCEITO DE JOGO</vt:lpstr>
      <vt:lpstr>06 IMPLEMENTAÇÃO</vt:lpstr>
      <vt:lpstr>DEMO</vt:lpstr>
      <vt:lpstr>DEMO</vt:lpstr>
      <vt:lpstr>08 PROCEDIMENTO DE AVALIAÇÃO</vt:lpstr>
      <vt:lpstr>09 CARACTERIZAÇÃO DA AMOSTRA</vt:lpstr>
      <vt:lpstr>10  RESULTADOS</vt:lpstr>
      <vt:lpstr>11 CONCLUSÕES</vt:lpstr>
      <vt:lpstr>LIMITAÇÕES E TRABALHO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38</cp:revision>
  <dcterms:modified xsi:type="dcterms:W3CDTF">2023-11-21T09:30:02Z</dcterms:modified>
</cp:coreProperties>
</file>